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notesMasterIdLst>
    <p:notesMasterId r:id="rId34"/>
  </p:notesMasterIdLst>
  <p:sldIdLst>
    <p:sldId id="306" r:id="rId3"/>
    <p:sldId id="315" r:id="rId4"/>
    <p:sldId id="313" r:id="rId5"/>
    <p:sldId id="266" r:id="rId6"/>
    <p:sldId id="293" r:id="rId7"/>
    <p:sldId id="307" r:id="rId8"/>
    <p:sldId id="304" r:id="rId9"/>
    <p:sldId id="290" r:id="rId10"/>
    <p:sldId id="265" r:id="rId11"/>
    <p:sldId id="284" r:id="rId12"/>
    <p:sldId id="264" r:id="rId13"/>
    <p:sldId id="287" r:id="rId14"/>
    <p:sldId id="288" r:id="rId15"/>
    <p:sldId id="289" r:id="rId16"/>
    <p:sldId id="291" r:id="rId17"/>
    <p:sldId id="263" r:id="rId18"/>
    <p:sldId id="316" r:id="rId19"/>
    <p:sldId id="327" r:id="rId20"/>
    <p:sldId id="328" r:id="rId21"/>
    <p:sldId id="321" r:id="rId22"/>
    <p:sldId id="285" r:id="rId23"/>
    <p:sldId id="329" r:id="rId24"/>
    <p:sldId id="330" r:id="rId25"/>
    <p:sldId id="320" r:id="rId26"/>
    <p:sldId id="332" r:id="rId27"/>
    <p:sldId id="308" r:id="rId28"/>
    <p:sldId id="314" r:id="rId29"/>
    <p:sldId id="310" r:id="rId30"/>
    <p:sldId id="305" r:id="rId31"/>
    <p:sldId id="311" r:id="rId32"/>
    <p:sldId id="31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1EB"/>
    <a:srgbClr val="A0E4CF"/>
    <a:srgbClr val="D7EB75"/>
    <a:srgbClr val="5BD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eg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eg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E8D5E-2F91-45BC-8B0F-EB065C02BEC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8B0EFA8-8AC8-4024-8FF8-D43ED736D352}">
      <dgm:prSet custT="1"/>
      <dgm:spPr/>
      <dgm:t>
        <a:bodyPr/>
        <a:lstStyle/>
        <a:p>
          <a:r>
            <a:rPr lang="ru-RU" sz="1600" dirty="0" err="1"/>
            <a:t>Дамуында</a:t>
          </a:r>
          <a:r>
            <a:rPr lang="ru-RU" sz="1600" dirty="0"/>
            <a:t> </a:t>
          </a:r>
          <a:r>
            <a:rPr lang="ru-RU" sz="1600" dirty="0" err="1"/>
            <a:t>педагогикалық</a:t>
          </a:r>
          <a:r>
            <a:rPr lang="ru-RU" sz="1600" dirty="0"/>
            <a:t> </a:t>
          </a:r>
          <a:r>
            <a:rPr lang="ru-RU" sz="1600" dirty="0" err="1"/>
            <a:t>ықпалдан</a:t>
          </a:r>
          <a:r>
            <a:rPr lang="ru-RU" sz="1600" dirty="0"/>
            <a:t> </a:t>
          </a:r>
          <a:r>
            <a:rPr lang="ru-RU" sz="1600" dirty="0" err="1"/>
            <a:t>ауытқулары</a:t>
          </a:r>
          <a:r>
            <a:rPr lang="ru-RU" sz="1600" dirty="0"/>
            <a:t> бар балалармен </a:t>
          </a:r>
          <a:r>
            <a:rPr lang="ru-RU" sz="1600" dirty="0" err="1"/>
            <a:t>әлеуметтік-педагогикалық</a:t>
          </a:r>
          <a:r>
            <a:rPr lang="ru-RU" sz="1600" dirty="0"/>
            <a:t> жұмыс;</a:t>
          </a:r>
          <a:endParaRPr lang="en-US" sz="1600" dirty="0"/>
        </a:p>
      </dgm:t>
    </dgm:pt>
    <dgm:pt modelId="{93E2A7D9-0FC7-4E2D-90C8-8D9FFD2F8648}" type="parTrans" cxnId="{0DDB73CA-B34F-4BAB-8547-02508F4CC996}">
      <dgm:prSet/>
      <dgm:spPr/>
      <dgm:t>
        <a:bodyPr/>
        <a:lstStyle/>
        <a:p>
          <a:endParaRPr lang="en-US"/>
        </a:p>
      </dgm:t>
    </dgm:pt>
    <dgm:pt modelId="{0756C52D-4E03-4F9A-AFAF-74138AEBF58D}" type="sibTrans" cxnId="{0DDB73CA-B34F-4BAB-8547-02508F4CC996}">
      <dgm:prSet/>
      <dgm:spPr/>
      <dgm:t>
        <a:bodyPr/>
        <a:lstStyle/>
        <a:p>
          <a:endParaRPr lang="en-US"/>
        </a:p>
      </dgm:t>
    </dgm:pt>
    <dgm:pt modelId="{21A6DCDC-46E6-4B10-8196-61E5D209625B}">
      <dgm:prSet custT="1"/>
      <dgm:spPr/>
      <dgm:t>
        <a:bodyPr/>
        <a:lstStyle/>
        <a:p>
          <a:r>
            <a:rPr lang="ru-RU" sz="1600" dirty="0" err="1"/>
            <a:t>Ата-анасының</a:t>
          </a:r>
          <a:r>
            <a:rPr lang="ru-RU" sz="1600" dirty="0"/>
            <a:t> </a:t>
          </a:r>
          <a:r>
            <a:rPr lang="ru-RU" sz="1600" dirty="0" err="1"/>
            <a:t>қамқорлығынсыз</a:t>
          </a:r>
          <a:r>
            <a:rPr lang="ru-RU" sz="1600" dirty="0"/>
            <a:t> </a:t>
          </a:r>
          <a:r>
            <a:rPr lang="ru-RU" sz="1600" dirty="0" err="1"/>
            <a:t>қалған</a:t>
          </a:r>
          <a:r>
            <a:rPr lang="ru-RU" sz="1600" dirty="0"/>
            <a:t> балалармен </a:t>
          </a:r>
          <a:r>
            <a:rPr lang="ru-RU" sz="1600" dirty="0" err="1"/>
            <a:t>әлеуметтік-педагогикалық</a:t>
          </a:r>
          <a:r>
            <a:rPr lang="ru-RU" sz="1600" dirty="0"/>
            <a:t> жұмыс;</a:t>
          </a:r>
          <a:endParaRPr lang="en-US" sz="1600" dirty="0"/>
        </a:p>
      </dgm:t>
    </dgm:pt>
    <dgm:pt modelId="{420BA263-33C6-44F3-B835-7C693BEAEFA7}" type="parTrans" cxnId="{095E5E15-198D-4B4F-B819-097254ABE383}">
      <dgm:prSet/>
      <dgm:spPr/>
      <dgm:t>
        <a:bodyPr/>
        <a:lstStyle/>
        <a:p>
          <a:endParaRPr lang="en-US"/>
        </a:p>
      </dgm:t>
    </dgm:pt>
    <dgm:pt modelId="{CBA1244F-3838-4125-A5FE-377CB4CFA5F2}" type="sibTrans" cxnId="{095E5E15-198D-4B4F-B819-097254ABE383}">
      <dgm:prSet/>
      <dgm:spPr/>
      <dgm:t>
        <a:bodyPr/>
        <a:lstStyle/>
        <a:p>
          <a:endParaRPr lang="en-US"/>
        </a:p>
      </dgm:t>
    </dgm:pt>
    <dgm:pt modelId="{0B92D320-674E-4354-9697-CBD482A1DEB4}">
      <dgm:prSet custT="1"/>
      <dgm:spPr/>
      <dgm:t>
        <a:bodyPr/>
        <a:lstStyle/>
        <a:p>
          <a:r>
            <a:rPr lang="ru-RU" sz="1800" dirty="0" err="1"/>
            <a:t>Ата-аналар</a:t>
          </a:r>
          <a:r>
            <a:rPr lang="kk-KZ" sz="1800" dirty="0"/>
            <a:t>ға әлеуметтік</a:t>
          </a:r>
          <a:r>
            <a:rPr lang="ru-RU" sz="1800" dirty="0"/>
            <a:t>-</a:t>
          </a:r>
          <a:r>
            <a:rPr lang="kk-KZ" sz="1800" dirty="0"/>
            <a:t>педагогикалық кеңес беру;</a:t>
          </a:r>
          <a:endParaRPr lang="en-US" sz="1800" dirty="0"/>
        </a:p>
      </dgm:t>
    </dgm:pt>
    <dgm:pt modelId="{0BF22867-ED21-4C84-B5CD-4B0FB3C2DACB}" type="parTrans" cxnId="{8BC8F5C1-47F9-49C5-9EF1-517388E5D5BF}">
      <dgm:prSet/>
      <dgm:spPr/>
      <dgm:t>
        <a:bodyPr/>
        <a:lstStyle/>
        <a:p>
          <a:endParaRPr lang="en-US"/>
        </a:p>
      </dgm:t>
    </dgm:pt>
    <dgm:pt modelId="{ACABFC22-6CCE-4447-B5AA-D972029C3A5A}" type="sibTrans" cxnId="{8BC8F5C1-47F9-49C5-9EF1-517388E5D5BF}">
      <dgm:prSet/>
      <dgm:spPr/>
      <dgm:t>
        <a:bodyPr/>
        <a:lstStyle/>
        <a:p>
          <a:endParaRPr lang="en-US"/>
        </a:p>
      </dgm:t>
    </dgm:pt>
    <dgm:pt modelId="{E057FDC2-2388-4EB8-A132-C10D15C6C611}">
      <dgm:prSet custT="1"/>
      <dgm:spPr/>
      <dgm:t>
        <a:bodyPr/>
        <a:lstStyle/>
        <a:p>
          <a:r>
            <a:rPr lang="ru-RU" sz="1800" dirty="0" err="1"/>
            <a:t>Балаларымен</a:t>
          </a:r>
          <a:r>
            <a:rPr lang="ru-RU" sz="1800" dirty="0"/>
            <a:t> </a:t>
          </a:r>
          <a:r>
            <a:rPr lang="ru-RU" sz="1800" dirty="0" err="1"/>
            <a:t>байланысын</a:t>
          </a:r>
          <a:r>
            <a:rPr lang="ru-RU" sz="1800" dirty="0"/>
            <a:t> </a:t>
          </a:r>
          <a:r>
            <a:rPr lang="ru-RU" sz="1800" dirty="0" err="1"/>
            <a:t>жоғалтқан</a:t>
          </a:r>
          <a:r>
            <a:rPr lang="ru-RU" sz="1800" dirty="0"/>
            <a:t>, </a:t>
          </a:r>
          <a:r>
            <a:rPr lang="ru-RU" sz="1800" dirty="0" err="1"/>
            <a:t>тәрбиелік</a:t>
          </a:r>
          <a:r>
            <a:rPr lang="ru-RU" sz="1800" dirty="0"/>
            <a:t> </a:t>
          </a:r>
          <a:r>
            <a:rPr lang="ru-RU" sz="1800" dirty="0" err="1"/>
            <a:t>әлеуеті</a:t>
          </a:r>
          <a:r>
            <a:rPr lang="ru-RU" sz="1800" dirty="0"/>
            <a:t> </a:t>
          </a:r>
          <a:r>
            <a:rPr lang="ru-RU" sz="1800" dirty="0" err="1"/>
            <a:t>төмен</a:t>
          </a:r>
          <a:r>
            <a:rPr lang="ru-RU" sz="1800" dirty="0"/>
            <a:t> </a:t>
          </a:r>
          <a:r>
            <a:rPr lang="ru-RU" sz="1800" dirty="0" err="1"/>
            <a:t>отбасымен</a:t>
          </a:r>
          <a:r>
            <a:rPr lang="ru-RU" sz="1800" dirty="0"/>
            <a:t> жұмыс;</a:t>
          </a:r>
          <a:endParaRPr lang="en-US" sz="1800" dirty="0"/>
        </a:p>
      </dgm:t>
    </dgm:pt>
    <dgm:pt modelId="{1C76B0DE-E37E-4B82-87CB-081F87392BA0}" type="parTrans" cxnId="{F5F12036-92E8-4856-88CA-7ED07621AF06}">
      <dgm:prSet/>
      <dgm:spPr/>
      <dgm:t>
        <a:bodyPr/>
        <a:lstStyle/>
        <a:p>
          <a:endParaRPr lang="en-US"/>
        </a:p>
      </dgm:t>
    </dgm:pt>
    <dgm:pt modelId="{35A42A5E-50F5-4A1A-89B8-1A41500CB024}" type="sibTrans" cxnId="{F5F12036-92E8-4856-88CA-7ED07621AF06}">
      <dgm:prSet/>
      <dgm:spPr/>
      <dgm:t>
        <a:bodyPr/>
        <a:lstStyle/>
        <a:p>
          <a:endParaRPr lang="en-US"/>
        </a:p>
      </dgm:t>
    </dgm:pt>
    <dgm:pt modelId="{796EE1BB-A935-477B-8DF1-110F64E0547C}">
      <dgm:prSet custT="1"/>
      <dgm:spPr/>
      <dgm:t>
        <a:bodyPr/>
        <a:lstStyle/>
        <a:p>
          <a:r>
            <a:rPr lang="ru-RU" sz="1800" dirty="0" err="1"/>
            <a:t>Девиантты</a:t>
          </a:r>
          <a:r>
            <a:rPr lang="ru-RU" sz="1800" dirty="0"/>
            <a:t> (</a:t>
          </a:r>
          <a:r>
            <a:rPr lang="ru-RU" sz="1800" dirty="0" err="1"/>
            <a:t>деликвенті</a:t>
          </a:r>
          <a:r>
            <a:rPr lang="ru-RU" sz="1800" dirty="0"/>
            <a:t>) </a:t>
          </a:r>
          <a:r>
            <a:rPr lang="ru-RU" sz="1800" dirty="0" err="1"/>
            <a:t>мінез-құлықты</a:t>
          </a:r>
          <a:r>
            <a:rPr lang="ru-RU" sz="1800" dirty="0"/>
            <a:t> </a:t>
          </a:r>
          <a:r>
            <a:rPr lang="ru-RU" sz="1800" dirty="0" err="1"/>
            <a:t>балаларымен</a:t>
          </a:r>
          <a:r>
            <a:rPr lang="ru-RU" sz="1800" dirty="0"/>
            <a:t> </a:t>
          </a:r>
          <a:r>
            <a:rPr lang="ru-RU" sz="1800" dirty="0" err="1"/>
            <a:t>әлеуметтік-педагогикалық</a:t>
          </a:r>
          <a:r>
            <a:rPr lang="ru-RU" sz="1800" dirty="0"/>
            <a:t> жұмыс </a:t>
          </a:r>
          <a:endParaRPr lang="en-US" sz="1800" dirty="0"/>
        </a:p>
      </dgm:t>
    </dgm:pt>
    <dgm:pt modelId="{A6AA2F59-17FF-48C6-89FB-F509B04D0CF6}" type="parTrans" cxnId="{80FDADD9-24FF-4F9A-A7E3-AA86468FF01B}">
      <dgm:prSet/>
      <dgm:spPr/>
      <dgm:t>
        <a:bodyPr/>
        <a:lstStyle/>
        <a:p>
          <a:endParaRPr lang="en-US"/>
        </a:p>
      </dgm:t>
    </dgm:pt>
    <dgm:pt modelId="{855605F6-A50D-4276-BA43-FF912DAA6C52}" type="sibTrans" cxnId="{80FDADD9-24FF-4F9A-A7E3-AA86468FF01B}">
      <dgm:prSet/>
      <dgm:spPr/>
      <dgm:t>
        <a:bodyPr/>
        <a:lstStyle/>
        <a:p>
          <a:endParaRPr lang="en-US"/>
        </a:p>
      </dgm:t>
    </dgm:pt>
    <dgm:pt modelId="{49116091-0545-4A7E-9B45-A1788C7410BA}">
      <dgm:prSet custT="1"/>
      <dgm:spPr/>
      <dgm:t>
        <a:bodyPr/>
        <a:lstStyle/>
        <a:p>
          <a:r>
            <a:rPr lang="ru-RU" sz="1800" dirty="0" err="1"/>
            <a:t>Балаларға</a:t>
          </a:r>
          <a:r>
            <a:rPr lang="ru-RU" sz="1800" dirty="0"/>
            <a:t> </a:t>
          </a:r>
          <a:r>
            <a:rPr lang="ru-RU" sz="1800" dirty="0" err="1"/>
            <a:t>қарсы</a:t>
          </a:r>
          <a:r>
            <a:rPr lang="ru-RU" sz="1800" dirty="0"/>
            <a:t> </a:t>
          </a:r>
          <a:r>
            <a:rPr lang="ru-RU" sz="1800" dirty="0" err="1"/>
            <a:t>зорлық</a:t>
          </a:r>
          <a:r>
            <a:rPr lang="ru-RU" sz="1800" dirty="0"/>
            <a:t> – </a:t>
          </a:r>
          <a:r>
            <a:rPr lang="kk-KZ" sz="1800" dirty="0"/>
            <a:t>зомбылықты алдын алу іс</a:t>
          </a:r>
          <a:r>
            <a:rPr lang="ru-RU" sz="1800" dirty="0"/>
            <a:t>-</a:t>
          </a:r>
          <a:r>
            <a:rPr lang="kk-KZ" sz="1800" dirty="0"/>
            <a:t>шараларын ұйымдастыру</a:t>
          </a:r>
          <a:endParaRPr lang="en-US" sz="1800" dirty="0"/>
        </a:p>
      </dgm:t>
    </dgm:pt>
    <dgm:pt modelId="{B656756F-7327-4B11-A927-44296D0EE193}" type="parTrans" cxnId="{6A3DDB3F-95BF-4B47-B5F6-259AF4C4E176}">
      <dgm:prSet/>
      <dgm:spPr/>
      <dgm:t>
        <a:bodyPr/>
        <a:lstStyle/>
        <a:p>
          <a:endParaRPr lang="en-US"/>
        </a:p>
      </dgm:t>
    </dgm:pt>
    <dgm:pt modelId="{A959749C-9EDC-43D4-A740-41CC0A503559}" type="sibTrans" cxnId="{6A3DDB3F-95BF-4B47-B5F6-259AF4C4E176}">
      <dgm:prSet/>
      <dgm:spPr/>
      <dgm:t>
        <a:bodyPr/>
        <a:lstStyle/>
        <a:p>
          <a:endParaRPr lang="en-US"/>
        </a:p>
      </dgm:t>
    </dgm:pt>
    <dgm:pt modelId="{92BD23B1-499D-4632-8448-B2769205FC90}" type="pres">
      <dgm:prSet presAssocID="{E29E8D5E-2F91-45BC-8B0F-EB065C02BEC4}" presName="linear" presStyleCnt="0">
        <dgm:presLayoutVars>
          <dgm:dir/>
          <dgm:animLvl val="lvl"/>
          <dgm:resizeHandles val="exact"/>
        </dgm:presLayoutVars>
      </dgm:prSet>
      <dgm:spPr/>
    </dgm:pt>
    <dgm:pt modelId="{3F7CEFAD-7898-4F7C-91C3-2A8203BED9CF}" type="pres">
      <dgm:prSet presAssocID="{38B0EFA8-8AC8-4024-8FF8-D43ED736D352}" presName="parentLin" presStyleCnt="0"/>
      <dgm:spPr/>
    </dgm:pt>
    <dgm:pt modelId="{470DB433-A04A-427C-ACA8-BD2FECF0D778}" type="pres">
      <dgm:prSet presAssocID="{38B0EFA8-8AC8-4024-8FF8-D43ED736D352}" presName="parentLeftMargin" presStyleLbl="node1" presStyleIdx="0" presStyleCnt="6"/>
      <dgm:spPr/>
    </dgm:pt>
    <dgm:pt modelId="{8CC63E66-C17E-4E7F-9C32-303C1587E4A4}" type="pres">
      <dgm:prSet presAssocID="{38B0EFA8-8AC8-4024-8FF8-D43ED736D352}" presName="parentText" presStyleLbl="node1" presStyleIdx="0" presStyleCnt="6" custScaleX="163448" custScaleY="103570">
        <dgm:presLayoutVars>
          <dgm:chMax val="0"/>
          <dgm:bulletEnabled val="1"/>
        </dgm:presLayoutVars>
      </dgm:prSet>
      <dgm:spPr/>
    </dgm:pt>
    <dgm:pt modelId="{182C6E77-0ED9-422C-811F-EBF695333FDC}" type="pres">
      <dgm:prSet presAssocID="{38B0EFA8-8AC8-4024-8FF8-D43ED736D352}" presName="negativeSpace" presStyleCnt="0"/>
      <dgm:spPr/>
    </dgm:pt>
    <dgm:pt modelId="{19746694-460D-42D2-8190-9C7EDF669096}" type="pres">
      <dgm:prSet presAssocID="{38B0EFA8-8AC8-4024-8FF8-D43ED736D352}" presName="childText" presStyleLbl="conFgAcc1" presStyleIdx="0" presStyleCnt="6">
        <dgm:presLayoutVars>
          <dgm:bulletEnabled val="1"/>
        </dgm:presLayoutVars>
      </dgm:prSet>
      <dgm:spPr/>
    </dgm:pt>
    <dgm:pt modelId="{53D014C5-5B23-44BD-8B15-FAA163DA1B5E}" type="pres">
      <dgm:prSet presAssocID="{0756C52D-4E03-4F9A-AFAF-74138AEBF58D}" presName="spaceBetweenRectangles" presStyleCnt="0"/>
      <dgm:spPr/>
    </dgm:pt>
    <dgm:pt modelId="{E7A94C6E-9CCD-45C3-8063-DD0493A0E987}" type="pres">
      <dgm:prSet presAssocID="{21A6DCDC-46E6-4B10-8196-61E5D209625B}" presName="parentLin" presStyleCnt="0"/>
      <dgm:spPr/>
    </dgm:pt>
    <dgm:pt modelId="{84D55B5D-AAA4-4006-A534-FEA8121DB0E7}" type="pres">
      <dgm:prSet presAssocID="{21A6DCDC-46E6-4B10-8196-61E5D209625B}" presName="parentLeftMargin" presStyleLbl="node1" presStyleIdx="0" presStyleCnt="6"/>
      <dgm:spPr/>
    </dgm:pt>
    <dgm:pt modelId="{55154DE9-43F4-4CF6-9F71-CF1AE2FDDA42}" type="pres">
      <dgm:prSet presAssocID="{21A6DCDC-46E6-4B10-8196-61E5D209625B}" presName="parentText" presStyleLbl="node1" presStyleIdx="1" presStyleCnt="6" custScaleX="132176" custScaleY="64127">
        <dgm:presLayoutVars>
          <dgm:chMax val="0"/>
          <dgm:bulletEnabled val="1"/>
        </dgm:presLayoutVars>
      </dgm:prSet>
      <dgm:spPr/>
    </dgm:pt>
    <dgm:pt modelId="{32A593E1-7EB3-4FE0-ADDF-9FE44742735A}" type="pres">
      <dgm:prSet presAssocID="{21A6DCDC-46E6-4B10-8196-61E5D209625B}" presName="negativeSpace" presStyleCnt="0"/>
      <dgm:spPr/>
    </dgm:pt>
    <dgm:pt modelId="{D64E3EC4-CF36-434A-89BE-A562646EFD1A}" type="pres">
      <dgm:prSet presAssocID="{21A6DCDC-46E6-4B10-8196-61E5D209625B}" presName="childText" presStyleLbl="conFgAcc1" presStyleIdx="1" presStyleCnt="6">
        <dgm:presLayoutVars>
          <dgm:bulletEnabled val="1"/>
        </dgm:presLayoutVars>
      </dgm:prSet>
      <dgm:spPr/>
    </dgm:pt>
    <dgm:pt modelId="{7CF82939-3D94-4A76-A729-7B424FBFB987}" type="pres">
      <dgm:prSet presAssocID="{CBA1244F-3838-4125-A5FE-377CB4CFA5F2}" presName="spaceBetweenRectangles" presStyleCnt="0"/>
      <dgm:spPr/>
    </dgm:pt>
    <dgm:pt modelId="{578505A4-8693-4D35-9E35-AAFC289B01F3}" type="pres">
      <dgm:prSet presAssocID="{0B92D320-674E-4354-9697-CBD482A1DEB4}" presName="parentLin" presStyleCnt="0"/>
      <dgm:spPr/>
    </dgm:pt>
    <dgm:pt modelId="{FDEC04B9-F571-4550-87DC-6170036BE33B}" type="pres">
      <dgm:prSet presAssocID="{0B92D320-674E-4354-9697-CBD482A1DEB4}" presName="parentLeftMargin" presStyleLbl="node1" presStyleIdx="1" presStyleCnt="6"/>
      <dgm:spPr/>
    </dgm:pt>
    <dgm:pt modelId="{469FAA38-521E-4885-A182-4704DEEB9049}" type="pres">
      <dgm:prSet presAssocID="{0B92D320-674E-4354-9697-CBD482A1DEB4}" presName="parentText" presStyleLbl="node1" presStyleIdx="2" presStyleCnt="6" custScaleY="50241">
        <dgm:presLayoutVars>
          <dgm:chMax val="0"/>
          <dgm:bulletEnabled val="1"/>
        </dgm:presLayoutVars>
      </dgm:prSet>
      <dgm:spPr/>
    </dgm:pt>
    <dgm:pt modelId="{ACE7A2E5-564F-4189-880F-A5C0289BC6E6}" type="pres">
      <dgm:prSet presAssocID="{0B92D320-674E-4354-9697-CBD482A1DEB4}" presName="negativeSpace" presStyleCnt="0"/>
      <dgm:spPr/>
    </dgm:pt>
    <dgm:pt modelId="{6E4AA34E-095C-420A-BFF5-98454C83DDF6}" type="pres">
      <dgm:prSet presAssocID="{0B92D320-674E-4354-9697-CBD482A1DEB4}" presName="childText" presStyleLbl="conFgAcc1" presStyleIdx="2" presStyleCnt="6">
        <dgm:presLayoutVars>
          <dgm:bulletEnabled val="1"/>
        </dgm:presLayoutVars>
      </dgm:prSet>
      <dgm:spPr/>
    </dgm:pt>
    <dgm:pt modelId="{1620D33E-9E6D-4C0D-90BD-C2DDC9817CF7}" type="pres">
      <dgm:prSet presAssocID="{ACABFC22-6CCE-4447-B5AA-D972029C3A5A}" presName="spaceBetweenRectangles" presStyleCnt="0"/>
      <dgm:spPr/>
    </dgm:pt>
    <dgm:pt modelId="{C76BB88E-79D2-4E07-B9B8-CEEBFDAB2CAD}" type="pres">
      <dgm:prSet presAssocID="{E057FDC2-2388-4EB8-A132-C10D15C6C611}" presName="parentLin" presStyleCnt="0"/>
      <dgm:spPr/>
    </dgm:pt>
    <dgm:pt modelId="{7D19B2AC-262E-4020-8D8C-0727E2A5A9E6}" type="pres">
      <dgm:prSet presAssocID="{E057FDC2-2388-4EB8-A132-C10D15C6C611}" presName="parentLeftMargin" presStyleLbl="node1" presStyleIdx="2" presStyleCnt="6"/>
      <dgm:spPr/>
    </dgm:pt>
    <dgm:pt modelId="{7C9F1488-B958-4CD8-90F4-C0B90F6746FB}" type="pres">
      <dgm:prSet presAssocID="{E057FDC2-2388-4EB8-A132-C10D15C6C611}" presName="parentText" presStyleLbl="node1" presStyleIdx="3" presStyleCnt="6" custScaleX="130305" custScaleY="66343" custLinFactNeighborX="3644" custLinFactNeighborY="-1213">
        <dgm:presLayoutVars>
          <dgm:chMax val="0"/>
          <dgm:bulletEnabled val="1"/>
        </dgm:presLayoutVars>
      </dgm:prSet>
      <dgm:spPr/>
    </dgm:pt>
    <dgm:pt modelId="{2DD5D5A3-E94E-4E37-96F6-A483C8EE6B71}" type="pres">
      <dgm:prSet presAssocID="{E057FDC2-2388-4EB8-A132-C10D15C6C611}" presName="negativeSpace" presStyleCnt="0"/>
      <dgm:spPr/>
    </dgm:pt>
    <dgm:pt modelId="{CE919196-AD79-4939-BA3C-DA9261523E9E}" type="pres">
      <dgm:prSet presAssocID="{E057FDC2-2388-4EB8-A132-C10D15C6C611}" presName="childText" presStyleLbl="conFgAcc1" presStyleIdx="3" presStyleCnt="6">
        <dgm:presLayoutVars>
          <dgm:bulletEnabled val="1"/>
        </dgm:presLayoutVars>
      </dgm:prSet>
      <dgm:spPr/>
    </dgm:pt>
    <dgm:pt modelId="{C69F7075-A076-4507-8F41-3D3B65A27D8B}" type="pres">
      <dgm:prSet presAssocID="{35A42A5E-50F5-4A1A-89B8-1A41500CB024}" presName="spaceBetweenRectangles" presStyleCnt="0"/>
      <dgm:spPr/>
    </dgm:pt>
    <dgm:pt modelId="{00CF932B-48E5-4454-9656-0F6EDBC2C965}" type="pres">
      <dgm:prSet presAssocID="{796EE1BB-A935-477B-8DF1-110F64E0547C}" presName="parentLin" presStyleCnt="0"/>
      <dgm:spPr/>
    </dgm:pt>
    <dgm:pt modelId="{551A0907-33AF-43A4-BBC6-4E31D0BEDED2}" type="pres">
      <dgm:prSet presAssocID="{796EE1BB-A935-477B-8DF1-110F64E0547C}" presName="parentLeftMargin" presStyleLbl="node1" presStyleIdx="3" presStyleCnt="6"/>
      <dgm:spPr/>
    </dgm:pt>
    <dgm:pt modelId="{187E549B-1DB7-48B1-BDDC-0E99B16823CD}" type="pres">
      <dgm:prSet presAssocID="{796EE1BB-A935-477B-8DF1-110F64E0547C}" presName="parentText" presStyleLbl="node1" presStyleIdx="4" presStyleCnt="6" custScaleX="142857" custScaleY="72174">
        <dgm:presLayoutVars>
          <dgm:chMax val="0"/>
          <dgm:bulletEnabled val="1"/>
        </dgm:presLayoutVars>
      </dgm:prSet>
      <dgm:spPr/>
    </dgm:pt>
    <dgm:pt modelId="{73AD1997-E4FA-4D89-A5F6-3A9F609D2430}" type="pres">
      <dgm:prSet presAssocID="{796EE1BB-A935-477B-8DF1-110F64E0547C}" presName="negativeSpace" presStyleCnt="0"/>
      <dgm:spPr/>
    </dgm:pt>
    <dgm:pt modelId="{F5680A0E-1755-4D64-9A7D-25B5495CDDA8}" type="pres">
      <dgm:prSet presAssocID="{796EE1BB-A935-477B-8DF1-110F64E0547C}" presName="childText" presStyleLbl="conFgAcc1" presStyleIdx="4" presStyleCnt="6">
        <dgm:presLayoutVars>
          <dgm:bulletEnabled val="1"/>
        </dgm:presLayoutVars>
      </dgm:prSet>
      <dgm:spPr/>
    </dgm:pt>
    <dgm:pt modelId="{3B48697C-5CB2-42C8-9C24-939A66403503}" type="pres">
      <dgm:prSet presAssocID="{855605F6-A50D-4276-BA43-FF912DAA6C52}" presName="spaceBetweenRectangles" presStyleCnt="0"/>
      <dgm:spPr/>
    </dgm:pt>
    <dgm:pt modelId="{BB4950C7-191F-42AB-AD2D-4006B4BCBDCC}" type="pres">
      <dgm:prSet presAssocID="{49116091-0545-4A7E-9B45-A1788C7410BA}" presName="parentLin" presStyleCnt="0"/>
      <dgm:spPr/>
    </dgm:pt>
    <dgm:pt modelId="{B16F91CC-37BE-4EFF-BBCB-BC2CBA39EDE7}" type="pres">
      <dgm:prSet presAssocID="{49116091-0545-4A7E-9B45-A1788C7410BA}" presName="parentLeftMargin" presStyleLbl="node1" presStyleIdx="4" presStyleCnt="6"/>
      <dgm:spPr/>
    </dgm:pt>
    <dgm:pt modelId="{4017FA7E-0486-4F80-82DC-840DFB2F5509}" type="pres">
      <dgm:prSet presAssocID="{49116091-0545-4A7E-9B45-A1788C7410BA}" presName="parentText" presStyleLbl="node1" presStyleIdx="5" presStyleCnt="6" custScaleX="129389" custScaleY="54376">
        <dgm:presLayoutVars>
          <dgm:chMax val="0"/>
          <dgm:bulletEnabled val="1"/>
        </dgm:presLayoutVars>
      </dgm:prSet>
      <dgm:spPr/>
    </dgm:pt>
    <dgm:pt modelId="{8E3C31A6-E0D6-4E5B-AF3A-E6EB443882B0}" type="pres">
      <dgm:prSet presAssocID="{49116091-0545-4A7E-9B45-A1788C7410BA}" presName="negativeSpace" presStyleCnt="0"/>
      <dgm:spPr/>
    </dgm:pt>
    <dgm:pt modelId="{97F2A4F9-20D2-4708-8CBC-CBA0FAAA94D7}" type="pres">
      <dgm:prSet presAssocID="{49116091-0545-4A7E-9B45-A1788C7410B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95E5E15-198D-4B4F-B819-097254ABE383}" srcId="{E29E8D5E-2F91-45BC-8B0F-EB065C02BEC4}" destId="{21A6DCDC-46E6-4B10-8196-61E5D209625B}" srcOrd="1" destOrd="0" parTransId="{420BA263-33C6-44F3-B835-7C693BEAEFA7}" sibTransId="{CBA1244F-3838-4125-A5FE-377CB4CFA5F2}"/>
    <dgm:cxn modelId="{45E6A01B-3A27-4B9B-B9FB-86FF6F7A9811}" type="presOf" srcId="{796EE1BB-A935-477B-8DF1-110F64E0547C}" destId="{187E549B-1DB7-48B1-BDDC-0E99B16823CD}" srcOrd="1" destOrd="0" presId="urn:microsoft.com/office/officeart/2005/8/layout/list1"/>
    <dgm:cxn modelId="{00992421-9055-416D-BF0F-2B2577E58DFC}" type="presOf" srcId="{E29E8D5E-2F91-45BC-8B0F-EB065C02BEC4}" destId="{92BD23B1-499D-4632-8448-B2769205FC90}" srcOrd="0" destOrd="0" presId="urn:microsoft.com/office/officeart/2005/8/layout/list1"/>
    <dgm:cxn modelId="{1FAB4928-DA20-4348-A365-D8753E67E344}" type="presOf" srcId="{21A6DCDC-46E6-4B10-8196-61E5D209625B}" destId="{84D55B5D-AAA4-4006-A534-FEA8121DB0E7}" srcOrd="0" destOrd="0" presId="urn:microsoft.com/office/officeart/2005/8/layout/list1"/>
    <dgm:cxn modelId="{14AA5B30-BE7A-4810-8B42-5676534DB776}" type="presOf" srcId="{21A6DCDC-46E6-4B10-8196-61E5D209625B}" destId="{55154DE9-43F4-4CF6-9F71-CF1AE2FDDA42}" srcOrd="1" destOrd="0" presId="urn:microsoft.com/office/officeart/2005/8/layout/list1"/>
    <dgm:cxn modelId="{F5F12036-92E8-4856-88CA-7ED07621AF06}" srcId="{E29E8D5E-2F91-45BC-8B0F-EB065C02BEC4}" destId="{E057FDC2-2388-4EB8-A132-C10D15C6C611}" srcOrd="3" destOrd="0" parTransId="{1C76B0DE-E37E-4B82-87CB-081F87392BA0}" sibTransId="{35A42A5E-50F5-4A1A-89B8-1A41500CB024}"/>
    <dgm:cxn modelId="{6A3DDB3F-95BF-4B47-B5F6-259AF4C4E176}" srcId="{E29E8D5E-2F91-45BC-8B0F-EB065C02BEC4}" destId="{49116091-0545-4A7E-9B45-A1788C7410BA}" srcOrd="5" destOrd="0" parTransId="{B656756F-7327-4B11-A927-44296D0EE193}" sibTransId="{A959749C-9EDC-43D4-A740-41CC0A503559}"/>
    <dgm:cxn modelId="{A04D0F5F-2E20-4BDA-B65B-99CEA58A6F84}" type="presOf" srcId="{0B92D320-674E-4354-9697-CBD482A1DEB4}" destId="{FDEC04B9-F571-4550-87DC-6170036BE33B}" srcOrd="0" destOrd="0" presId="urn:microsoft.com/office/officeart/2005/8/layout/list1"/>
    <dgm:cxn modelId="{83A35468-80AB-4D0B-A473-168700984124}" type="presOf" srcId="{38B0EFA8-8AC8-4024-8FF8-D43ED736D352}" destId="{470DB433-A04A-427C-ACA8-BD2FECF0D778}" srcOrd="0" destOrd="0" presId="urn:microsoft.com/office/officeart/2005/8/layout/list1"/>
    <dgm:cxn modelId="{C486BE71-11CD-4A1B-90D5-4079E0C375E2}" type="presOf" srcId="{E057FDC2-2388-4EB8-A132-C10D15C6C611}" destId="{7C9F1488-B958-4CD8-90F4-C0B90F6746FB}" srcOrd="1" destOrd="0" presId="urn:microsoft.com/office/officeart/2005/8/layout/list1"/>
    <dgm:cxn modelId="{002C3553-099E-47A7-B415-460BC03532BA}" type="presOf" srcId="{38B0EFA8-8AC8-4024-8FF8-D43ED736D352}" destId="{8CC63E66-C17E-4E7F-9C32-303C1587E4A4}" srcOrd="1" destOrd="0" presId="urn:microsoft.com/office/officeart/2005/8/layout/list1"/>
    <dgm:cxn modelId="{64B6DF73-1615-4D0A-B771-C31C1E893090}" type="presOf" srcId="{796EE1BB-A935-477B-8DF1-110F64E0547C}" destId="{551A0907-33AF-43A4-BBC6-4E31D0BEDED2}" srcOrd="0" destOrd="0" presId="urn:microsoft.com/office/officeart/2005/8/layout/list1"/>
    <dgm:cxn modelId="{79DB0490-AE84-4C8B-8B74-F480E598D1EA}" type="presOf" srcId="{0B92D320-674E-4354-9697-CBD482A1DEB4}" destId="{469FAA38-521E-4885-A182-4704DEEB9049}" srcOrd="1" destOrd="0" presId="urn:microsoft.com/office/officeart/2005/8/layout/list1"/>
    <dgm:cxn modelId="{1E0E88A5-7BC6-48DC-AA20-14318E450B3E}" type="presOf" srcId="{49116091-0545-4A7E-9B45-A1788C7410BA}" destId="{B16F91CC-37BE-4EFF-BBCB-BC2CBA39EDE7}" srcOrd="0" destOrd="0" presId="urn:microsoft.com/office/officeart/2005/8/layout/list1"/>
    <dgm:cxn modelId="{8BC8F5C1-47F9-49C5-9EF1-517388E5D5BF}" srcId="{E29E8D5E-2F91-45BC-8B0F-EB065C02BEC4}" destId="{0B92D320-674E-4354-9697-CBD482A1DEB4}" srcOrd="2" destOrd="0" parTransId="{0BF22867-ED21-4C84-B5CD-4B0FB3C2DACB}" sibTransId="{ACABFC22-6CCE-4447-B5AA-D972029C3A5A}"/>
    <dgm:cxn modelId="{0DDB73CA-B34F-4BAB-8547-02508F4CC996}" srcId="{E29E8D5E-2F91-45BC-8B0F-EB065C02BEC4}" destId="{38B0EFA8-8AC8-4024-8FF8-D43ED736D352}" srcOrd="0" destOrd="0" parTransId="{93E2A7D9-0FC7-4E2D-90C8-8D9FFD2F8648}" sibTransId="{0756C52D-4E03-4F9A-AFAF-74138AEBF58D}"/>
    <dgm:cxn modelId="{E8D6CFD2-6440-46CF-9DEE-32077619BB6A}" type="presOf" srcId="{E057FDC2-2388-4EB8-A132-C10D15C6C611}" destId="{7D19B2AC-262E-4020-8D8C-0727E2A5A9E6}" srcOrd="0" destOrd="0" presId="urn:microsoft.com/office/officeart/2005/8/layout/list1"/>
    <dgm:cxn modelId="{80FDADD9-24FF-4F9A-A7E3-AA86468FF01B}" srcId="{E29E8D5E-2F91-45BC-8B0F-EB065C02BEC4}" destId="{796EE1BB-A935-477B-8DF1-110F64E0547C}" srcOrd="4" destOrd="0" parTransId="{A6AA2F59-17FF-48C6-89FB-F509B04D0CF6}" sibTransId="{855605F6-A50D-4276-BA43-FF912DAA6C52}"/>
    <dgm:cxn modelId="{EA5436F9-4E85-4B7C-8C56-E66D1B8DB6F3}" type="presOf" srcId="{49116091-0545-4A7E-9B45-A1788C7410BA}" destId="{4017FA7E-0486-4F80-82DC-840DFB2F5509}" srcOrd="1" destOrd="0" presId="urn:microsoft.com/office/officeart/2005/8/layout/list1"/>
    <dgm:cxn modelId="{159A2B52-ECE8-4EA6-8DB5-F86ADDBA98DE}" type="presParOf" srcId="{92BD23B1-499D-4632-8448-B2769205FC90}" destId="{3F7CEFAD-7898-4F7C-91C3-2A8203BED9CF}" srcOrd="0" destOrd="0" presId="urn:microsoft.com/office/officeart/2005/8/layout/list1"/>
    <dgm:cxn modelId="{49252F2C-A109-4484-B2D6-6242C3E0A5D2}" type="presParOf" srcId="{3F7CEFAD-7898-4F7C-91C3-2A8203BED9CF}" destId="{470DB433-A04A-427C-ACA8-BD2FECF0D778}" srcOrd="0" destOrd="0" presId="urn:microsoft.com/office/officeart/2005/8/layout/list1"/>
    <dgm:cxn modelId="{453F8C13-0C95-4F34-81D3-DA8DB05BE063}" type="presParOf" srcId="{3F7CEFAD-7898-4F7C-91C3-2A8203BED9CF}" destId="{8CC63E66-C17E-4E7F-9C32-303C1587E4A4}" srcOrd="1" destOrd="0" presId="urn:microsoft.com/office/officeart/2005/8/layout/list1"/>
    <dgm:cxn modelId="{66014B36-D3EF-4D65-A8D8-8879EEC40606}" type="presParOf" srcId="{92BD23B1-499D-4632-8448-B2769205FC90}" destId="{182C6E77-0ED9-422C-811F-EBF695333FDC}" srcOrd="1" destOrd="0" presId="urn:microsoft.com/office/officeart/2005/8/layout/list1"/>
    <dgm:cxn modelId="{FF478197-D534-4740-9F14-3782CD30D0E9}" type="presParOf" srcId="{92BD23B1-499D-4632-8448-B2769205FC90}" destId="{19746694-460D-42D2-8190-9C7EDF669096}" srcOrd="2" destOrd="0" presId="urn:microsoft.com/office/officeart/2005/8/layout/list1"/>
    <dgm:cxn modelId="{2F762A51-7A40-4968-8F82-4BF688D57BEE}" type="presParOf" srcId="{92BD23B1-499D-4632-8448-B2769205FC90}" destId="{53D014C5-5B23-44BD-8B15-FAA163DA1B5E}" srcOrd="3" destOrd="0" presId="urn:microsoft.com/office/officeart/2005/8/layout/list1"/>
    <dgm:cxn modelId="{76CDE7E3-FCDB-4B20-8578-BAB72058B479}" type="presParOf" srcId="{92BD23B1-499D-4632-8448-B2769205FC90}" destId="{E7A94C6E-9CCD-45C3-8063-DD0493A0E987}" srcOrd="4" destOrd="0" presId="urn:microsoft.com/office/officeart/2005/8/layout/list1"/>
    <dgm:cxn modelId="{331D1287-28F6-414E-A0C3-9E8673A6629C}" type="presParOf" srcId="{E7A94C6E-9CCD-45C3-8063-DD0493A0E987}" destId="{84D55B5D-AAA4-4006-A534-FEA8121DB0E7}" srcOrd="0" destOrd="0" presId="urn:microsoft.com/office/officeart/2005/8/layout/list1"/>
    <dgm:cxn modelId="{C7D93739-FCF0-4915-9FD2-2E9143363F27}" type="presParOf" srcId="{E7A94C6E-9CCD-45C3-8063-DD0493A0E987}" destId="{55154DE9-43F4-4CF6-9F71-CF1AE2FDDA42}" srcOrd="1" destOrd="0" presId="urn:microsoft.com/office/officeart/2005/8/layout/list1"/>
    <dgm:cxn modelId="{7DD070A6-2A27-4B3A-AEFE-DE949144AB12}" type="presParOf" srcId="{92BD23B1-499D-4632-8448-B2769205FC90}" destId="{32A593E1-7EB3-4FE0-ADDF-9FE44742735A}" srcOrd="5" destOrd="0" presId="urn:microsoft.com/office/officeart/2005/8/layout/list1"/>
    <dgm:cxn modelId="{BBF58177-CA13-4B4C-9FBB-1A6EBB981827}" type="presParOf" srcId="{92BD23B1-499D-4632-8448-B2769205FC90}" destId="{D64E3EC4-CF36-434A-89BE-A562646EFD1A}" srcOrd="6" destOrd="0" presId="urn:microsoft.com/office/officeart/2005/8/layout/list1"/>
    <dgm:cxn modelId="{30334CA5-4787-484D-BF02-D8C4F8A37AE4}" type="presParOf" srcId="{92BD23B1-499D-4632-8448-B2769205FC90}" destId="{7CF82939-3D94-4A76-A729-7B424FBFB987}" srcOrd="7" destOrd="0" presId="urn:microsoft.com/office/officeart/2005/8/layout/list1"/>
    <dgm:cxn modelId="{CD8DC75E-4D71-4B7A-84CD-30ADE8A1D310}" type="presParOf" srcId="{92BD23B1-499D-4632-8448-B2769205FC90}" destId="{578505A4-8693-4D35-9E35-AAFC289B01F3}" srcOrd="8" destOrd="0" presId="urn:microsoft.com/office/officeart/2005/8/layout/list1"/>
    <dgm:cxn modelId="{78E06264-8462-4D74-8191-EA97F445824E}" type="presParOf" srcId="{578505A4-8693-4D35-9E35-AAFC289B01F3}" destId="{FDEC04B9-F571-4550-87DC-6170036BE33B}" srcOrd="0" destOrd="0" presId="urn:microsoft.com/office/officeart/2005/8/layout/list1"/>
    <dgm:cxn modelId="{18D5B80F-0976-45AE-B47B-04279DCDBC7D}" type="presParOf" srcId="{578505A4-8693-4D35-9E35-AAFC289B01F3}" destId="{469FAA38-521E-4885-A182-4704DEEB9049}" srcOrd="1" destOrd="0" presId="urn:microsoft.com/office/officeart/2005/8/layout/list1"/>
    <dgm:cxn modelId="{5E49BD30-0087-4577-B3C7-104A1C812A76}" type="presParOf" srcId="{92BD23B1-499D-4632-8448-B2769205FC90}" destId="{ACE7A2E5-564F-4189-880F-A5C0289BC6E6}" srcOrd="9" destOrd="0" presId="urn:microsoft.com/office/officeart/2005/8/layout/list1"/>
    <dgm:cxn modelId="{A1AB89C0-5185-4326-ABDB-845231D74C8B}" type="presParOf" srcId="{92BD23B1-499D-4632-8448-B2769205FC90}" destId="{6E4AA34E-095C-420A-BFF5-98454C83DDF6}" srcOrd="10" destOrd="0" presId="urn:microsoft.com/office/officeart/2005/8/layout/list1"/>
    <dgm:cxn modelId="{A4D6C146-C869-4969-970D-E4360E817379}" type="presParOf" srcId="{92BD23B1-499D-4632-8448-B2769205FC90}" destId="{1620D33E-9E6D-4C0D-90BD-C2DDC9817CF7}" srcOrd="11" destOrd="0" presId="urn:microsoft.com/office/officeart/2005/8/layout/list1"/>
    <dgm:cxn modelId="{44D0B79E-D85A-4C98-9FAE-BACD58A92B9D}" type="presParOf" srcId="{92BD23B1-499D-4632-8448-B2769205FC90}" destId="{C76BB88E-79D2-4E07-B9B8-CEEBFDAB2CAD}" srcOrd="12" destOrd="0" presId="urn:microsoft.com/office/officeart/2005/8/layout/list1"/>
    <dgm:cxn modelId="{73464899-9E08-4823-A3EE-3DC64ACDB78A}" type="presParOf" srcId="{C76BB88E-79D2-4E07-B9B8-CEEBFDAB2CAD}" destId="{7D19B2AC-262E-4020-8D8C-0727E2A5A9E6}" srcOrd="0" destOrd="0" presId="urn:microsoft.com/office/officeart/2005/8/layout/list1"/>
    <dgm:cxn modelId="{962FF811-DC60-40AA-92AD-A3544DADCC50}" type="presParOf" srcId="{C76BB88E-79D2-4E07-B9B8-CEEBFDAB2CAD}" destId="{7C9F1488-B958-4CD8-90F4-C0B90F6746FB}" srcOrd="1" destOrd="0" presId="urn:microsoft.com/office/officeart/2005/8/layout/list1"/>
    <dgm:cxn modelId="{1D7ED81A-ECC8-4165-AE1F-843E9600B22B}" type="presParOf" srcId="{92BD23B1-499D-4632-8448-B2769205FC90}" destId="{2DD5D5A3-E94E-4E37-96F6-A483C8EE6B71}" srcOrd="13" destOrd="0" presId="urn:microsoft.com/office/officeart/2005/8/layout/list1"/>
    <dgm:cxn modelId="{CFF47DCD-A2B2-4B2B-A23F-6527B4B29828}" type="presParOf" srcId="{92BD23B1-499D-4632-8448-B2769205FC90}" destId="{CE919196-AD79-4939-BA3C-DA9261523E9E}" srcOrd="14" destOrd="0" presId="urn:microsoft.com/office/officeart/2005/8/layout/list1"/>
    <dgm:cxn modelId="{AEB5B9B5-6E7C-443D-8D9C-CD5434FAB755}" type="presParOf" srcId="{92BD23B1-499D-4632-8448-B2769205FC90}" destId="{C69F7075-A076-4507-8F41-3D3B65A27D8B}" srcOrd="15" destOrd="0" presId="urn:microsoft.com/office/officeart/2005/8/layout/list1"/>
    <dgm:cxn modelId="{04B7E3A0-A265-4117-876D-EE7941D59EFD}" type="presParOf" srcId="{92BD23B1-499D-4632-8448-B2769205FC90}" destId="{00CF932B-48E5-4454-9656-0F6EDBC2C965}" srcOrd="16" destOrd="0" presId="urn:microsoft.com/office/officeart/2005/8/layout/list1"/>
    <dgm:cxn modelId="{D79AD7D6-7148-4F97-9941-5F2A0B8AEDE1}" type="presParOf" srcId="{00CF932B-48E5-4454-9656-0F6EDBC2C965}" destId="{551A0907-33AF-43A4-BBC6-4E31D0BEDED2}" srcOrd="0" destOrd="0" presId="urn:microsoft.com/office/officeart/2005/8/layout/list1"/>
    <dgm:cxn modelId="{A3CE6924-5C65-4A9A-A673-D57D08B50FB5}" type="presParOf" srcId="{00CF932B-48E5-4454-9656-0F6EDBC2C965}" destId="{187E549B-1DB7-48B1-BDDC-0E99B16823CD}" srcOrd="1" destOrd="0" presId="urn:microsoft.com/office/officeart/2005/8/layout/list1"/>
    <dgm:cxn modelId="{AF249E46-58C6-4438-B35D-7DF427307F9A}" type="presParOf" srcId="{92BD23B1-499D-4632-8448-B2769205FC90}" destId="{73AD1997-E4FA-4D89-A5F6-3A9F609D2430}" srcOrd="17" destOrd="0" presId="urn:microsoft.com/office/officeart/2005/8/layout/list1"/>
    <dgm:cxn modelId="{7F0310EF-FBFC-43B5-9FA8-389872E90D8E}" type="presParOf" srcId="{92BD23B1-499D-4632-8448-B2769205FC90}" destId="{F5680A0E-1755-4D64-9A7D-25B5495CDDA8}" srcOrd="18" destOrd="0" presId="urn:microsoft.com/office/officeart/2005/8/layout/list1"/>
    <dgm:cxn modelId="{6FC8DFBE-1E40-44A4-B6A0-0F9B7E8F47EE}" type="presParOf" srcId="{92BD23B1-499D-4632-8448-B2769205FC90}" destId="{3B48697C-5CB2-42C8-9C24-939A66403503}" srcOrd="19" destOrd="0" presId="urn:microsoft.com/office/officeart/2005/8/layout/list1"/>
    <dgm:cxn modelId="{80C08DB2-6CC5-424A-9730-9D34F25BEF98}" type="presParOf" srcId="{92BD23B1-499D-4632-8448-B2769205FC90}" destId="{BB4950C7-191F-42AB-AD2D-4006B4BCBDCC}" srcOrd="20" destOrd="0" presId="urn:microsoft.com/office/officeart/2005/8/layout/list1"/>
    <dgm:cxn modelId="{4AC02F02-2E2F-4D19-80D9-84D9FBB1B1C3}" type="presParOf" srcId="{BB4950C7-191F-42AB-AD2D-4006B4BCBDCC}" destId="{B16F91CC-37BE-4EFF-BBCB-BC2CBA39EDE7}" srcOrd="0" destOrd="0" presId="urn:microsoft.com/office/officeart/2005/8/layout/list1"/>
    <dgm:cxn modelId="{D2254813-4C16-4282-A75C-B7205B0D4467}" type="presParOf" srcId="{BB4950C7-191F-42AB-AD2D-4006B4BCBDCC}" destId="{4017FA7E-0486-4F80-82DC-840DFB2F5509}" srcOrd="1" destOrd="0" presId="urn:microsoft.com/office/officeart/2005/8/layout/list1"/>
    <dgm:cxn modelId="{5446F847-A196-455F-90EB-EAD531F23D1F}" type="presParOf" srcId="{92BD23B1-499D-4632-8448-B2769205FC90}" destId="{8E3C31A6-E0D6-4E5B-AF3A-E6EB443882B0}" srcOrd="21" destOrd="0" presId="urn:microsoft.com/office/officeart/2005/8/layout/list1"/>
    <dgm:cxn modelId="{4DB84DE5-7C14-4323-9A80-76747D8079EB}" type="presParOf" srcId="{92BD23B1-499D-4632-8448-B2769205FC90}" destId="{97F2A4F9-20D2-4708-8CBC-CBA0FAAA94D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BFC89-F07A-4A93-B3AF-87D3675942F3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4304F4A-321B-470A-B05A-7CBD1F56C59A}">
      <dgm:prSet phldrT="[Текст]" custT="1"/>
      <dgm:spPr/>
      <dgm:t>
        <a:bodyPr/>
        <a:lstStyle/>
        <a:p>
          <a:r>
            <a:rPr lang="kk-KZ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Әдіс- тәсілдері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4E47E7-07B5-4581-AEB2-0160B7DF1D97}" type="parTrans" cxnId="{D0BE938E-D8EC-4A55-8516-61F5CFDD8B91}">
      <dgm:prSet/>
      <dgm:spPr/>
      <dgm:t>
        <a:bodyPr/>
        <a:lstStyle/>
        <a:p>
          <a:endParaRPr lang="ru-RU"/>
        </a:p>
      </dgm:t>
    </dgm:pt>
    <dgm:pt modelId="{A393C2E3-E044-419F-AA49-0C0693EC793D}" type="sibTrans" cxnId="{D0BE938E-D8EC-4A55-8516-61F5CFDD8B91}">
      <dgm:prSet/>
      <dgm:spPr/>
      <dgm:t>
        <a:bodyPr/>
        <a:lstStyle/>
        <a:p>
          <a:endParaRPr lang="ru-RU"/>
        </a:p>
      </dgm:t>
    </dgm:pt>
    <dgm:pt modelId="{842F1C11-1820-4249-A67E-CC273393440A}">
      <dgm:prSet phldrT="[Текст]"/>
      <dgm:spPr/>
      <dgm:t>
        <a:bodyPr/>
        <a:lstStyle/>
        <a:p>
          <a:endParaRPr lang="ru-RU" dirty="0"/>
        </a:p>
      </dgm:t>
    </dgm:pt>
    <dgm:pt modelId="{65F6D23C-2DB5-4D0E-9810-6824843B3352}" type="parTrans" cxnId="{38260ADD-A838-495A-8E66-EE9FA4F1464C}">
      <dgm:prSet/>
      <dgm:spPr/>
      <dgm:t>
        <a:bodyPr/>
        <a:lstStyle/>
        <a:p>
          <a:endParaRPr lang="ru-RU"/>
        </a:p>
      </dgm:t>
    </dgm:pt>
    <dgm:pt modelId="{9C2F0ACA-2137-41AA-AC44-5CCA141DB552}" type="sibTrans" cxnId="{38260ADD-A838-495A-8E66-EE9FA4F1464C}">
      <dgm:prSet/>
      <dgm:spPr/>
      <dgm:t>
        <a:bodyPr/>
        <a:lstStyle/>
        <a:p>
          <a:endParaRPr lang="ru-RU"/>
        </a:p>
      </dgm:t>
    </dgm:pt>
    <dgm:pt modelId="{BC56E27E-C11B-4D5A-8A5F-A668C61A7182}">
      <dgm:prSet phldrT="[Текст]" custT="1"/>
      <dgm:spPr/>
      <dgm:t>
        <a:bodyPr/>
        <a:lstStyle/>
        <a:p>
          <a:r>
            <a:rPr lang="kk-KZ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Құралдары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E3969B-3CB5-43AC-8DB7-D9AB74CDBA80}" type="parTrans" cxnId="{9A137838-8F0D-470D-8705-FEE47E481358}">
      <dgm:prSet/>
      <dgm:spPr/>
      <dgm:t>
        <a:bodyPr/>
        <a:lstStyle/>
        <a:p>
          <a:endParaRPr lang="ru-RU"/>
        </a:p>
      </dgm:t>
    </dgm:pt>
    <dgm:pt modelId="{F4C742C1-1EAA-459C-9C28-B3041C509D66}" type="sibTrans" cxnId="{9A137838-8F0D-470D-8705-FEE47E481358}">
      <dgm:prSet/>
      <dgm:spPr/>
      <dgm:t>
        <a:bodyPr/>
        <a:lstStyle/>
        <a:p>
          <a:endParaRPr lang="ru-RU"/>
        </a:p>
      </dgm:t>
    </dgm:pt>
    <dgm:pt modelId="{BF11027B-D6D7-46A4-B7B4-EA31D058D748}">
      <dgm:prSet phldrT="[Текст]"/>
      <dgm:spPr/>
      <dgm:t>
        <a:bodyPr/>
        <a:lstStyle/>
        <a:p>
          <a:endParaRPr lang="ru-RU" dirty="0"/>
        </a:p>
      </dgm:t>
    </dgm:pt>
    <dgm:pt modelId="{1EC5AB7A-D745-41CA-9E06-BBD399CFF2B0}" type="parTrans" cxnId="{78859512-0508-4E54-B732-B4F442F02B1E}">
      <dgm:prSet/>
      <dgm:spPr/>
      <dgm:t>
        <a:bodyPr/>
        <a:lstStyle/>
        <a:p>
          <a:endParaRPr lang="ru-RU"/>
        </a:p>
      </dgm:t>
    </dgm:pt>
    <dgm:pt modelId="{88333DA7-B2CE-4EE7-844B-60865D916747}" type="sibTrans" cxnId="{78859512-0508-4E54-B732-B4F442F02B1E}">
      <dgm:prSet/>
      <dgm:spPr/>
      <dgm:t>
        <a:bodyPr/>
        <a:lstStyle/>
        <a:p>
          <a:endParaRPr lang="ru-RU"/>
        </a:p>
      </dgm:t>
    </dgm:pt>
    <dgm:pt modelId="{A6FBB648-86AB-482D-92F2-8355BA760A0C}">
      <dgm:prSet phldrT="[Текст]" custT="1"/>
      <dgm:spPr/>
      <dgm:t>
        <a:bodyPr/>
        <a:lstStyle/>
        <a:p>
          <a:r>
            <a:rPr lang="kk-KZ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Түрлері </a:t>
          </a:r>
          <a:endParaRPr lang="ru-RU" sz="3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1B0FEF-8076-4421-BE0B-26AF7388B82E}" type="parTrans" cxnId="{B44E046B-3EDE-4142-A931-508F234F603F}">
      <dgm:prSet/>
      <dgm:spPr/>
      <dgm:t>
        <a:bodyPr/>
        <a:lstStyle/>
        <a:p>
          <a:endParaRPr lang="ru-RU"/>
        </a:p>
      </dgm:t>
    </dgm:pt>
    <dgm:pt modelId="{3D758E28-F0C2-4FFA-B258-B31F1B356D83}" type="sibTrans" cxnId="{B44E046B-3EDE-4142-A931-508F234F603F}">
      <dgm:prSet/>
      <dgm:spPr/>
      <dgm:t>
        <a:bodyPr/>
        <a:lstStyle/>
        <a:p>
          <a:endParaRPr lang="ru-RU"/>
        </a:p>
      </dgm:t>
    </dgm:pt>
    <dgm:pt modelId="{FAB7E62B-1011-4766-9771-FBC7E52353E1}">
      <dgm:prSet phldrT="[Текст]"/>
      <dgm:spPr/>
      <dgm:t>
        <a:bodyPr/>
        <a:lstStyle/>
        <a:p>
          <a:endParaRPr lang="ru-RU" dirty="0"/>
        </a:p>
      </dgm:t>
    </dgm:pt>
    <dgm:pt modelId="{9C5FFB4C-4214-4704-BEC5-BF8C68014211}" type="parTrans" cxnId="{8A613822-EC87-41E5-BAE0-3CF6343E701C}">
      <dgm:prSet/>
      <dgm:spPr/>
      <dgm:t>
        <a:bodyPr/>
        <a:lstStyle/>
        <a:p>
          <a:endParaRPr lang="ru-RU"/>
        </a:p>
      </dgm:t>
    </dgm:pt>
    <dgm:pt modelId="{B593928A-E3B5-41AB-B8C2-B8483559EA70}" type="sibTrans" cxnId="{8A613822-EC87-41E5-BAE0-3CF6343E701C}">
      <dgm:prSet/>
      <dgm:spPr/>
      <dgm:t>
        <a:bodyPr/>
        <a:lstStyle/>
        <a:p>
          <a:endParaRPr lang="ru-RU"/>
        </a:p>
      </dgm:t>
    </dgm:pt>
    <dgm:pt modelId="{6E96B9DB-B374-4E0F-B7F8-77E4118CF462}" type="pres">
      <dgm:prSet presAssocID="{5F0BFC89-F07A-4A93-B3AF-87D3675942F3}" presName="rootnode" presStyleCnt="0">
        <dgm:presLayoutVars>
          <dgm:chMax/>
          <dgm:chPref/>
          <dgm:dir/>
          <dgm:animLvl val="lvl"/>
        </dgm:presLayoutVars>
      </dgm:prSet>
      <dgm:spPr/>
    </dgm:pt>
    <dgm:pt modelId="{49262F19-7704-4B49-8A72-43B16E6B7164}" type="pres">
      <dgm:prSet presAssocID="{B4304F4A-321B-470A-B05A-7CBD1F56C59A}" presName="composite" presStyleCnt="0"/>
      <dgm:spPr/>
    </dgm:pt>
    <dgm:pt modelId="{03A11866-CD3E-4277-B7B8-0EC334C365F1}" type="pres">
      <dgm:prSet presAssocID="{B4304F4A-321B-470A-B05A-7CBD1F56C59A}" presName="bentUpArrow1" presStyleLbl="alignImgPlace1" presStyleIdx="0" presStyleCnt="2" custLinFactNeighborX="-64471" custLinFactNeighborY="2348"/>
      <dgm:spPr/>
    </dgm:pt>
    <dgm:pt modelId="{6CAECE06-E112-43D1-AFF6-321CCD98F37F}" type="pres">
      <dgm:prSet presAssocID="{B4304F4A-321B-470A-B05A-7CBD1F56C59A}" presName="ParentText" presStyleLbl="node1" presStyleIdx="0" presStyleCnt="3" custLinFactNeighborX="-52599" custLinFactNeighborY="2551">
        <dgm:presLayoutVars>
          <dgm:chMax val="1"/>
          <dgm:chPref val="1"/>
          <dgm:bulletEnabled val="1"/>
        </dgm:presLayoutVars>
      </dgm:prSet>
      <dgm:spPr/>
    </dgm:pt>
    <dgm:pt modelId="{3943962B-B974-4E20-B349-9D1F275DB831}" type="pres">
      <dgm:prSet presAssocID="{B4304F4A-321B-470A-B05A-7CBD1F56C59A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0515E50-A5C3-41A7-9FA1-131F2C00D319}" type="pres">
      <dgm:prSet presAssocID="{A393C2E3-E044-419F-AA49-0C0693EC793D}" presName="sibTrans" presStyleCnt="0"/>
      <dgm:spPr/>
    </dgm:pt>
    <dgm:pt modelId="{5BCEA1EF-3894-471D-8358-9BF49E453FDA}" type="pres">
      <dgm:prSet presAssocID="{BC56E27E-C11B-4D5A-8A5F-A668C61A7182}" presName="composite" presStyleCnt="0"/>
      <dgm:spPr/>
    </dgm:pt>
    <dgm:pt modelId="{9C042DCA-C7AD-4A32-9278-2BD291B71250}" type="pres">
      <dgm:prSet presAssocID="{BC56E27E-C11B-4D5A-8A5F-A668C61A7182}" presName="bentUpArrow1" presStyleLbl="alignImgPlace1" presStyleIdx="1" presStyleCnt="2" custLinFactNeighborX="-73588" custLinFactNeighborY="-9238"/>
      <dgm:spPr/>
    </dgm:pt>
    <dgm:pt modelId="{E7314F3C-7E70-43F5-B605-E036472D18D0}" type="pres">
      <dgm:prSet presAssocID="{BC56E27E-C11B-4D5A-8A5F-A668C61A7182}" presName="ParentText" presStyleLbl="node1" presStyleIdx="1" presStyleCnt="3" custScaleX="112806" custLinFactNeighborX="-48504" custLinFactNeighborY="-6584">
        <dgm:presLayoutVars>
          <dgm:chMax val="1"/>
          <dgm:chPref val="1"/>
          <dgm:bulletEnabled val="1"/>
        </dgm:presLayoutVars>
      </dgm:prSet>
      <dgm:spPr/>
    </dgm:pt>
    <dgm:pt modelId="{F5EBDC99-8353-45AB-B295-DE5C1B036C30}" type="pres">
      <dgm:prSet presAssocID="{BC56E27E-C11B-4D5A-8A5F-A668C61A718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4B7692F-E7E1-4D48-86BE-F2CDD982B53B}" type="pres">
      <dgm:prSet presAssocID="{F4C742C1-1EAA-459C-9C28-B3041C509D66}" presName="sibTrans" presStyleCnt="0"/>
      <dgm:spPr/>
    </dgm:pt>
    <dgm:pt modelId="{CE9DE8F5-BA11-4F31-B24D-713B8FD9FAEB}" type="pres">
      <dgm:prSet presAssocID="{A6FBB648-86AB-482D-92F2-8355BA760A0C}" presName="composite" presStyleCnt="0"/>
      <dgm:spPr/>
    </dgm:pt>
    <dgm:pt modelId="{B924BC37-2885-4907-8D01-BBCAEF250F1E}" type="pres">
      <dgm:prSet presAssocID="{A6FBB648-86AB-482D-92F2-8355BA760A0C}" presName="ParentText" presStyleLbl="node1" presStyleIdx="2" presStyleCnt="3" custLinFactNeighborX="-46545" custLinFactNeighborY="-12675">
        <dgm:presLayoutVars>
          <dgm:chMax val="1"/>
          <dgm:chPref val="1"/>
          <dgm:bulletEnabled val="1"/>
        </dgm:presLayoutVars>
      </dgm:prSet>
      <dgm:spPr/>
    </dgm:pt>
    <dgm:pt modelId="{AB29BE7B-999A-4AB7-9F71-59AC81A37091}" type="pres">
      <dgm:prSet presAssocID="{A6FBB648-86AB-482D-92F2-8355BA760A0C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AEFB90F-2286-4E17-B2D7-4071B8204752}" type="presOf" srcId="{A6FBB648-86AB-482D-92F2-8355BA760A0C}" destId="{B924BC37-2885-4907-8D01-BBCAEF250F1E}" srcOrd="0" destOrd="0" presId="urn:microsoft.com/office/officeart/2005/8/layout/StepDownProcess"/>
    <dgm:cxn modelId="{78859512-0508-4E54-B732-B4F442F02B1E}" srcId="{BC56E27E-C11B-4D5A-8A5F-A668C61A7182}" destId="{BF11027B-D6D7-46A4-B7B4-EA31D058D748}" srcOrd="0" destOrd="0" parTransId="{1EC5AB7A-D745-41CA-9E06-BBD399CFF2B0}" sibTransId="{88333DA7-B2CE-4EE7-844B-60865D916747}"/>
    <dgm:cxn modelId="{8A613822-EC87-41E5-BAE0-3CF6343E701C}" srcId="{A6FBB648-86AB-482D-92F2-8355BA760A0C}" destId="{FAB7E62B-1011-4766-9771-FBC7E52353E1}" srcOrd="0" destOrd="0" parTransId="{9C5FFB4C-4214-4704-BEC5-BF8C68014211}" sibTransId="{B593928A-E3B5-41AB-B8C2-B8483559EA70}"/>
    <dgm:cxn modelId="{F3632F31-B8D9-4DE4-9DC3-775C7593169A}" type="presOf" srcId="{5F0BFC89-F07A-4A93-B3AF-87D3675942F3}" destId="{6E96B9DB-B374-4E0F-B7F8-77E4118CF462}" srcOrd="0" destOrd="0" presId="urn:microsoft.com/office/officeart/2005/8/layout/StepDownProcess"/>
    <dgm:cxn modelId="{9A137838-8F0D-470D-8705-FEE47E481358}" srcId="{5F0BFC89-F07A-4A93-B3AF-87D3675942F3}" destId="{BC56E27E-C11B-4D5A-8A5F-A668C61A7182}" srcOrd="1" destOrd="0" parTransId="{8AE3969B-3CB5-43AC-8DB7-D9AB74CDBA80}" sibTransId="{F4C742C1-1EAA-459C-9C28-B3041C509D66}"/>
    <dgm:cxn modelId="{B44E046B-3EDE-4142-A931-508F234F603F}" srcId="{5F0BFC89-F07A-4A93-B3AF-87D3675942F3}" destId="{A6FBB648-86AB-482D-92F2-8355BA760A0C}" srcOrd="2" destOrd="0" parTransId="{221B0FEF-8076-4421-BE0B-26AF7388B82E}" sibTransId="{3D758E28-F0C2-4FFA-B258-B31F1B356D83}"/>
    <dgm:cxn modelId="{9A625F7B-B616-4FF6-BC0D-A4788090A100}" type="presOf" srcId="{FAB7E62B-1011-4766-9771-FBC7E52353E1}" destId="{AB29BE7B-999A-4AB7-9F71-59AC81A37091}" srcOrd="0" destOrd="0" presId="urn:microsoft.com/office/officeart/2005/8/layout/StepDownProcess"/>
    <dgm:cxn modelId="{D0BE938E-D8EC-4A55-8516-61F5CFDD8B91}" srcId="{5F0BFC89-F07A-4A93-B3AF-87D3675942F3}" destId="{B4304F4A-321B-470A-B05A-7CBD1F56C59A}" srcOrd="0" destOrd="0" parTransId="{ED4E47E7-07B5-4581-AEB2-0160B7DF1D97}" sibTransId="{A393C2E3-E044-419F-AA49-0C0693EC793D}"/>
    <dgm:cxn modelId="{7E2A3C9A-6462-45FA-A8F5-F3D77CD5879B}" type="presOf" srcId="{842F1C11-1820-4249-A67E-CC273393440A}" destId="{3943962B-B974-4E20-B349-9D1F275DB831}" srcOrd="0" destOrd="0" presId="urn:microsoft.com/office/officeart/2005/8/layout/StepDownProcess"/>
    <dgm:cxn modelId="{20AAB6D3-97B7-4559-A8B5-6D7458A6C94F}" type="presOf" srcId="{BC56E27E-C11B-4D5A-8A5F-A668C61A7182}" destId="{E7314F3C-7E70-43F5-B605-E036472D18D0}" srcOrd="0" destOrd="0" presId="urn:microsoft.com/office/officeart/2005/8/layout/StepDownProcess"/>
    <dgm:cxn modelId="{38260ADD-A838-495A-8E66-EE9FA4F1464C}" srcId="{B4304F4A-321B-470A-B05A-7CBD1F56C59A}" destId="{842F1C11-1820-4249-A67E-CC273393440A}" srcOrd="0" destOrd="0" parTransId="{65F6D23C-2DB5-4D0E-9810-6824843B3352}" sibTransId="{9C2F0ACA-2137-41AA-AC44-5CCA141DB552}"/>
    <dgm:cxn modelId="{E6EA84E3-4CA2-4DC1-B15A-9DACBF046241}" type="presOf" srcId="{BF11027B-D6D7-46A4-B7B4-EA31D058D748}" destId="{F5EBDC99-8353-45AB-B295-DE5C1B036C30}" srcOrd="0" destOrd="0" presId="urn:microsoft.com/office/officeart/2005/8/layout/StepDownProcess"/>
    <dgm:cxn modelId="{5F3E63E4-D78B-4941-A783-6055D2D6E86D}" type="presOf" srcId="{B4304F4A-321B-470A-B05A-7CBD1F56C59A}" destId="{6CAECE06-E112-43D1-AFF6-321CCD98F37F}" srcOrd="0" destOrd="0" presId="urn:microsoft.com/office/officeart/2005/8/layout/StepDownProcess"/>
    <dgm:cxn modelId="{B208AED6-0401-4385-9DA1-1BF74F61EBD7}" type="presParOf" srcId="{6E96B9DB-B374-4E0F-B7F8-77E4118CF462}" destId="{49262F19-7704-4B49-8A72-43B16E6B7164}" srcOrd="0" destOrd="0" presId="urn:microsoft.com/office/officeart/2005/8/layout/StepDownProcess"/>
    <dgm:cxn modelId="{06C83C97-7B61-40E8-A4E6-CCCDE59999A5}" type="presParOf" srcId="{49262F19-7704-4B49-8A72-43B16E6B7164}" destId="{03A11866-CD3E-4277-B7B8-0EC334C365F1}" srcOrd="0" destOrd="0" presId="urn:microsoft.com/office/officeart/2005/8/layout/StepDownProcess"/>
    <dgm:cxn modelId="{88AE6B51-B925-4F48-84FD-A67CE8D9140B}" type="presParOf" srcId="{49262F19-7704-4B49-8A72-43B16E6B7164}" destId="{6CAECE06-E112-43D1-AFF6-321CCD98F37F}" srcOrd="1" destOrd="0" presId="urn:microsoft.com/office/officeart/2005/8/layout/StepDownProcess"/>
    <dgm:cxn modelId="{555D2321-CC2B-4AFF-B3C2-F3089103FDAB}" type="presParOf" srcId="{49262F19-7704-4B49-8A72-43B16E6B7164}" destId="{3943962B-B974-4E20-B349-9D1F275DB831}" srcOrd="2" destOrd="0" presId="urn:microsoft.com/office/officeart/2005/8/layout/StepDownProcess"/>
    <dgm:cxn modelId="{B3EDC578-7500-4221-BE5F-98D7FCB982AE}" type="presParOf" srcId="{6E96B9DB-B374-4E0F-B7F8-77E4118CF462}" destId="{40515E50-A5C3-41A7-9FA1-131F2C00D319}" srcOrd="1" destOrd="0" presId="urn:microsoft.com/office/officeart/2005/8/layout/StepDownProcess"/>
    <dgm:cxn modelId="{B2C4F946-974C-4271-AD48-AD0AA46DCDDC}" type="presParOf" srcId="{6E96B9DB-B374-4E0F-B7F8-77E4118CF462}" destId="{5BCEA1EF-3894-471D-8358-9BF49E453FDA}" srcOrd="2" destOrd="0" presId="urn:microsoft.com/office/officeart/2005/8/layout/StepDownProcess"/>
    <dgm:cxn modelId="{BBE2AE9D-2D90-4859-AB15-F220AAB0FAE4}" type="presParOf" srcId="{5BCEA1EF-3894-471D-8358-9BF49E453FDA}" destId="{9C042DCA-C7AD-4A32-9278-2BD291B71250}" srcOrd="0" destOrd="0" presId="urn:microsoft.com/office/officeart/2005/8/layout/StepDownProcess"/>
    <dgm:cxn modelId="{38A3AF83-DA96-4EB6-BCBB-507FCE00E3C3}" type="presParOf" srcId="{5BCEA1EF-3894-471D-8358-9BF49E453FDA}" destId="{E7314F3C-7E70-43F5-B605-E036472D18D0}" srcOrd="1" destOrd="0" presId="urn:microsoft.com/office/officeart/2005/8/layout/StepDownProcess"/>
    <dgm:cxn modelId="{0DB80EC9-CFEC-4AED-82B8-F923EB45C813}" type="presParOf" srcId="{5BCEA1EF-3894-471D-8358-9BF49E453FDA}" destId="{F5EBDC99-8353-45AB-B295-DE5C1B036C30}" srcOrd="2" destOrd="0" presId="urn:microsoft.com/office/officeart/2005/8/layout/StepDownProcess"/>
    <dgm:cxn modelId="{BCFC696B-7DAB-44ED-99DA-D26D30114944}" type="presParOf" srcId="{6E96B9DB-B374-4E0F-B7F8-77E4118CF462}" destId="{E4B7692F-E7E1-4D48-86BE-F2CDD982B53B}" srcOrd="3" destOrd="0" presId="urn:microsoft.com/office/officeart/2005/8/layout/StepDownProcess"/>
    <dgm:cxn modelId="{5BD02410-AF3A-4223-9D7A-E98E53712921}" type="presParOf" srcId="{6E96B9DB-B374-4E0F-B7F8-77E4118CF462}" destId="{CE9DE8F5-BA11-4F31-B24D-713B8FD9FAEB}" srcOrd="4" destOrd="0" presId="urn:microsoft.com/office/officeart/2005/8/layout/StepDownProcess"/>
    <dgm:cxn modelId="{15AA8608-42E9-4166-95C4-37AC0C6B78A0}" type="presParOf" srcId="{CE9DE8F5-BA11-4F31-B24D-713B8FD9FAEB}" destId="{B924BC37-2885-4907-8D01-BBCAEF250F1E}" srcOrd="0" destOrd="0" presId="urn:microsoft.com/office/officeart/2005/8/layout/StepDownProcess"/>
    <dgm:cxn modelId="{11C5C613-E365-438F-AE4B-268E6685857D}" type="presParOf" srcId="{CE9DE8F5-BA11-4F31-B24D-713B8FD9FAEB}" destId="{AB29BE7B-999A-4AB7-9F71-59AC81A3709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1D5E02-9DCC-4356-AFB3-4C59A84636A7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C10337-A325-400E-BF64-321091222C28}">
      <dgm:prSet phldrT="[Текст]" custT="1"/>
      <dgm:spPr/>
      <dgm:t>
        <a:bodyPr/>
        <a:lstStyle/>
        <a:p>
          <a:pPr algn="ctr"/>
          <a:r>
            <a:rPr lang="kk-KZ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оқу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76EE4D-40C9-458D-98BF-AAE11E811D31}" type="parTrans" cxnId="{A9755854-BDF2-4553-B88F-83CBE0FCEFEA}">
      <dgm:prSet/>
      <dgm:spPr/>
      <dgm:t>
        <a:bodyPr/>
        <a:lstStyle/>
        <a:p>
          <a:endParaRPr lang="ru-RU"/>
        </a:p>
      </dgm:t>
    </dgm:pt>
    <dgm:pt modelId="{210CE8D4-A603-4289-A470-D4EC010E07E7}" type="sibTrans" cxnId="{A9755854-BDF2-4553-B88F-83CBE0FCEFEA}">
      <dgm:prSet/>
      <dgm:spPr/>
      <dgm:t>
        <a:bodyPr/>
        <a:lstStyle/>
        <a:p>
          <a:endParaRPr lang="ru-RU"/>
        </a:p>
      </dgm:t>
    </dgm:pt>
    <dgm:pt modelId="{E57440CB-294C-484F-9D2C-F2CF4E3601B8}">
      <dgm:prSet phldrT="[Текст]" custT="1"/>
      <dgm:spPr/>
      <dgm:t>
        <a:bodyPr/>
        <a:lstStyle/>
        <a:p>
          <a:pPr algn="ctr"/>
          <a:r>
            <a:rPr lang="kk-KZ" sz="2800" dirty="0">
              <a:latin typeface="Times New Roman" pitchFamily="18" charset="0"/>
              <a:cs typeface="Times New Roman" pitchFamily="18" charset="0"/>
            </a:rPr>
            <a:t>еңбек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83823FA5-1D3D-4036-9D83-1FA6FB0DE16E}" type="parTrans" cxnId="{4550A1B8-5BEB-4821-B6FB-1DA6B175B6C6}">
      <dgm:prSet/>
      <dgm:spPr/>
      <dgm:t>
        <a:bodyPr/>
        <a:lstStyle/>
        <a:p>
          <a:endParaRPr lang="ru-RU"/>
        </a:p>
      </dgm:t>
    </dgm:pt>
    <dgm:pt modelId="{D801BC89-24C2-4C08-ABF2-C69EA64D8B6D}" type="sibTrans" cxnId="{4550A1B8-5BEB-4821-B6FB-1DA6B175B6C6}">
      <dgm:prSet/>
      <dgm:spPr/>
      <dgm:t>
        <a:bodyPr/>
        <a:lstStyle/>
        <a:p>
          <a:endParaRPr lang="ru-RU"/>
        </a:p>
      </dgm:t>
    </dgm:pt>
    <dgm:pt modelId="{E3E8A7F3-137F-47B7-AA9B-2A7A537F4E28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kk-K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өзіне </a:t>
          </a:r>
        </a:p>
        <a:p>
          <a:pPr algn="ctr">
            <a:spcAft>
              <a:spcPts val="0"/>
            </a:spcAft>
          </a:pPr>
          <a:r>
            <a:rPr lang="kk-K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қызмет </a:t>
          </a:r>
        </a:p>
        <a:p>
          <a:pPr algn="ctr">
            <a:spcAft>
              <a:spcPts val="0"/>
            </a:spcAft>
          </a:pPr>
          <a:r>
            <a:rPr lang="kk-KZ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ету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D62700-D2DD-4EFB-B3F5-557A4E2726FD}" type="parTrans" cxnId="{CC3E6DC6-97B1-4AC7-994B-AD3D04585E2C}">
      <dgm:prSet/>
      <dgm:spPr/>
      <dgm:t>
        <a:bodyPr/>
        <a:lstStyle/>
        <a:p>
          <a:endParaRPr lang="ru-RU"/>
        </a:p>
      </dgm:t>
    </dgm:pt>
    <dgm:pt modelId="{4615E25A-0DDD-4C0F-ABE7-D28087A4EF97}" type="sibTrans" cxnId="{CC3E6DC6-97B1-4AC7-994B-AD3D04585E2C}">
      <dgm:prSet/>
      <dgm:spPr/>
      <dgm:t>
        <a:bodyPr/>
        <a:lstStyle/>
        <a:p>
          <a:endParaRPr lang="ru-RU"/>
        </a:p>
      </dgm:t>
    </dgm:pt>
    <dgm:pt modelId="{62F0B1E8-2A1F-41D8-BD0A-A2E9B0FDDB1F}">
      <dgm:prSet phldrT="[Текст]" custT="1"/>
      <dgm:spPr/>
      <dgm:t>
        <a:bodyPr/>
        <a:lstStyle/>
        <a:p>
          <a:pPr algn="ctr"/>
          <a:r>
            <a:rPr lang="kk-KZ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қарым-қатынас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F9947E-59AA-43BA-A939-C857D0B6E1DD}" type="parTrans" cxnId="{3352B7CC-22AF-4344-BCD6-40079FEFBFC2}">
      <dgm:prSet/>
      <dgm:spPr/>
      <dgm:t>
        <a:bodyPr/>
        <a:lstStyle/>
        <a:p>
          <a:endParaRPr lang="ru-RU"/>
        </a:p>
      </dgm:t>
    </dgm:pt>
    <dgm:pt modelId="{3CACDD25-348D-4735-8FD5-B3D5A7FBAAED}" type="sibTrans" cxnId="{3352B7CC-22AF-4344-BCD6-40079FEFBFC2}">
      <dgm:prSet/>
      <dgm:spPr/>
      <dgm:t>
        <a:bodyPr/>
        <a:lstStyle/>
        <a:p>
          <a:endParaRPr lang="ru-RU"/>
        </a:p>
      </dgm:t>
    </dgm:pt>
    <dgm:pt modelId="{BC947303-DBF6-4B91-AFC4-D5C29F5C572B}">
      <dgm:prSet phldrT="[Текст]" custT="1"/>
      <dgm:spPr/>
      <dgm:t>
        <a:bodyPr/>
        <a:lstStyle/>
        <a:p>
          <a:pPr algn="ctr"/>
          <a:r>
            <a:rPr lang="kk-KZ" sz="2800" dirty="0">
              <a:latin typeface="Times New Roman" pitchFamily="18" charset="0"/>
              <a:cs typeface="Times New Roman" pitchFamily="18" charset="0"/>
            </a:rPr>
            <a:t>ойын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B4C4B20D-402D-4263-899D-141E055FF766}" type="parTrans" cxnId="{5B7DC9BF-E8DB-4D47-ABE4-3AEE98B8148C}">
      <dgm:prSet/>
      <dgm:spPr/>
      <dgm:t>
        <a:bodyPr/>
        <a:lstStyle/>
        <a:p>
          <a:endParaRPr lang="ru-RU"/>
        </a:p>
      </dgm:t>
    </dgm:pt>
    <dgm:pt modelId="{82D54AE0-9E85-4187-B2B7-1A7BA6DC292D}" type="sibTrans" cxnId="{5B7DC9BF-E8DB-4D47-ABE4-3AEE98B8148C}">
      <dgm:prSet/>
      <dgm:spPr/>
      <dgm:t>
        <a:bodyPr/>
        <a:lstStyle/>
        <a:p>
          <a:endParaRPr lang="ru-RU"/>
        </a:p>
      </dgm:t>
    </dgm:pt>
    <dgm:pt modelId="{CC0AE5B6-DBDA-4E00-8685-37E65A237CD6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kk-KZ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бос уақытын</a:t>
          </a:r>
        </a:p>
        <a:p>
          <a:pPr algn="ctr">
            <a:spcAft>
              <a:spcPts val="0"/>
            </a:spcAft>
          </a:pPr>
          <a:r>
            <a:rPr lang="ru-RU" sz="28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ұйымдастыру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04F646-F791-4EAB-8C3A-5497E7F5EB77}" type="parTrans" cxnId="{5234EF9E-7EF2-4027-ADF4-B42A30582C44}">
      <dgm:prSet/>
      <dgm:spPr/>
      <dgm:t>
        <a:bodyPr/>
        <a:lstStyle/>
        <a:p>
          <a:endParaRPr lang="ru-RU"/>
        </a:p>
      </dgm:t>
    </dgm:pt>
    <dgm:pt modelId="{E3BD3850-BDC6-4FB9-9A0B-43874C15D98E}" type="sibTrans" cxnId="{5234EF9E-7EF2-4027-ADF4-B42A30582C44}">
      <dgm:prSet/>
      <dgm:spPr/>
      <dgm:t>
        <a:bodyPr/>
        <a:lstStyle/>
        <a:p>
          <a:endParaRPr lang="ru-RU"/>
        </a:p>
      </dgm:t>
    </dgm:pt>
    <dgm:pt modelId="{97E0649A-032C-4C68-8AAE-A28073B35D9A}" type="pres">
      <dgm:prSet presAssocID="{BC1D5E02-9DCC-4356-AFB3-4C59A84636A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53525E-075D-4731-A656-B60A5ED4D25D}" type="pres">
      <dgm:prSet presAssocID="{E8C10337-A325-400E-BF64-321091222C28}" presName="hierRoot1" presStyleCnt="0"/>
      <dgm:spPr/>
    </dgm:pt>
    <dgm:pt modelId="{54935435-55C4-4624-B55E-B205EEC7AD5A}" type="pres">
      <dgm:prSet presAssocID="{E8C10337-A325-400E-BF64-321091222C28}" presName="composite" presStyleCnt="0"/>
      <dgm:spPr/>
    </dgm:pt>
    <dgm:pt modelId="{25C72F0C-5D8B-474E-B60D-9A07F844384A}" type="pres">
      <dgm:prSet presAssocID="{E8C10337-A325-400E-BF64-321091222C28}" presName="image" presStyleLbl="node0" presStyleIdx="0" presStyleCnt="1" custLinFactX="-90384" custLinFactNeighborX="-100000" custLinFactNeighborY="-2279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4AD3858-5F8E-4375-BD26-3FD246A50164}" type="pres">
      <dgm:prSet presAssocID="{E8C10337-A325-400E-BF64-321091222C28}" presName="text" presStyleLbl="revTx" presStyleIdx="0" presStyleCnt="6" custScaleX="76456" custScaleY="48230" custLinFactX="-19940" custLinFactNeighborX="-100000" custLinFactNeighborY="-6161">
        <dgm:presLayoutVars>
          <dgm:chPref val="3"/>
        </dgm:presLayoutVars>
      </dgm:prSet>
      <dgm:spPr/>
    </dgm:pt>
    <dgm:pt modelId="{C0A8A845-CF84-488D-A2F5-578F3095A01A}" type="pres">
      <dgm:prSet presAssocID="{E8C10337-A325-400E-BF64-321091222C28}" presName="hierChild2" presStyleCnt="0"/>
      <dgm:spPr/>
    </dgm:pt>
    <dgm:pt modelId="{2ED6D5E2-35F3-4CAE-9926-9098238B6C88}" type="pres">
      <dgm:prSet presAssocID="{83823FA5-1D3D-4036-9D83-1FA6FB0DE16E}" presName="Name10" presStyleLbl="parChTrans1D2" presStyleIdx="0" presStyleCnt="2"/>
      <dgm:spPr/>
    </dgm:pt>
    <dgm:pt modelId="{AC2FFE91-4375-40DD-8599-CB7A0885B012}" type="pres">
      <dgm:prSet presAssocID="{E57440CB-294C-484F-9D2C-F2CF4E3601B8}" presName="hierRoot2" presStyleCnt="0"/>
      <dgm:spPr/>
    </dgm:pt>
    <dgm:pt modelId="{50B76CCB-E3BE-42EA-9AE9-4C4A0FAE979F}" type="pres">
      <dgm:prSet presAssocID="{E57440CB-294C-484F-9D2C-F2CF4E3601B8}" presName="composite2" presStyleCnt="0"/>
      <dgm:spPr/>
    </dgm:pt>
    <dgm:pt modelId="{BB6BC4F9-8DCA-490A-B185-69F2D583F6BE}" type="pres">
      <dgm:prSet presAssocID="{E57440CB-294C-484F-9D2C-F2CF4E3601B8}" presName="image2" presStyleLbl="node2" presStyleIdx="0" presStyleCnt="2" custLinFactX="-1045" custLinFactNeighborX="-100000" custLinFactNeighborY="-1047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690712C3-C869-458E-A0DA-0D134A945296}" type="pres">
      <dgm:prSet presAssocID="{E57440CB-294C-484F-9D2C-F2CF4E3601B8}" presName="text2" presStyleLbl="revTx" presStyleIdx="1" presStyleCnt="6" custScaleX="62312" custScaleY="34802" custLinFactNeighborX="-60791" custLinFactNeighborY="-2464">
        <dgm:presLayoutVars>
          <dgm:chPref val="3"/>
        </dgm:presLayoutVars>
      </dgm:prSet>
      <dgm:spPr/>
    </dgm:pt>
    <dgm:pt modelId="{707BEF02-E02D-4DC2-9991-BF9B9C807DD6}" type="pres">
      <dgm:prSet presAssocID="{E57440CB-294C-484F-9D2C-F2CF4E3601B8}" presName="hierChild3" presStyleCnt="0"/>
      <dgm:spPr/>
    </dgm:pt>
    <dgm:pt modelId="{EA2BA8BB-8F84-42A5-A883-F559E033BCC9}" type="pres">
      <dgm:prSet presAssocID="{E2D62700-D2DD-4EFB-B3F5-557A4E2726FD}" presName="Name17" presStyleLbl="parChTrans1D3" presStyleIdx="0" presStyleCnt="3"/>
      <dgm:spPr/>
    </dgm:pt>
    <dgm:pt modelId="{0349716F-8C4A-4BD4-935E-7FCA2B31CD5D}" type="pres">
      <dgm:prSet presAssocID="{E3E8A7F3-137F-47B7-AA9B-2A7A537F4E28}" presName="hierRoot3" presStyleCnt="0"/>
      <dgm:spPr/>
    </dgm:pt>
    <dgm:pt modelId="{557D61E1-CF02-44D4-A1AF-6C4E6777E27A}" type="pres">
      <dgm:prSet presAssocID="{E3E8A7F3-137F-47B7-AA9B-2A7A537F4E28}" presName="composite3" presStyleCnt="0"/>
      <dgm:spPr/>
    </dgm:pt>
    <dgm:pt modelId="{8E0FEEB0-907A-44C8-B1AE-FC8EA397D7F6}" type="pres">
      <dgm:prSet presAssocID="{E3E8A7F3-137F-47B7-AA9B-2A7A537F4E28}" presName="image3" presStyleLbl="node3" presStyleIdx="0" presStyleCnt="3" custScaleX="94039" custScaleY="94818" custLinFactNeighborX="-429" custLinFactNeighborY="111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48947BED-4836-4ABA-91F2-5ADAEC54D7A3}" type="pres">
      <dgm:prSet presAssocID="{E3E8A7F3-137F-47B7-AA9B-2A7A537F4E28}" presName="text3" presStyleLbl="revTx" presStyleIdx="2" presStyleCnt="6" custScaleX="64011" custScaleY="72241">
        <dgm:presLayoutVars>
          <dgm:chPref val="3"/>
        </dgm:presLayoutVars>
      </dgm:prSet>
      <dgm:spPr/>
    </dgm:pt>
    <dgm:pt modelId="{5B19ED66-14AD-43DD-A941-A1DDEEE4B0B9}" type="pres">
      <dgm:prSet presAssocID="{E3E8A7F3-137F-47B7-AA9B-2A7A537F4E28}" presName="hierChild4" presStyleCnt="0"/>
      <dgm:spPr/>
    </dgm:pt>
    <dgm:pt modelId="{706AA333-8955-4219-82D7-490207DCF155}" type="pres">
      <dgm:prSet presAssocID="{33F9947E-59AA-43BA-A939-C857D0B6E1DD}" presName="Name17" presStyleLbl="parChTrans1D3" presStyleIdx="1" presStyleCnt="3"/>
      <dgm:spPr/>
    </dgm:pt>
    <dgm:pt modelId="{23D8B442-950D-44D5-92D4-3E1BF239997D}" type="pres">
      <dgm:prSet presAssocID="{62F0B1E8-2A1F-41D8-BD0A-A2E9B0FDDB1F}" presName="hierRoot3" presStyleCnt="0"/>
      <dgm:spPr/>
    </dgm:pt>
    <dgm:pt modelId="{E5354E57-C515-45C3-9D81-FED948901D79}" type="pres">
      <dgm:prSet presAssocID="{62F0B1E8-2A1F-41D8-BD0A-A2E9B0FDDB1F}" presName="composite3" presStyleCnt="0"/>
      <dgm:spPr/>
    </dgm:pt>
    <dgm:pt modelId="{FF4B82F3-057C-47D4-8CEF-2C3BCB26EA56}" type="pres">
      <dgm:prSet presAssocID="{62F0B1E8-2A1F-41D8-BD0A-A2E9B0FDDB1F}" presName="image3" presStyleLbl="node3" presStyleIdx="1" presStyleCnt="3" custScaleX="86329" custScaleY="81098" custLinFactNeighborX="-21113" custLinFactNeighborY="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B62B11B-AB93-4709-8BC8-E13AE2B8DA59}" type="pres">
      <dgm:prSet presAssocID="{62F0B1E8-2A1F-41D8-BD0A-A2E9B0FDDB1F}" presName="text3" presStyleLbl="revTx" presStyleIdx="3" presStyleCnt="6" custScaleX="77567" custScaleY="93584" custLinFactNeighborX="-38396" custLinFactNeighborY="-10624">
        <dgm:presLayoutVars>
          <dgm:chPref val="3"/>
        </dgm:presLayoutVars>
      </dgm:prSet>
      <dgm:spPr/>
    </dgm:pt>
    <dgm:pt modelId="{8E1F8498-6B68-455A-969D-49776016E3BA}" type="pres">
      <dgm:prSet presAssocID="{62F0B1E8-2A1F-41D8-BD0A-A2E9B0FDDB1F}" presName="hierChild4" presStyleCnt="0"/>
      <dgm:spPr/>
    </dgm:pt>
    <dgm:pt modelId="{21A10E6A-69F2-44B1-89E1-BAA640A3FA89}" type="pres">
      <dgm:prSet presAssocID="{B4C4B20D-402D-4263-899D-141E055FF766}" presName="Name10" presStyleLbl="parChTrans1D2" presStyleIdx="1" presStyleCnt="2"/>
      <dgm:spPr/>
    </dgm:pt>
    <dgm:pt modelId="{EA12940D-230A-491E-BD50-EE595FBC455A}" type="pres">
      <dgm:prSet presAssocID="{BC947303-DBF6-4B91-AFC4-D5C29F5C572B}" presName="hierRoot2" presStyleCnt="0"/>
      <dgm:spPr/>
    </dgm:pt>
    <dgm:pt modelId="{E88C5EB3-4081-4337-BECF-2217B890DBB2}" type="pres">
      <dgm:prSet presAssocID="{BC947303-DBF6-4B91-AFC4-D5C29F5C572B}" presName="composite2" presStyleCnt="0"/>
      <dgm:spPr/>
    </dgm:pt>
    <dgm:pt modelId="{A2B04C03-F4FB-49DD-8E57-FF98B8EA7AF6}" type="pres">
      <dgm:prSet presAssocID="{BC947303-DBF6-4B91-AFC4-D5C29F5C572B}" presName="image2" presStyleLbl="node2" presStyleIdx="1" presStyleCnt="2" custScaleX="87840" custScaleY="90978" custLinFactX="-100000" custLinFactNeighborX="-129566" custLinFactNeighborY="-1616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574C3732-26D3-40B0-8B26-E1FD042B3E35}" type="pres">
      <dgm:prSet presAssocID="{BC947303-DBF6-4B91-AFC4-D5C29F5C572B}" presName="text2" presStyleLbl="revTx" presStyleIdx="4" presStyleCnt="6" custScaleX="88742" custScaleY="45730" custLinFactX="-83243" custLinFactNeighborX="-100000" custLinFactNeighborY="-84383">
        <dgm:presLayoutVars>
          <dgm:chPref val="3"/>
        </dgm:presLayoutVars>
      </dgm:prSet>
      <dgm:spPr/>
    </dgm:pt>
    <dgm:pt modelId="{E42509A7-89B9-4D0C-AF20-5DD7F5962420}" type="pres">
      <dgm:prSet presAssocID="{BC947303-DBF6-4B91-AFC4-D5C29F5C572B}" presName="hierChild3" presStyleCnt="0"/>
      <dgm:spPr/>
    </dgm:pt>
    <dgm:pt modelId="{5406812B-C546-4CF1-B851-CDBFA059090A}" type="pres">
      <dgm:prSet presAssocID="{9004F646-F791-4EAB-8C3A-5497E7F5EB77}" presName="Name17" presStyleLbl="parChTrans1D3" presStyleIdx="2" presStyleCnt="3"/>
      <dgm:spPr/>
    </dgm:pt>
    <dgm:pt modelId="{0F8A46CC-4E23-4FA2-8542-7BCCD81D8024}" type="pres">
      <dgm:prSet presAssocID="{CC0AE5B6-DBDA-4E00-8685-37E65A237CD6}" presName="hierRoot3" presStyleCnt="0"/>
      <dgm:spPr/>
    </dgm:pt>
    <dgm:pt modelId="{11416E46-6DDF-4325-8AD0-06033FE7DED5}" type="pres">
      <dgm:prSet presAssocID="{CC0AE5B6-DBDA-4E00-8685-37E65A237CD6}" presName="composite3" presStyleCnt="0"/>
      <dgm:spPr/>
    </dgm:pt>
    <dgm:pt modelId="{A937ADAA-6F8B-41DB-9979-8F3343D606E3}" type="pres">
      <dgm:prSet presAssocID="{CC0AE5B6-DBDA-4E00-8685-37E65A237CD6}" presName="image3" presStyleLbl="node3" presStyleIdx="2" presStyleCnt="3" custLinFactNeighborX="-81994" custLinFactNeighborY="-2261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1AE4AED-A2A8-4796-90D9-7FC4828A411A}" type="pres">
      <dgm:prSet presAssocID="{CC0AE5B6-DBDA-4E00-8685-37E65A237CD6}" presName="text3" presStyleLbl="revTx" presStyleIdx="5" presStyleCnt="6" custScaleX="121359" custScaleY="62131" custLinFactX="-25901" custLinFactY="-51471" custLinFactNeighborX="-100000" custLinFactNeighborY="-100000">
        <dgm:presLayoutVars>
          <dgm:chPref val="3"/>
        </dgm:presLayoutVars>
      </dgm:prSet>
      <dgm:spPr/>
    </dgm:pt>
    <dgm:pt modelId="{4374C0C4-5DBF-4E75-8D2C-F38AB60D0607}" type="pres">
      <dgm:prSet presAssocID="{CC0AE5B6-DBDA-4E00-8685-37E65A237CD6}" presName="hierChild4" presStyleCnt="0"/>
      <dgm:spPr/>
    </dgm:pt>
  </dgm:ptLst>
  <dgm:cxnLst>
    <dgm:cxn modelId="{B1B1F824-672E-4107-AF42-19A22E15C0DF}" type="presOf" srcId="{BC947303-DBF6-4B91-AFC4-D5C29F5C572B}" destId="{574C3732-26D3-40B0-8B26-E1FD042B3E35}" srcOrd="0" destOrd="0" presId="urn:microsoft.com/office/officeart/2009/layout/CirclePictureHierarchy"/>
    <dgm:cxn modelId="{D8C24F2C-E2D2-4C76-872C-1D46EAFBFA7F}" type="presOf" srcId="{33F9947E-59AA-43BA-A939-C857D0B6E1DD}" destId="{706AA333-8955-4219-82D7-490207DCF155}" srcOrd="0" destOrd="0" presId="urn:microsoft.com/office/officeart/2009/layout/CirclePictureHierarchy"/>
    <dgm:cxn modelId="{B9E5A240-948E-4B49-8870-250C443BFF64}" type="presOf" srcId="{E3E8A7F3-137F-47B7-AA9B-2A7A537F4E28}" destId="{48947BED-4836-4ABA-91F2-5ADAEC54D7A3}" srcOrd="0" destOrd="0" presId="urn:microsoft.com/office/officeart/2009/layout/CirclePictureHierarchy"/>
    <dgm:cxn modelId="{E452A869-6280-4B6E-B0D5-F9EB86E8146A}" type="presOf" srcId="{B4C4B20D-402D-4263-899D-141E055FF766}" destId="{21A10E6A-69F2-44B1-89E1-BAA640A3FA89}" srcOrd="0" destOrd="0" presId="urn:microsoft.com/office/officeart/2009/layout/CirclePictureHierarchy"/>
    <dgm:cxn modelId="{0222476D-DC61-4210-AB44-145CBC3F44BA}" type="presOf" srcId="{BC1D5E02-9DCC-4356-AFB3-4C59A84636A7}" destId="{97E0649A-032C-4C68-8AAE-A28073B35D9A}" srcOrd="0" destOrd="0" presId="urn:microsoft.com/office/officeart/2009/layout/CirclePictureHierarchy"/>
    <dgm:cxn modelId="{A9755854-BDF2-4553-B88F-83CBE0FCEFEA}" srcId="{BC1D5E02-9DCC-4356-AFB3-4C59A84636A7}" destId="{E8C10337-A325-400E-BF64-321091222C28}" srcOrd="0" destOrd="0" parTransId="{0D76EE4D-40C9-458D-98BF-AAE11E811D31}" sibTransId="{210CE8D4-A603-4289-A470-D4EC010E07E7}"/>
    <dgm:cxn modelId="{4F9C2590-A43C-4770-8F96-3C51D146F0B4}" type="presOf" srcId="{83823FA5-1D3D-4036-9D83-1FA6FB0DE16E}" destId="{2ED6D5E2-35F3-4CAE-9926-9098238B6C88}" srcOrd="0" destOrd="0" presId="urn:microsoft.com/office/officeart/2009/layout/CirclePictureHierarchy"/>
    <dgm:cxn modelId="{5234EF9E-7EF2-4027-ADF4-B42A30582C44}" srcId="{BC947303-DBF6-4B91-AFC4-D5C29F5C572B}" destId="{CC0AE5B6-DBDA-4E00-8685-37E65A237CD6}" srcOrd="0" destOrd="0" parTransId="{9004F646-F791-4EAB-8C3A-5497E7F5EB77}" sibTransId="{E3BD3850-BDC6-4FB9-9A0B-43874C15D98E}"/>
    <dgm:cxn modelId="{E1D20AB6-46D0-4A59-A61A-58D46A107EDE}" type="presOf" srcId="{62F0B1E8-2A1F-41D8-BD0A-A2E9B0FDDB1F}" destId="{2B62B11B-AB93-4709-8BC8-E13AE2B8DA59}" srcOrd="0" destOrd="0" presId="urn:microsoft.com/office/officeart/2009/layout/CirclePictureHierarchy"/>
    <dgm:cxn modelId="{4550A1B8-5BEB-4821-B6FB-1DA6B175B6C6}" srcId="{E8C10337-A325-400E-BF64-321091222C28}" destId="{E57440CB-294C-484F-9D2C-F2CF4E3601B8}" srcOrd="0" destOrd="0" parTransId="{83823FA5-1D3D-4036-9D83-1FA6FB0DE16E}" sibTransId="{D801BC89-24C2-4C08-ABF2-C69EA64D8B6D}"/>
    <dgm:cxn modelId="{5B7DC9BF-E8DB-4D47-ABE4-3AEE98B8148C}" srcId="{E8C10337-A325-400E-BF64-321091222C28}" destId="{BC947303-DBF6-4B91-AFC4-D5C29F5C572B}" srcOrd="1" destOrd="0" parTransId="{B4C4B20D-402D-4263-899D-141E055FF766}" sibTransId="{82D54AE0-9E85-4187-B2B7-1A7BA6DC292D}"/>
    <dgm:cxn modelId="{9CC82DC3-973C-4DBE-87FD-C20E24524443}" type="presOf" srcId="{9004F646-F791-4EAB-8C3A-5497E7F5EB77}" destId="{5406812B-C546-4CF1-B851-CDBFA059090A}" srcOrd="0" destOrd="0" presId="urn:microsoft.com/office/officeart/2009/layout/CirclePictureHierarchy"/>
    <dgm:cxn modelId="{CC3E6DC6-97B1-4AC7-994B-AD3D04585E2C}" srcId="{E57440CB-294C-484F-9D2C-F2CF4E3601B8}" destId="{E3E8A7F3-137F-47B7-AA9B-2A7A537F4E28}" srcOrd="0" destOrd="0" parTransId="{E2D62700-D2DD-4EFB-B3F5-557A4E2726FD}" sibTransId="{4615E25A-0DDD-4C0F-ABE7-D28087A4EF97}"/>
    <dgm:cxn modelId="{3352B7CC-22AF-4344-BCD6-40079FEFBFC2}" srcId="{E57440CB-294C-484F-9D2C-F2CF4E3601B8}" destId="{62F0B1E8-2A1F-41D8-BD0A-A2E9B0FDDB1F}" srcOrd="1" destOrd="0" parTransId="{33F9947E-59AA-43BA-A939-C857D0B6E1DD}" sibTransId="{3CACDD25-348D-4735-8FD5-B3D5A7FBAAED}"/>
    <dgm:cxn modelId="{231052DC-C813-468E-B071-E52850525EDF}" type="presOf" srcId="{CC0AE5B6-DBDA-4E00-8685-37E65A237CD6}" destId="{E1AE4AED-A2A8-4796-90D9-7FC4828A411A}" srcOrd="0" destOrd="0" presId="urn:microsoft.com/office/officeart/2009/layout/CirclePictureHierarchy"/>
    <dgm:cxn modelId="{09BDD7ED-5993-4CF5-9B5D-B12470641F3E}" type="presOf" srcId="{E2D62700-D2DD-4EFB-B3F5-557A4E2726FD}" destId="{EA2BA8BB-8F84-42A5-A883-F559E033BCC9}" srcOrd="0" destOrd="0" presId="urn:microsoft.com/office/officeart/2009/layout/CirclePictureHierarchy"/>
    <dgm:cxn modelId="{65E991F2-4373-4264-8683-6CB6E3F6BAF8}" type="presOf" srcId="{E8C10337-A325-400E-BF64-321091222C28}" destId="{14AD3858-5F8E-4375-BD26-3FD246A50164}" srcOrd="0" destOrd="0" presId="urn:microsoft.com/office/officeart/2009/layout/CirclePictureHierarchy"/>
    <dgm:cxn modelId="{1D8C04FE-A78A-47A6-9B52-9D1D41F348FD}" type="presOf" srcId="{E57440CB-294C-484F-9D2C-F2CF4E3601B8}" destId="{690712C3-C869-458E-A0DA-0D134A945296}" srcOrd="0" destOrd="0" presId="urn:microsoft.com/office/officeart/2009/layout/CirclePictureHierarchy"/>
    <dgm:cxn modelId="{348C54E1-1FBD-4537-A5A9-0E7B009DAE43}" type="presParOf" srcId="{97E0649A-032C-4C68-8AAE-A28073B35D9A}" destId="{7853525E-075D-4731-A656-B60A5ED4D25D}" srcOrd="0" destOrd="0" presId="urn:microsoft.com/office/officeart/2009/layout/CirclePictureHierarchy"/>
    <dgm:cxn modelId="{835D3D76-22EF-431C-B244-53F74219427C}" type="presParOf" srcId="{7853525E-075D-4731-A656-B60A5ED4D25D}" destId="{54935435-55C4-4624-B55E-B205EEC7AD5A}" srcOrd="0" destOrd="0" presId="urn:microsoft.com/office/officeart/2009/layout/CirclePictureHierarchy"/>
    <dgm:cxn modelId="{31FC8957-C2E3-4696-8210-4A0CB615C867}" type="presParOf" srcId="{54935435-55C4-4624-B55E-B205EEC7AD5A}" destId="{25C72F0C-5D8B-474E-B60D-9A07F844384A}" srcOrd="0" destOrd="0" presId="urn:microsoft.com/office/officeart/2009/layout/CirclePictureHierarchy"/>
    <dgm:cxn modelId="{09CFBFE3-472C-4BA3-86FF-85288981DE6B}" type="presParOf" srcId="{54935435-55C4-4624-B55E-B205EEC7AD5A}" destId="{14AD3858-5F8E-4375-BD26-3FD246A50164}" srcOrd="1" destOrd="0" presId="urn:microsoft.com/office/officeart/2009/layout/CirclePictureHierarchy"/>
    <dgm:cxn modelId="{DAD4F5D0-2582-476B-AB30-7727A96E07E0}" type="presParOf" srcId="{7853525E-075D-4731-A656-B60A5ED4D25D}" destId="{C0A8A845-CF84-488D-A2F5-578F3095A01A}" srcOrd="1" destOrd="0" presId="urn:microsoft.com/office/officeart/2009/layout/CirclePictureHierarchy"/>
    <dgm:cxn modelId="{7F4499EB-ADFE-4CD5-A404-D182ED6A4D87}" type="presParOf" srcId="{C0A8A845-CF84-488D-A2F5-578F3095A01A}" destId="{2ED6D5E2-35F3-4CAE-9926-9098238B6C88}" srcOrd="0" destOrd="0" presId="urn:microsoft.com/office/officeart/2009/layout/CirclePictureHierarchy"/>
    <dgm:cxn modelId="{47C51AFD-F09F-4795-B98A-A35BB3DFF80E}" type="presParOf" srcId="{C0A8A845-CF84-488D-A2F5-578F3095A01A}" destId="{AC2FFE91-4375-40DD-8599-CB7A0885B012}" srcOrd="1" destOrd="0" presId="urn:microsoft.com/office/officeart/2009/layout/CirclePictureHierarchy"/>
    <dgm:cxn modelId="{BFF50F52-1AFC-4F26-99B6-7284184B7BD0}" type="presParOf" srcId="{AC2FFE91-4375-40DD-8599-CB7A0885B012}" destId="{50B76CCB-E3BE-42EA-9AE9-4C4A0FAE979F}" srcOrd="0" destOrd="0" presId="urn:microsoft.com/office/officeart/2009/layout/CirclePictureHierarchy"/>
    <dgm:cxn modelId="{E6D25863-85CF-4FA6-B371-76F8CD775321}" type="presParOf" srcId="{50B76CCB-E3BE-42EA-9AE9-4C4A0FAE979F}" destId="{BB6BC4F9-8DCA-490A-B185-69F2D583F6BE}" srcOrd="0" destOrd="0" presId="urn:microsoft.com/office/officeart/2009/layout/CirclePictureHierarchy"/>
    <dgm:cxn modelId="{5AB165C7-9499-4A62-B6C9-34B45356CD86}" type="presParOf" srcId="{50B76CCB-E3BE-42EA-9AE9-4C4A0FAE979F}" destId="{690712C3-C869-458E-A0DA-0D134A945296}" srcOrd="1" destOrd="0" presId="urn:microsoft.com/office/officeart/2009/layout/CirclePictureHierarchy"/>
    <dgm:cxn modelId="{64E7A352-BFB3-4F79-BD05-A1FB42A76A59}" type="presParOf" srcId="{AC2FFE91-4375-40DD-8599-CB7A0885B012}" destId="{707BEF02-E02D-4DC2-9991-BF9B9C807DD6}" srcOrd="1" destOrd="0" presId="urn:microsoft.com/office/officeart/2009/layout/CirclePictureHierarchy"/>
    <dgm:cxn modelId="{257D6068-E041-4B31-AC5E-9AA20D9CB8F3}" type="presParOf" srcId="{707BEF02-E02D-4DC2-9991-BF9B9C807DD6}" destId="{EA2BA8BB-8F84-42A5-A883-F559E033BCC9}" srcOrd="0" destOrd="0" presId="urn:microsoft.com/office/officeart/2009/layout/CirclePictureHierarchy"/>
    <dgm:cxn modelId="{29F5B085-854B-4097-B846-B9E0F3E67B20}" type="presParOf" srcId="{707BEF02-E02D-4DC2-9991-BF9B9C807DD6}" destId="{0349716F-8C4A-4BD4-935E-7FCA2B31CD5D}" srcOrd="1" destOrd="0" presId="urn:microsoft.com/office/officeart/2009/layout/CirclePictureHierarchy"/>
    <dgm:cxn modelId="{638DDE00-E8A0-45EA-AD42-146CA5514E9D}" type="presParOf" srcId="{0349716F-8C4A-4BD4-935E-7FCA2B31CD5D}" destId="{557D61E1-CF02-44D4-A1AF-6C4E6777E27A}" srcOrd="0" destOrd="0" presId="urn:microsoft.com/office/officeart/2009/layout/CirclePictureHierarchy"/>
    <dgm:cxn modelId="{FAB68C95-CCF9-40E2-96CC-882FEA53BA3C}" type="presParOf" srcId="{557D61E1-CF02-44D4-A1AF-6C4E6777E27A}" destId="{8E0FEEB0-907A-44C8-B1AE-FC8EA397D7F6}" srcOrd="0" destOrd="0" presId="urn:microsoft.com/office/officeart/2009/layout/CirclePictureHierarchy"/>
    <dgm:cxn modelId="{BAF67474-2C6E-46B5-933F-85B305E2B9F4}" type="presParOf" srcId="{557D61E1-CF02-44D4-A1AF-6C4E6777E27A}" destId="{48947BED-4836-4ABA-91F2-5ADAEC54D7A3}" srcOrd="1" destOrd="0" presId="urn:microsoft.com/office/officeart/2009/layout/CirclePictureHierarchy"/>
    <dgm:cxn modelId="{2F7E107C-0858-45EE-B9E6-BC970381EF67}" type="presParOf" srcId="{0349716F-8C4A-4BD4-935E-7FCA2B31CD5D}" destId="{5B19ED66-14AD-43DD-A941-A1DDEEE4B0B9}" srcOrd="1" destOrd="0" presId="urn:microsoft.com/office/officeart/2009/layout/CirclePictureHierarchy"/>
    <dgm:cxn modelId="{37FC84F5-6315-4236-B5C6-36C98B11FBEF}" type="presParOf" srcId="{707BEF02-E02D-4DC2-9991-BF9B9C807DD6}" destId="{706AA333-8955-4219-82D7-490207DCF155}" srcOrd="2" destOrd="0" presId="urn:microsoft.com/office/officeart/2009/layout/CirclePictureHierarchy"/>
    <dgm:cxn modelId="{566BCE4A-BE01-4D72-874A-D71040D8F694}" type="presParOf" srcId="{707BEF02-E02D-4DC2-9991-BF9B9C807DD6}" destId="{23D8B442-950D-44D5-92D4-3E1BF239997D}" srcOrd="3" destOrd="0" presId="urn:microsoft.com/office/officeart/2009/layout/CirclePictureHierarchy"/>
    <dgm:cxn modelId="{F39B2C76-C0D4-400D-B030-B2D6FF75632A}" type="presParOf" srcId="{23D8B442-950D-44D5-92D4-3E1BF239997D}" destId="{E5354E57-C515-45C3-9D81-FED948901D79}" srcOrd="0" destOrd="0" presId="urn:microsoft.com/office/officeart/2009/layout/CirclePictureHierarchy"/>
    <dgm:cxn modelId="{19F23F38-E8FB-438E-A16E-187639D00920}" type="presParOf" srcId="{E5354E57-C515-45C3-9D81-FED948901D79}" destId="{FF4B82F3-057C-47D4-8CEF-2C3BCB26EA56}" srcOrd="0" destOrd="0" presId="urn:microsoft.com/office/officeart/2009/layout/CirclePictureHierarchy"/>
    <dgm:cxn modelId="{D9172D2B-96A0-42DF-A449-8CA252CAB44A}" type="presParOf" srcId="{E5354E57-C515-45C3-9D81-FED948901D79}" destId="{2B62B11B-AB93-4709-8BC8-E13AE2B8DA59}" srcOrd="1" destOrd="0" presId="urn:microsoft.com/office/officeart/2009/layout/CirclePictureHierarchy"/>
    <dgm:cxn modelId="{E61AE379-A637-4DAB-877E-EF9E4DB253D3}" type="presParOf" srcId="{23D8B442-950D-44D5-92D4-3E1BF239997D}" destId="{8E1F8498-6B68-455A-969D-49776016E3BA}" srcOrd="1" destOrd="0" presId="urn:microsoft.com/office/officeart/2009/layout/CirclePictureHierarchy"/>
    <dgm:cxn modelId="{51EB9393-F82D-4837-BDBA-73F03C18CFB1}" type="presParOf" srcId="{C0A8A845-CF84-488D-A2F5-578F3095A01A}" destId="{21A10E6A-69F2-44B1-89E1-BAA640A3FA89}" srcOrd="2" destOrd="0" presId="urn:microsoft.com/office/officeart/2009/layout/CirclePictureHierarchy"/>
    <dgm:cxn modelId="{74EE281E-3151-43CA-9203-DE4988C6BDC8}" type="presParOf" srcId="{C0A8A845-CF84-488D-A2F5-578F3095A01A}" destId="{EA12940D-230A-491E-BD50-EE595FBC455A}" srcOrd="3" destOrd="0" presId="urn:microsoft.com/office/officeart/2009/layout/CirclePictureHierarchy"/>
    <dgm:cxn modelId="{8DBFB8BF-D83A-42E3-9813-D280276FBE6F}" type="presParOf" srcId="{EA12940D-230A-491E-BD50-EE595FBC455A}" destId="{E88C5EB3-4081-4337-BECF-2217B890DBB2}" srcOrd="0" destOrd="0" presId="urn:microsoft.com/office/officeart/2009/layout/CirclePictureHierarchy"/>
    <dgm:cxn modelId="{31873F80-1025-4570-8693-C828D4641731}" type="presParOf" srcId="{E88C5EB3-4081-4337-BECF-2217B890DBB2}" destId="{A2B04C03-F4FB-49DD-8E57-FF98B8EA7AF6}" srcOrd="0" destOrd="0" presId="urn:microsoft.com/office/officeart/2009/layout/CirclePictureHierarchy"/>
    <dgm:cxn modelId="{1F091E56-39C5-4C09-BD81-C7A6A8CDEF7C}" type="presParOf" srcId="{E88C5EB3-4081-4337-BECF-2217B890DBB2}" destId="{574C3732-26D3-40B0-8B26-E1FD042B3E35}" srcOrd="1" destOrd="0" presId="urn:microsoft.com/office/officeart/2009/layout/CirclePictureHierarchy"/>
    <dgm:cxn modelId="{B8D67908-D1ED-4A8B-945A-1B80B2D07B5F}" type="presParOf" srcId="{EA12940D-230A-491E-BD50-EE595FBC455A}" destId="{E42509A7-89B9-4D0C-AF20-5DD7F5962420}" srcOrd="1" destOrd="0" presId="urn:microsoft.com/office/officeart/2009/layout/CirclePictureHierarchy"/>
    <dgm:cxn modelId="{AA3263A1-5DAA-4225-918C-2DF643796708}" type="presParOf" srcId="{E42509A7-89B9-4D0C-AF20-5DD7F5962420}" destId="{5406812B-C546-4CF1-B851-CDBFA059090A}" srcOrd="0" destOrd="0" presId="urn:microsoft.com/office/officeart/2009/layout/CirclePictureHierarchy"/>
    <dgm:cxn modelId="{195F02F4-1D18-4167-805F-C8DC193E9106}" type="presParOf" srcId="{E42509A7-89B9-4D0C-AF20-5DD7F5962420}" destId="{0F8A46CC-4E23-4FA2-8542-7BCCD81D8024}" srcOrd="1" destOrd="0" presId="urn:microsoft.com/office/officeart/2009/layout/CirclePictureHierarchy"/>
    <dgm:cxn modelId="{4895EBDA-C697-464E-A085-37468E74D396}" type="presParOf" srcId="{0F8A46CC-4E23-4FA2-8542-7BCCD81D8024}" destId="{11416E46-6DDF-4325-8AD0-06033FE7DED5}" srcOrd="0" destOrd="0" presId="urn:microsoft.com/office/officeart/2009/layout/CirclePictureHierarchy"/>
    <dgm:cxn modelId="{990E1EDA-BCB7-4F32-AFFA-31F0F2BD5043}" type="presParOf" srcId="{11416E46-6DDF-4325-8AD0-06033FE7DED5}" destId="{A937ADAA-6F8B-41DB-9979-8F3343D606E3}" srcOrd="0" destOrd="0" presId="urn:microsoft.com/office/officeart/2009/layout/CirclePictureHierarchy"/>
    <dgm:cxn modelId="{1C69D776-5DF9-46BF-9C22-D15FFE155073}" type="presParOf" srcId="{11416E46-6DDF-4325-8AD0-06033FE7DED5}" destId="{E1AE4AED-A2A8-4796-90D9-7FC4828A411A}" srcOrd="1" destOrd="0" presId="urn:microsoft.com/office/officeart/2009/layout/CirclePictureHierarchy"/>
    <dgm:cxn modelId="{6E9CBE65-8A53-4A45-ACD3-95D975CF238D}" type="presParOf" srcId="{0F8A46CC-4E23-4FA2-8542-7BCCD81D8024}" destId="{4374C0C4-5DBF-4E75-8D2C-F38AB60D0607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46694-460D-42D2-8190-9C7EDF669096}">
      <dsp:nvSpPr>
        <dsp:cNvPr id="0" name=""/>
        <dsp:cNvSpPr/>
      </dsp:nvSpPr>
      <dsp:spPr>
        <a:xfrm>
          <a:off x="0" y="465183"/>
          <a:ext cx="1170113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63E66-C17E-4E7F-9C32-303C1587E4A4}">
      <dsp:nvSpPr>
        <dsp:cNvPr id="0" name=""/>
        <dsp:cNvSpPr/>
      </dsp:nvSpPr>
      <dsp:spPr>
        <a:xfrm>
          <a:off x="489642" y="101464"/>
          <a:ext cx="11204342" cy="7031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92" tIns="0" rIns="30959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Дамуында</a:t>
          </a:r>
          <a:r>
            <a:rPr lang="ru-RU" sz="1600" kern="1200" dirty="0"/>
            <a:t> </a:t>
          </a:r>
          <a:r>
            <a:rPr lang="ru-RU" sz="1600" kern="1200" dirty="0" err="1"/>
            <a:t>педагогикалық</a:t>
          </a:r>
          <a:r>
            <a:rPr lang="ru-RU" sz="1600" kern="1200" dirty="0"/>
            <a:t> </a:t>
          </a:r>
          <a:r>
            <a:rPr lang="ru-RU" sz="1600" kern="1200" dirty="0" err="1"/>
            <a:t>ықпалдан</a:t>
          </a:r>
          <a:r>
            <a:rPr lang="ru-RU" sz="1600" kern="1200" dirty="0"/>
            <a:t> </a:t>
          </a:r>
          <a:r>
            <a:rPr lang="ru-RU" sz="1600" kern="1200" dirty="0" err="1"/>
            <a:t>ауытқулары</a:t>
          </a:r>
          <a:r>
            <a:rPr lang="ru-RU" sz="1600" kern="1200" dirty="0"/>
            <a:t> бар балалармен </a:t>
          </a:r>
          <a:r>
            <a:rPr lang="ru-RU" sz="1600" kern="1200" dirty="0" err="1"/>
            <a:t>әлеуметтік-педагогикалық</a:t>
          </a:r>
          <a:r>
            <a:rPr lang="ru-RU" sz="1600" kern="1200" dirty="0"/>
            <a:t> жұмыс;</a:t>
          </a:r>
          <a:endParaRPr lang="en-US" sz="1600" kern="1200" dirty="0"/>
        </a:p>
      </dsp:txBody>
      <dsp:txXfrm>
        <a:off x="523969" y="135791"/>
        <a:ext cx="11135688" cy="634544"/>
      </dsp:txXfrm>
    </dsp:sp>
    <dsp:sp modelId="{D64E3EC4-CF36-434A-89BE-A562646EFD1A}">
      <dsp:nvSpPr>
        <dsp:cNvPr id="0" name=""/>
        <dsp:cNvSpPr/>
      </dsp:nvSpPr>
      <dsp:spPr>
        <a:xfrm>
          <a:off x="0" y="1264899"/>
          <a:ext cx="1170113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54DE9-43F4-4CF6-9F71-CF1AE2FDDA42}">
      <dsp:nvSpPr>
        <dsp:cNvPr id="0" name=""/>
        <dsp:cNvSpPr/>
      </dsp:nvSpPr>
      <dsp:spPr>
        <a:xfrm>
          <a:off x="585056" y="1168983"/>
          <a:ext cx="10826261" cy="4353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92" tIns="0" rIns="30959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/>
            <a:t>Ата-анасының</a:t>
          </a:r>
          <a:r>
            <a:rPr lang="ru-RU" sz="1600" kern="1200" dirty="0"/>
            <a:t> </a:t>
          </a:r>
          <a:r>
            <a:rPr lang="ru-RU" sz="1600" kern="1200" dirty="0" err="1"/>
            <a:t>қамқорлығынсыз</a:t>
          </a:r>
          <a:r>
            <a:rPr lang="ru-RU" sz="1600" kern="1200" dirty="0"/>
            <a:t> </a:t>
          </a:r>
          <a:r>
            <a:rPr lang="ru-RU" sz="1600" kern="1200" dirty="0" err="1"/>
            <a:t>қалған</a:t>
          </a:r>
          <a:r>
            <a:rPr lang="ru-RU" sz="1600" kern="1200" dirty="0"/>
            <a:t> балалармен </a:t>
          </a:r>
          <a:r>
            <a:rPr lang="ru-RU" sz="1600" kern="1200" dirty="0" err="1"/>
            <a:t>әлеуметтік-педагогикалық</a:t>
          </a:r>
          <a:r>
            <a:rPr lang="ru-RU" sz="1600" kern="1200" dirty="0"/>
            <a:t> жұмыс;</a:t>
          </a:r>
          <a:endParaRPr lang="en-US" sz="1600" kern="1200" dirty="0"/>
        </a:p>
      </dsp:txBody>
      <dsp:txXfrm>
        <a:off x="606310" y="1190237"/>
        <a:ext cx="10783753" cy="392888"/>
      </dsp:txXfrm>
    </dsp:sp>
    <dsp:sp modelId="{6E4AA34E-095C-420A-BFF5-98454C83DDF6}">
      <dsp:nvSpPr>
        <dsp:cNvPr id="0" name=""/>
        <dsp:cNvSpPr/>
      </dsp:nvSpPr>
      <dsp:spPr>
        <a:xfrm>
          <a:off x="0" y="1970336"/>
          <a:ext cx="1170113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FAA38-521E-4885-A182-4704DEEB9049}">
      <dsp:nvSpPr>
        <dsp:cNvPr id="0" name=""/>
        <dsp:cNvSpPr/>
      </dsp:nvSpPr>
      <dsp:spPr>
        <a:xfrm>
          <a:off x="585056" y="1968699"/>
          <a:ext cx="8190792" cy="3411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92" tIns="0" rIns="30959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Ата-аналар</a:t>
          </a:r>
          <a:r>
            <a:rPr lang="kk-KZ" sz="1800" kern="1200" dirty="0"/>
            <a:t>ға әлеуметтік</a:t>
          </a:r>
          <a:r>
            <a:rPr lang="ru-RU" sz="1800" kern="1200" dirty="0"/>
            <a:t>-</a:t>
          </a:r>
          <a:r>
            <a:rPr lang="kk-KZ" sz="1800" kern="1200" dirty="0"/>
            <a:t>педагогикалық кеңес беру;</a:t>
          </a:r>
          <a:endParaRPr lang="en-US" sz="1800" kern="1200" dirty="0"/>
        </a:p>
      </dsp:txBody>
      <dsp:txXfrm>
        <a:off x="601708" y="1985351"/>
        <a:ext cx="8157488" cy="307812"/>
      </dsp:txXfrm>
    </dsp:sp>
    <dsp:sp modelId="{CE919196-AD79-4939-BA3C-DA9261523E9E}">
      <dsp:nvSpPr>
        <dsp:cNvPr id="0" name=""/>
        <dsp:cNvSpPr/>
      </dsp:nvSpPr>
      <dsp:spPr>
        <a:xfrm>
          <a:off x="0" y="2785098"/>
          <a:ext cx="1170113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F1488-B958-4CD8-90F4-C0B90F6746FB}">
      <dsp:nvSpPr>
        <dsp:cNvPr id="0" name=""/>
        <dsp:cNvSpPr/>
      </dsp:nvSpPr>
      <dsp:spPr>
        <a:xfrm>
          <a:off x="606376" y="2665900"/>
          <a:ext cx="10673012" cy="4504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92" tIns="0" rIns="30959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Балаларымен</a:t>
          </a:r>
          <a:r>
            <a:rPr lang="ru-RU" sz="1800" kern="1200" dirty="0"/>
            <a:t> </a:t>
          </a:r>
          <a:r>
            <a:rPr lang="ru-RU" sz="1800" kern="1200" dirty="0" err="1"/>
            <a:t>байланысын</a:t>
          </a:r>
          <a:r>
            <a:rPr lang="ru-RU" sz="1800" kern="1200" dirty="0"/>
            <a:t> </a:t>
          </a:r>
          <a:r>
            <a:rPr lang="ru-RU" sz="1800" kern="1200" dirty="0" err="1"/>
            <a:t>жоғалтқан</a:t>
          </a:r>
          <a:r>
            <a:rPr lang="ru-RU" sz="1800" kern="1200" dirty="0"/>
            <a:t>, </a:t>
          </a:r>
          <a:r>
            <a:rPr lang="ru-RU" sz="1800" kern="1200" dirty="0" err="1"/>
            <a:t>тәрбиелік</a:t>
          </a:r>
          <a:r>
            <a:rPr lang="ru-RU" sz="1800" kern="1200" dirty="0"/>
            <a:t> </a:t>
          </a:r>
          <a:r>
            <a:rPr lang="ru-RU" sz="1800" kern="1200" dirty="0" err="1"/>
            <a:t>әлеуеті</a:t>
          </a:r>
          <a:r>
            <a:rPr lang="ru-RU" sz="1800" kern="1200" dirty="0"/>
            <a:t> </a:t>
          </a:r>
          <a:r>
            <a:rPr lang="ru-RU" sz="1800" kern="1200" dirty="0" err="1"/>
            <a:t>төмен</a:t>
          </a:r>
          <a:r>
            <a:rPr lang="ru-RU" sz="1800" kern="1200" dirty="0"/>
            <a:t> </a:t>
          </a:r>
          <a:r>
            <a:rPr lang="ru-RU" sz="1800" kern="1200" dirty="0" err="1"/>
            <a:t>отбасымен</a:t>
          </a:r>
          <a:r>
            <a:rPr lang="ru-RU" sz="1800" kern="1200" dirty="0"/>
            <a:t> жұмыс;</a:t>
          </a:r>
          <a:endParaRPr lang="en-US" sz="1800" kern="1200" dirty="0"/>
        </a:p>
      </dsp:txBody>
      <dsp:txXfrm>
        <a:off x="628365" y="2687889"/>
        <a:ext cx="10629034" cy="406464"/>
      </dsp:txXfrm>
    </dsp:sp>
    <dsp:sp modelId="{F5680A0E-1755-4D64-9A7D-25B5495CDDA8}">
      <dsp:nvSpPr>
        <dsp:cNvPr id="0" name=""/>
        <dsp:cNvSpPr/>
      </dsp:nvSpPr>
      <dsp:spPr>
        <a:xfrm>
          <a:off x="0" y="3639451"/>
          <a:ext cx="1170113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E549B-1DB7-48B1-BDDC-0E99B16823CD}">
      <dsp:nvSpPr>
        <dsp:cNvPr id="0" name=""/>
        <dsp:cNvSpPr/>
      </dsp:nvSpPr>
      <dsp:spPr>
        <a:xfrm>
          <a:off x="557060" y="3488898"/>
          <a:ext cx="11141203" cy="49003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92" tIns="0" rIns="30959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Девиантты</a:t>
          </a:r>
          <a:r>
            <a:rPr lang="ru-RU" sz="1800" kern="1200" dirty="0"/>
            <a:t> (</a:t>
          </a:r>
          <a:r>
            <a:rPr lang="ru-RU" sz="1800" kern="1200" dirty="0" err="1"/>
            <a:t>деликвенті</a:t>
          </a:r>
          <a:r>
            <a:rPr lang="ru-RU" sz="1800" kern="1200" dirty="0"/>
            <a:t>) </a:t>
          </a:r>
          <a:r>
            <a:rPr lang="ru-RU" sz="1800" kern="1200" dirty="0" err="1"/>
            <a:t>мінез-құлықты</a:t>
          </a:r>
          <a:r>
            <a:rPr lang="ru-RU" sz="1800" kern="1200" dirty="0"/>
            <a:t> </a:t>
          </a:r>
          <a:r>
            <a:rPr lang="ru-RU" sz="1800" kern="1200" dirty="0" err="1"/>
            <a:t>балаларымен</a:t>
          </a:r>
          <a:r>
            <a:rPr lang="ru-RU" sz="1800" kern="1200" dirty="0"/>
            <a:t> </a:t>
          </a:r>
          <a:r>
            <a:rPr lang="ru-RU" sz="1800" kern="1200" dirty="0" err="1"/>
            <a:t>әлеуметтік-педагогикалық</a:t>
          </a:r>
          <a:r>
            <a:rPr lang="ru-RU" sz="1800" kern="1200" dirty="0"/>
            <a:t> жұмыс </a:t>
          </a:r>
          <a:endParaRPr lang="en-US" sz="1800" kern="1200" dirty="0"/>
        </a:p>
      </dsp:txBody>
      <dsp:txXfrm>
        <a:off x="580981" y="3512819"/>
        <a:ext cx="11093361" cy="442190"/>
      </dsp:txXfrm>
    </dsp:sp>
    <dsp:sp modelId="{97F2A4F9-20D2-4708-8CBC-CBA0FAAA94D7}">
      <dsp:nvSpPr>
        <dsp:cNvPr id="0" name=""/>
        <dsp:cNvSpPr/>
      </dsp:nvSpPr>
      <dsp:spPr>
        <a:xfrm>
          <a:off x="0" y="4372962"/>
          <a:ext cx="1170113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7FA7E-0486-4F80-82DC-840DFB2F5509}">
      <dsp:nvSpPr>
        <dsp:cNvPr id="0" name=""/>
        <dsp:cNvSpPr/>
      </dsp:nvSpPr>
      <dsp:spPr>
        <a:xfrm>
          <a:off x="585056" y="4343251"/>
          <a:ext cx="10597984" cy="36919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9592" tIns="0" rIns="30959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Балаларға</a:t>
          </a:r>
          <a:r>
            <a:rPr lang="ru-RU" sz="1800" kern="1200" dirty="0"/>
            <a:t> </a:t>
          </a:r>
          <a:r>
            <a:rPr lang="ru-RU" sz="1800" kern="1200" dirty="0" err="1"/>
            <a:t>қарсы</a:t>
          </a:r>
          <a:r>
            <a:rPr lang="ru-RU" sz="1800" kern="1200" dirty="0"/>
            <a:t> </a:t>
          </a:r>
          <a:r>
            <a:rPr lang="ru-RU" sz="1800" kern="1200" dirty="0" err="1"/>
            <a:t>зорлық</a:t>
          </a:r>
          <a:r>
            <a:rPr lang="ru-RU" sz="1800" kern="1200" dirty="0"/>
            <a:t> – </a:t>
          </a:r>
          <a:r>
            <a:rPr lang="kk-KZ" sz="1800" kern="1200" dirty="0"/>
            <a:t>зомбылықты алдын алу іс</a:t>
          </a:r>
          <a:r>
            <a:rPr lang="ru-RU" sz="1800" kern="1200" dirty="0"/>
            <a:t>-</a:t>
          </a:r>
          <a:r>
            <a:rPr lang="kk-KZ" sz="1800" kern="1200" dirty="0"/>
            <a:t>шараларын ұйымдастыру</a:t>
          </a:r>
          <a:endParaRPr lang="en-US" sz="1800" kern="1200" dirty="0"/>
        </a:p>
      </dsp:txBody>
      <dsp:txXfrm>
        <a:off x="603078" y="4361273"/>
        <a:ext cx="10561940" cy="333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11866-CD3E-4277-B7B8-0EC334C365F1}">
      <dsp:nvSpPr>
        <dsp:cNvPr id="0" name=""/>
        <dsp:cNvSpPr/>
      </dsp:nvSpPr>
      <dsp:spPr>
        <a:xfrm rot="5400000">
          <a:off x="659520" y="1593317"/>
          <a:ext cx="1380484" cy="15716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ECE06-E112-43D1-AFF6-321CCD98F37F}">
      <dsp:nvSpPr>
        <dsp:cNvPr id="0" name=""/>
        <dsp:cNvSpPr/>
      </dsp:nvSpPr>
      <dsp:spPr>
        <a:xfrm>
          <a:off x="84663" y="72105"/>
          <a:ext cx="2323923" cy="1626671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Әдіс- тәсілдері</a:t>
          </a:r>
          <a:endParaRPr lang="ru-RU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4085" y="151527"/>
        <a:ext cx="2165079" cy="1467827"/>
      </dsp:txXfrm>
    </dsp:sp>
    <dsp:sp modelId="{3943962B-B974-4E20-B349-9D1F275DB831}">
      <dsp:nvSpPr>
        <dsp:cNvPr id="0" name=""/>
        <dsp:cNvSpPr/>
      </dsp:nvSpPr>
      <dsp:spPr>
        <a:xfrm>
          <a:off x="3630947" y="185748"/>
          <a:ext cx="1690200" cy="1314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800" kern="1200" dirty="0"/>
        </a:p>
      </dsp:txBody>
      <dsp:txXfrm>
        <a:off x="3630947" y="185748"/>
        <a:ext cx="1690200" cy="1314747"/>
      </dsp:txXfrm>
    </dsp:sp>
    <dsp:sp modelId="{9C042DCA-C7AD-4A32-9278-2BD291B71250}">
      <dsp:nvSpPr>
        <dsp:cNvPr id="0" name=""/>
        <dsp:cNvSpPr/>
      </dsp:nvSpPr>
      <dsp:spPr>
        <a:xfrm rot="5400000">
          <a:off x="2591815" y="3260663"/>
          <a:ext cx="1380484" cy="157163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527662"/>
            <a:satOff val="-31167"/>
            <a:lumOff val="87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14F3C-7E70-43F5-B605-E036472D18D0}">
      <dsp:nvSpPr>
        <dsp:cNvPr id="0" name=""/>
        <dsp:cNvSpPr/>
      </dsp:nvSpPr>
      <dsp:spPr>
        <a:xfrm>
          <a:off x="2106607" y="1750797"/>
          <a:ext cx="2621525" cy="1626671"/>
        </a:xfrm>
        <a:prstGeom prst="roundRect">
          <a:avLst>
            <a:gd name="adj" fmla="val 16670"/>
          </a:avLst>
        </a:prstGeom>
        <a:solidFill>
          <a:schemeClr val="accent4">
            <a:hueOff val="-455917"/>
            <a:satOff val="-2303"/>
            <a:lumOff val="-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Құралдары</a:t>
          </a:r>
          <a:endParaRPr lang="ru-RU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86029" y="1830219"/>
        <a:ext cx="2462681" cy="1467827"/>
      </dsp:txXfrm>
    </dsp:sp>
    <dsp:sp modelId="{F5EBDC99-8353-45AB-B295-DE5C1B036C30}">
      <dsp:nvSpPr>
        <dsp:cNvPr id="0" name=""/>
        <dsp:cNvSpPr/>
      </dsp:nvSpPr>
      <dsp:spPr>
        <a:xfrm>
          <a:off x="5706528" y="2013037"/>
          <a:ext cx="1690200" cy="1314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800" kern="1200" dirty="0"/>
        </a:p>
      </dsp:txBody>
      <dsp:txXfrm>
        <a:off x="5706528" y="2013037"/>
        <a:ext cx="1690200" cy="1314747"/>
      </dsp:txXfrm>
    </dsp:sp>
    <dsp:sp modelId="{B924BC37-2885-4907-8D01-BBCAEF250F1E}">
      <dsp:nvSpPr>
        <dsp:cNvPr id="0" name=""/>
        <dsp:cNvSpPr/>
      </dsp:nvSpPr>
      <dsp:spPr>
        <a:xfrm>
          <a:off x="4078913" y="3479005"/>
          <a:ext cx="2323923" cy="1626671"/>
        </a:xfrm>
        <a:prstGeom prst="roundRect">
          <a:avLst>
            <a:gd name="adj" fmla="val 1667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Түрлері </a:t>
          </a:r>
          <a:endParaRPr lang="ru-RU" sz="3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8335" y="3558427"/>
        <a:ext cx="2165079" cy="1467827"/>
      </dsp:txXfrm>
    </dsp:sp>
    <dsp:sp modelId="{AB29BE7B-999A-4AB7-9F71-59AC81A37091}">
      <dsp:nvSpPr>
        <dsp:cNvPr id="0" name=""/>
        <dsp:cNvSpPr/>
      </dsp:nvSpPr>
      <dsp:spPr>
        <a:xfrm>
          <a:off x="7484507" y="3840326"/>
          <a:ext cx="1690200" cy="1314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800" kern="1200" dirty="0"/>
        </a:p>
      </dsp:txBody>
      <dsp:txXfrm>
        <a:off x="7484507" y="3840326"/>
        <a:ext cx="1690200" cy="13147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6812B-C546-4CF1-B851-CDBFA059090A}">
      <dsp:nvSpPr>
        <dsp:cNvPr id="0" name=""/>
        <dsp:cNvSpPr/>
      </dsp:nvSpPr>
      <dsp:spPr>
        <a:xfrm>
          <a:off x="4829013" y="3347356"/>
          <a:ext cx="2047814" cy="367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849"/>
              </a:lnTo>
              <a:lnTo>
                <a:pt x="2047814" y="135849"/>
              </a:lnTo>
              <a:lnTo>
                <a:pt x="2047814" y="367074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10E6A-69F2-44B1-89E1-BAA640A3FA89}">
      <dsp:nvSpPr>
        <dsp:cNvPr id="0" name=""/>
        <dsp:cNvSpPr/>
      </dsp:nvSpPr>
      <dsp:spPr>
        <a:xfrm>
          <a:off x="2659835" y="1479841"/>
          <a:ext cx="2169178" cy="521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958"/>
              </a:lnTo>
              <a:lnTo>
                <a:pt x="2169178" y="289958"/>
              </a:lnTo>
              <a:lnTo>
                <a:pt x="2169178" y="52118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AA333-8955-4219-82D7-490207DCF155}">
      <dsp:nvSpPr>
        <dsp:cNvPr id="0" name=""/>
        <dsp:cNvSpPr/>
      </dsp:nvSpPr>
      <dsp:spPr>
        <a:xfrm>
          <a:off x="1096540" y="3565144"/>
          <a:ext cx="2860645" cy="713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2310"/>
              </a:lnTo>
              <a:lnTo>
                <a:pt x="2860645" y="482310"/>
              </a:lnTo>
              <a:lnTo>
                <a:pt x="2860645" y="71353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BA8BB-8F84-42A5-A883-F559E033BCC9}">
      <dsp:nvSpPr>
        <dsp:cNvPr id="0" name=""/>
        <dsp:cNvSpPr/>
      </dsp:nvSpPr>
      <dsp:spPr>
        <a:xfrm>
          <a:off x="695814" y="3565144"/>
          <a:ext cx="400726" cy="633993"/>
        </a:xfrm>
        <a:custGeom>
          <a:avLst/>
          <a:gdLst/>
          <a:ahLst/>
          <a:cxnLst/>
          <a:rect l="0" t="0" r="0" b="0"/>
          <a:pathLst>
            <a:path>
              <a:moveTo>
                <a:pt x="400726" y="0"/>
              </a:moveTo>
              <a:lnTo>
                <a:pt x="400726" y="402768"/>
              </a:lnTo>
              <a:lnTo>
                <a:pt x="0" y="402768"/>
              </a:lnTo>
              <a:lnTo>
                <a:pt x="0" y="63399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D6D5E2-35F3-4CAE-9926-9098238B6C88}">
      <dsp:nvSpPr>
        <dsp:cNvPr id="0" name=""/>
        <dsp:cNvSpPr/>
      </dsp:nvSpPr>
      <dsp:spPr>
        <a:xfrm>
          <a:off x="1096540" y="1479841"/>
          <a:ext cx="1563294" cy="605460"/>
        </a:xfrm>
        <a:custGeom>
          <a:avLst/>
          <a:gdLst/>
          <a:ahLst/>
          <a:cxnLst/>
          <a:rect l="0" t="0" r="0" b="0"/>
          <a:pathLst>
            <a:path>
              <a:moveTo>
                <a:pt x="1563294" y="0"/>
              </a:moveTo>
              <a:lnTo>
                <a:pt x="1563294" y="374235"/>
              </a:lnTo>
              <a:lnTo>
                <a:pt x="0" y="374235"/>
              </a:lnTo>
              <a:lnTo>
                <a:pt x="0" y="60546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72F0C-5D8B-474E-B60D-9A07F844384A}">
      <dsp:nvSpPr>
        <dsp:cNvPr id="0" name=""/>
        <dsp:cNvSpPr/>
      </dsp:nvSpPr>
      <dsp:spPr>
        <a:xfrm>
          <a:off x="1919914" y="0"/>
          <a:ext cx="1479841" cy="147984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D3858-5F8E-4375-BD26-3FD246A50164}">
      <dsp:nvSpPr>
        <dsp:cNvPr id="0" name=""/>
        <dsp:cNvSpPr/>
      </dsp:nvSpPr>
      <dsp:spPr>
        <a:xfrm>
          <a:off x="3816065" y="586193"/>
          <a:ext cx="1697141" cy="713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3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оқу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16065" y="586193"/>
        <a:ext cx="1697141" cy="713727"/>
      </dsp:txXfrm>
    </dsp:sp>
    <dsp:sp modelId="{BB6BC4F9-8DCA-490A-B185-69F2D583F6BE}">
      <dsp:nvSpPr>
        <dsp:cNvPr id="0" name=""/>
        <dsp:cNvSpPr/>
      </dsp:nvSpPr>
      <dsp:spPr>
        <a:xfrm>
          <a:off x="356619" y="2085302"/>
          <a:ext cx="1479841" cy="147984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712C3-C869-458E-A0DA-0D134A945296}">
      <dsp:nvSpPr>
        <dsp:cNvPr id="0" name=""/>
        <dsp:cNvSpPr/>
      </dsp:nvSpPr>
      <dsp:spPr>
        <a:xfrm>
          <a:off x="2400643" y="2682552"/>
          <a:ext cx="1383178" cy="515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800" kern="1200" dirty="0">
              <a:latin typeface="Times New Roman" pitchFamily="18" charset="0"/>
              <a:cs typeface="Times New Roman" pitchFamily="18" charset="0"/>
            </a:rPr>
            <a:t>еңбек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00643" y="2682552"/>
        <a:ext cx="1383178" cy="515014"/>
      </dsp:txXfrm>
    </dsp:sp>
    <dsp:sp modelId="{8E0FEEB0-907A-44C8-B1AE-FC8EA397D7F6}">
      <dsp:nvSpPr>
        <dsp:cNvPr id="0" name=""/>
        <dsp:cNvSpPr/>
      </dsp:nvSpPr>
      <dsp:spPr>
        <a:xfrm>
          <a:off x="0" y="4199138"/>
          <a:ext cx="1391628" cy="14031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47BED-4836-4ABA-91F2-5ADAEC54D7A3}">
      <dsp:nvSpPr>
        <dsp:cNvPr id="0" name=""/>
        <dsp:cNvSpPr/>
      </dsp:nvSpPr>
      <dsp:spPr>
        <a:xfrm>
          <a:off x="1840005" y="4345945"/>
          <a:ext cx="1420892" cy="1069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өзіне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қызмет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ету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40005" y="4345945"/>
        <a:ext cx="1420892" cy="1069052"/>
      </dsp:txXfrm>
    </dsp:sp>
    <dsp:sp modelId="{FF4B82F3-057C-47D4-8CEF-2C3BCB26EA56}">
      <dsp:nvSpPr>
        <dsp:cNvPr id="0" name=""/>
        <dsp:cNvSpPr/>
      </dsp:nvSpPr>
      <dsp:spPr>
        <a:xfrm>
          <a:off x="3318419" y="4278679"/>
          <a:ext cx="1277532" cy="120012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2B11B-AB93-4709-8BC8-E13AE2B8DA59}">
      <dsp:nvSpPr>
        <dsp:cNvPr id="0" name=""/>
        <dsp:cNvSpPr/>
      </dsp:nvSpPr>
      <dsp:spPr>
        <a:xfrm>
          <a:off x="4406225" y="4025375"/>
          <a:ext cx="1721803" cy="138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қарым-қатынас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06225" y="4025375"/>
        <a:ext cx="1721803" cy="1384895"/>
      </dsp:txXfrm>
    </dsp:sp>
    <dsp:sp modelId="{A2B04C03-F4FB-49DD-8E57-FF98B8EA7AF6}">
      <dsp:nvSpPr>
        <dsp:cNvPr id="0" name=""/>
        <dsp:cNvSpPr/>
      </dsp:nvSpPr>
      <dsp:spPr>
        <a:xfrm>
          <a:off x="4179067" y="2001025"/>
          <a:ext cx="1299892" cy="134633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C3732-26D3-40B0-8B26-E1FD042B3E35}">
      <dsp:nvSpPr>
        <dsp:cNvPr id="0" name=""/>
        <dsp:cNvSpPr/>
      </dsp:nvSpPr>
      <dsp:spPr>
        <a:xfrm>
          <a:off x="5023539" y="1322666"/>
          <a:ext cx="1969861" cy="676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800" kern="1200" dirty="0">
              <a:latin typeface="Times New Roman" pitchFamily="18" charset="0"/>
              <a:cs typeface="Times New Roman" pitchFamily="18" charset="0"/>
            </a:rPr>
            <a:t>ойын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23539" y="1322666"/>
        <a:ext cx="1969861" cy="676731"/>
      </dsp:txXfrm>
    </dsp:sp>
    <dsp:sp modelId="{A937ADAA-6F8B-41DB-9979-8F3343D606E3}">
      <dsp:nvSpPr>
        <dsp:cNvPr id="0" name=""/>
        <dsp:cNvSpPr/>
      </dsp:nvSpPr>
      <dsp:spPr>
        <a:xfrm>
          <a:off x="6136907" y="3714430"/>
          <a:ext cx="1479841" cy="147984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E4AED-A2A8-4796-90D9-7FC4828A411A}">
      <dsp:nvSpPr>
        <dsp:cNvPr id="0" name=""/>
        <dsp:cNvSpPr/>
      </dsp:nvSpPr>
      <dsp:spPr>
        <a:xfrm>
          <a:off x="5798367" y="2084052"/>
          <a:ext cx="2693881" cy="91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kk-KZ" sz="2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бос уақытын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8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ұйымдастыру</a:t>
          </a:r>
          <a:endParaRPr lang="ru-RU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98367" y="2084052"/>
        <a:ext cx="2693881" cy="919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D63C2-7DEE-4C0B-968E-99287321255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9223-29FF-4227-AE90-C96F0D508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5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9223-29FF-4227-AE90-C96F0D50854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0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9223-29FF-4227-AE90-C96F0D50854A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7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8EA3-DB0B-4ED8-B63A-A61C1AF33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48A2B4-B642-44D7-8D65-E5183C8AA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4ABD89-706C-4BB3-B4DF-C461E9D7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3E3D6E-822D-4D57-B4B3-94CFF82A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8A7459-69B9-4C9D-90B7-5E64F65F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3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F84C8-25B0-4F73-8D5B-FB85C7DF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1BE3B4-E354-481D-9205-ACA087E47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158A8A-92CC-4941-8111-B928B7C0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F22C9-B2F0-4396-887C-B442F445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846B8-0785-4656-AADA-107EC47C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E38FEA-E157-4033-B849-437BA5EC2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37E9A0-E29A-43C8-A2C6-85724ABEE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7838A8-6D17-4319-ABCA-0A526166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45F60-4EF9-463D-9CD1-0CB075D0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BA5617-F22E-4E82-BC57-DA04A350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92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81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84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26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56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3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18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88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4621F-BBDB-4F5E-B6B0-FD218E20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4B9CD4-59D5-4A60-8371-A36A0251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D0DCC-F591-4F9B-923D-81A7462FC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2E59B-6C6B-40CD-B16D-A62793F7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EA1A0-ED61-40B1-A94E-BCA305A2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73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31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44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019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32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7531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33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74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7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D1AD1-32D8-4B6E-991E-4AF6B5D2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8B77D5-199A-4146-B579-819BAABED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5F56F-B6E9-4E42-A889-49094ACB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41853B-3F4C-426E-910F-1DA866A5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33770-A785-463D-B5F7-5DFE325F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4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D9259-1044-47C1-9235-BE5311BD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76BC2-0BA6-4763-BE32-E09590EF3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45028-9D0E-40CF-B989-09F588D53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72B230-A9B5-4B36-B4E0-539DEA6D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4FE319-995B-4F40-8C6F-A61FA7EB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474C1-6D17-4731-8701-A9750F1B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9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9FA61-E01F-40DB-8FCA-EA429B0D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F900EE-18E5-4AF5-9CDA-5FAEB2351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8B1177-5E4B-4745-82DA-1E7F721BD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37B70F-B583-4D75-975D-7E9F6CAD8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0EDC27-36FE-46DC-9D4E-4EC4C8EEF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E9033-0E56-49C4-95B8-8D7DE696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B1D70B-0DDD-486A-B937-3C626CE51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B52CEA-FAEC-4B29-9EE4-A7D23C1B8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2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BCAA2-0E41-413E-A8A2-7E618EAE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575533-4424-4B23-A1EF-219E8E0F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9E37FA-E31B-455E-BC47-E31EFA7F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D6F599-3556-495A-BB76-6646835C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7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BC48BA-3BC1-48EE-B769-C78F98DF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2416E8-623B-413E-97E2-CA563F79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4CD446-77EE-431B-B082-D7830641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0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DD340-B2E3-45F0-AFD2-7CF95453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EF93D-09DB-4873-9B80-A78F1B7FC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338C32-88C7-4E63-B52C-CD9E30480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086F7A-DB06-4FC4-BF87-6C12B80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3B6D8F-C71A-488C-8714-32ECB033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24BA8-0EE6-4D3A-81CA-8986B11E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5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FA5C2-8977-4E75-833D-FB3758A1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40E579-0D80-4158-852C-C57E07DD3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1831CB-AC54-445F-A048-8D0581FD4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7F8AD6-97F0-4136-97F6-6F1EB043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42380-9E89-491F-9255-D92B09E4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64C5B4-0B11-456B-9367-8EF9BCA8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6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E8D3C-FBE8-4819-8D51-26A071D4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3D36-7115-4CD0-A041-8EA2A9A0B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8AD32-461A-4A69-93B7-C7DA4C2DB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E74078-036F-45DF-B979-10C75CBC7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E5EDEC-358E-4D65-BAB6-9B5932ACE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33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0758A-28F4-486B-AEFA-4D86C043B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02.07.2024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39CE6D-6B00-4AB0-8A6B-D81567E259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073027-7195-F47C-AC4C-6FDBD4A61D61}"/>
              </a:ext>
            </a:extLst>
          </p:cNvPr>
          <p:cNvSpPr txBox="1"/>
          <p:nvPr/>
        </p:nvSpPr>
        <p:spPr>
          <a:xfrm>
            <a:off x="620886" y="1018362"/>
            <a:ext cx="10689336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Пән </a:t>
            </a:r>
            <a:r>
              <a:rPr lang="kk-KZ" sz="4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«Әлеуметтік-педагогикалық іс-әрекеттегі стресс-менеджмент»</a:t>
            </a:r>
            <a:endParaRPr lang="en-US" sz="4000" dirty="0">
              <a:solidFill>
                <a:srgbClr val="7030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2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женщина, окно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7C3AED8-C961-4C18-84F7-600A0B959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2" y="293618"/>
            <a:ext cx="3568356" cy="244600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ребенок, маленький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1EDD101-3C3B-4C75-8568-B0DA39004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194" y="503202"/>
            <a:ext cx="3769039" cy="260106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ена, человек, ребено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0EC0EBF-83E5-405C-8492-AA1925D14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99" y="3551471"/>
            <a:ext cx="3823493" cy="241156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стена, диван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5568E74-4EF0-4130-97B5-3607789A7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00" y="3619535"/>
            <a:ext cx="3769039" cy="237519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2EA4094-BF71-4C1B-A307-6A2B869F7E4E}"/>
              </a:ext>
            </a:extLst>
          </p:cNvPr>
          <p:cNvSpPr/>
          <p:nvPr/>
        </p:nvSpPr>
        <p:spPr>
          <a:xfrm>
            <a:off x="300577" y="5994733"/>
            <a:ext cx="3994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kk-K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Сәтсіз  отбасындағы балалар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CE69FF4-CA7B-4155-880E-3641AA0D4148}"/>
              </a:ext>
            </a:extLst>
          </p:cNvPr>
          <p:cNvSpPr/>
          <p:nvPr/>
        </p:nvSpPr>
        <p:spPr>
          <a:xfrm flipH="1">
            <a:off x="8708062" y="3157870"/>
            <a:ext cx="3109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Агрессивті балалар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3AB1192-C6E7-4F52-B3D7-E854CEDCD545}"/>
              </a:ext>
            </a:extLst>
          </p:cNvPr>
          <p:cNvSpPr/>
          <p:nvPr/>
        </p:nvSpPr>
        <p:spPr>
          <a:xfrm>
            <a:off x="8050770" y="6103188"/>
            <a:ext cx="3851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Гипербелсенді балалалар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5A6F6D1-9642-4F3F-B6F2-014251293A59}"/>
              </a:ext>
            </a:extLst>
          </p:cNvPr>
          <p:cNvSpPr/>
          <p:nvPr/>
        </p:nvSpPr>
        <p:spPr>
          <a:xfrm rot="10800000" flipV="1">
            <a:off x="428930" y="2688771"/>
            <a:ext cx="3542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FFC00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Өмірлік қиын жағдайға душар болған балалар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276CDE9-EE45-4160-A017-E0EFE77480F0}"/>
              </a:ext>
            </a:extLst>
          </p:cNvPr>
          <p:cNvSpPr/>
          <p:nvPr/>
        </p:nvSpPr>
        <p:spPr>
          <a:xfrm>
            <a:off x="4256198" y="503202"/>
            <a:ext cx="37945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Әлеуметтік педагогтың кәсіби іс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әрекет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нысаны</a:t>
            </a:r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kk-KZ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70B5591-FD9D-7946-E447-CEF3E8B04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20" y="2138644"/>
            <a:ext cx="2843891" cy="276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337F16-D4FA-13AF-67F9-BD466FDD922A}"/>
              </a:ext>
            </a:extLst>
          </p:cNvPr>
          <p:cNvSpPr txBox="1"/>
          <p:nvPr/>
        </p:nvSpPr>
        <p:spPr>
          <a:xfrm>
            <a:off x="4507992" y="5348402"/>
            <a:ext cx="3510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Ерекше күтімді қажет ететін  балалар</a:t>
            </a:r>
          </a:p>
        </p:txBody>
      </p:sp>
    </p:spTree>
    <p:extLst>
      <p:ext uri="{BB962C8B-B14F-4D97-AF65-F5344CB8AC3E}">
        <p14:creationId xmlns:p14="http://schemas.microsoft.com/office/powerpoint/2010/main" val="119691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C0ED50-AC83-4BD9-9B4D-A89D0159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17" y="3679440"/>
            <a:ext cx="3983930" cy="2504555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ллекция карти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B8F05F6-6B48-40F3-89A6-495EBEA9C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01" y="1424415"/>
            <a:ext cx="4755078" cy="2488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738" y="270253"/>
            <a:ext cx="60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Девиантты балалар және оның алдын алу:</a:t>
            </a:r>
          </a:p>
          <a:p>
            <a:pPr marL="342900" indent="-342900">
              <a:buFontTx/>
              <a:buChar char="-"/>
            </a:pP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агрессивтілік</a:t>
            </a:r>
          </a:p>
          <a:p>
            <a:pPr marL="342900" indent="-342900">
              <a:buFontTx/>
              <a:buChar char="-"/>
            </a:pP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буллинг, кибербуллинг</a:t>
            </a:r>
          </a:p>
          <a:p>
            <a:pPr marL="342900" indent="-342900">
              <a:buFontTx/>
              <a:buChar char="-"/>
            </a:pPr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тәуелділік</a:t>
            </a:r>
          </a:p>
          <a:p>
            <a:pPr marL="342900" indent="-342900" algn="ctr">
              <a:buFontTx/>
              <a:buChar char="-"/>
            </a:pPr>
            <a:endParaRPr lang="kk-KZ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" t="123" r="1375" b="51623"/>
          <a:stretch/>
        </p:blipFill>
        <p:spPr bwMode="auto">
          <a:xfrm>
            <a:off x="5133094" y="1100137"/>
            <a:ext cx="3983931" cy="268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08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/>
          <p:cNvSpPr/>
          <p:nvPr/>
        </p:nvSpPr>
        <p:spPr>
          <a:xfrm>
            <a:off x="2685900" y="4059426"/>
            <a:ext cx="2516203" cy="889439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Әлеуметтік кеңес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Шестиугольник 4"/>
          <p:cNvSpPr/>
          <p:nvPr/>
        </p:nvSpPr>
        <p:spPr>
          <a:xfrm>
            <a:off x="125851" y="1133736"/>
            <a:ext cx="3045717" cy="947544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Диагностикалық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5202103" y="4085044"/>
            <a:ext cx="2894113" cy="838202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Әлеуметтік түзету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Шестиугольник 6"/>
          <p:cNvSpPr/>
          <p:nvPr/>
        </p:nvSpPr>
        <p:spPr>
          <a:xfrm>
            <a:off x="5581921" y="2635861"/>
            <a:ext cx="2939897" cy="889440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Әлеуметтік-медициналық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Шестиугольник 7"/>
          <p:cNvSpPr/>
          <p:nvPr/>
        </p:nvSpPr>
        <p:spPr>
          <a:xfrm>
            <a:off x="52058" y="2649941"/>
            <a:ext cx="2798234" cy="73050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Ұйымдастыру-</a:t>
            </a:r>
          </a:p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шылық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Шестиугольник 8"/>
          <p:cNvSpPr/>
          <p:nvPr/>
        </p:nvSpPr>
        <p:spPr>
          <a:xfrm>
            <a:off x="1048267" y="5523357"/>
            <a:ext cx="2662020" cy="1015998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Қорғаушылық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125851" y="3996145"/>
            <a:ext cx="2560049" cy="1078649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Болжамдық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2850292" y="2585187"/>
            <a:ext cx="2669060" cy="972421"/>
          </a:xfrm>
          <a:prstGeom prst="hexagon">
            <a:avLst/>
          </a:prstGeom>
          <a:solidFill>
            <a:srgbClr val="F5B1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Ұйымдық байланыстық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3160354" y="1126840"/>
            <a:ext cx="3144222" cy="947544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Алдын алу және әлеуметтік емдік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369" y="142093"/>
            <a:ext cx="86003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Әлеуметтік педагогикалық іс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әрекет бағыттары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673262" y="2083104"/>
            <a:ext cx="558800" cy="5841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4495228" y="602558"/>
            <a:ext cx="474131" cy="5841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3308997" y="5040152"/>
            <a:ext cx="766770" cy="5841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444486" y="3333501"/>
            <a:ext cx="635994" cy="7118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3379136" y="3454080"/>
            <a:ext cx="498844" cy="7118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3700155" y="2049241"/>
            <a:ext cx="487694" cy="5841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6728370" y="618974"/>
            <a:ext cx="474133" cy="5841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474579" y="2040525"/>
            <a:ext cx="558802" cy="595779"/>
          </a:xfrm>
          <a:prstGeom prst="rightArrow">
            <a:avLst>
              <a:gd name="adj1" fmla="val 50000"/>
              <a:gd name="adj2" fmla="val 5737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Стрелка вправо 22">
            <a:extLst>
              <a:ext uri="{FF2B5EF4-FFF2-40B4-BE49-F238E27FC236}">
                <a16:creationId xmlns:a16="http://schemas.microsoft.com/office/drawing/2014/main" id="{ACC7E7A8-1C5B-34C3-A5AD-57AADBEF7CAC}"/>
              </a:ext>
            </a:extLst>
          </p:cNvPr>
          <p:cNvSpPr/>
          <p:nvPr/>
        </p:nvSpPr>
        <p:spPr>
          <a:xfrm rot="5400000">
            <a:off x="6089426" y="3440886"/>
            <a:ext cx="576468" cy="7118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Стрелка вправо 15">
            <a:extLst>
              <a:ext uri="{FF2B5EF4-FFF2-40B4-BE49-F238E27FC236}">
                <a16:creationId xmlns:a16="http://schemas.microsoft.com/office/drawing/2014/main" id="{EEE62975-0718-30A0-FFDF-BB12362731BB}"/>
              </a:ext>
            </a:extLst>
          </p:cNvPr>
          <p:cNvSpPr/>
          <p:nvPr/>
        </p:nvSpPr>
        <p:spPr>
          <a:xfrm rot="5400000">
            <a:off x="1740963" y="618975"/>
            <a:ext cx="431530" cy="5841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Шестиугольник 13">
            <a:extLst>
              <a:ext uri="{FF2B5EF4-FFF2-40B4-BE49-F238E27FC236}">
                <a16:creationId xmlns:a16="http://schemas.microsoft.com/office/drawing/2014/main" id="{8D974B6E-649D-6F21-5B35-017D13BEE25C}"/>
              </a:ext>
            </a:extLst>
          </p:cNvPr>
          <p:cNvSpPr/>
          <p:nvPr/>
        </p:nvSpPr>
        <p:spPr>
          <a:xfrm>
            <a:off x="6293019" y="1101963"/>
            <a:ext cx="3287586" cy="972421"/>
          </a:xfrm>
          <a:prstGeom prst="hexagon">
            <a:avLst/>
          </a:prstGeom>
          <a:solidFill>
            <a:srgbClr val="F5B1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Реабилитациялық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id="{1EA4B658-44FB-1036-9526-8EE123D59740}"/>
              </a:ext>
            </a:extLst>
          </p:cNvPr>
          <p:cNvSpPr/>
          <p:nvPr/>
        </p:nvSpPr>
        <p:spPr>
          <a:xfrm>
            <a:off x="3710287" y="5476203"/>
            <a:ext cx="2781828" cy="1060701"/>
          </a:xfrm>
          <a:prstGeom prst="hexagon">
            <a:avLst/>
          </a:prstGeom>
          <a:solidFill>
            <a:srgbClr val="F5B1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Қамқоршылық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право 19">
            <a:extLst>
              <a:ext uri="{FF2B5EF4-FFF2-40B4-BE49-F238E27FC236}">
                <a16:creationId xmlns:a16="http://schemas.microsoft.com/office/drawing/2014/main" id="{8410A280-5FB2-F30C-FFF6-50143702A3A7}"/>
              </a:ext>
            </a:extLst>
          </p:cNvPr>
          <p:cNvSpPr/>
          <p:nvPr/>
        </p:nvSpPr>
        <p:spPr>
          <a:xfrm rot="5400000">
            <a:off x="1321283" y="4945226"/>
            <a:ext cx="452708" cy="7118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трелка вправо 19">
            <a:extLst>
              <a:ext uri="{FF2B5EF4-FFF2-40B4-BE49-F238E27FC236}">
                <a16:creationId xmlns:a16="http://schemas.microsoft.com/office/drawing/2014/main" id="{94385CE6-3537-81ED-DF80-FCD0BA764630}"/>
              </a:ext>
            </a:extLst>
          </p:cNvPr>
          <p:cNvSpPr/>
          <p:nvPr/>
        </p:nvSpPr>
        <p:spPr>
          <a:xfrm rot="5400000">
            <a:off x="5389333" y="4843801"/>
            <a:ext cx="552957" cy="7118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79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176259"/>
              </p:ext>
            </p:extLst>
          </p:nvPr>
        </p:nvGraphicFramePr>
        <p:xfrm>
          <a:off x="592668" y="1049867"/>
          <a:ext cx="10481732" cy="534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62" y="1146705"/>
            <a:ext cx="2345972" cy="1558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03" y="2747170"/>
            <a:ext cx="2767682" cy="1658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1" y="4406107"/>
            <a:ext cx="2648301" cy="198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784" y="1088982"/>
            <a:ext cx="2780657" cy="1673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68" y="920572"/>
            <a:ext cx="2767682" cy="175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1509889" y="233627"/>
            <a:ext cx="8647290" cy="694267"/>
          </a:xfrm>
          <a:prstGeom prst="snip2Diag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Әлеуметтік педагогикалық іс-әрекет құрамы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6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738" y="118533"/>
            <a:ext cx="1013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Әлеуметтік педагогикалық іс-әрекеттің әдіс-тәсілдері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181232" y="883970"/>
            <a:ext cx="2963334" cy="854558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зерттеу, зерделеу әдістері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82886" y="2190382"/>
            <a:ext cx="2963334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сөз түріндегі әдістер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791452" y="3547051"/>
            <a:ext cx="2303941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іс-әрекетін ұйымдастыру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034531" y="4820836"/>
            <a:ext cx="2140647" cy="607515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жаттықтыру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206557" y="2163691"/>
            <a:ext cx="2963334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әдет қалыптастыру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420076" y="853162"/>
            <a:ext cx="2963334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дағдыландыру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012438" y="4803566"/>
            <a:ext cx="1968844" cy="592084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үйрету 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9391514" y="2148259"/>
            <a:ext cx="1968844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бақылау 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502103" y="863438"/>
            <a:ext cx="2247098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бағалау  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8932562" y="862833"/>
            <a:ext cx="2963334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өзін-өзі тәрбиелеу  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281963" y="2148260"/>
            <a:ext cx="2963334" cy="854559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белсенді әдістер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169279" y="3577884"/>
            <a:ext cx="2444350" cy="764408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ынталандыру әдістері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44028" y="1763104"/>
            <a:ext cx="677334" cy="4272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6472424" y="3073764"/>
            <a:ext cx="677334" cy="4272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7319319" y="1783627"/>
            <a:ext cx="677334" cy="3886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489568" y="1720982"/>
            <a:ext cx="677334" cy="4272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012438" y="3108351"/>
            <a:ext cx="677334" cy="4272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9885178" y="1736413"/>
            <a:ext cx="677334" cy="4272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4662595" y="4378604"/>
            <a:ext cx="677334" cy="4272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7165111" y="4379602"/>
            <a:ext cx="677334" cy="4272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B774C2E-D50C-5516-4BC2-AE0FB0F66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" t="4451" r="8427" b="11026"/>
          <a:stretch/>
        </p:blipFill>
        <p:spPr>
          <a:xfrm>
            <a:off x="113796" y="3198911"/>
            <a:ext cx="3545265" cy="33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55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2320" y="118533"/>
            <a:ext cx="9738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Әлеуметтік педагогикалық іс-әрекеттің құралдары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70689515"/>
              </p:ext>
            </p:extLst>
          </p:nvPr>
        </p:nvGraphicFramePr>
        <p:xfrm>
          <a:off x="694266" y="703308"/>
          <a:ext cx="11291788" cy="5883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243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39E67D-261A-4EAC-83FE-43A4D2017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" y="148399"/>
            <a:ext cx="2821316" cy="2141096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3546A84-CEAB-4002-9CF3-21758AEEC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37" y="351398"/>
            <a:ext cx="2603520" cy="19555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8A277B-320F-48F3-B151-B0B394742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12" y="782353"/>
            <a:ext cx="2969064" cy="2294344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9807742C-BE5A-4A48-B92E-38BFBB08E6C4}"/>
              </a:ext>
            </a:extLst>
          </p:cNvPr>
          <p:cNvSpPr/>
          <p:nvPr/>
        </p:nvSpPr>
        <p:spPr>
          <a:xfrm>
            <a:off x="3475468" y="782353"/>
            <a:ext cx="3651513" cy="30387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Изображение выглядит как силуэ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9C3689C-ACC5-47AB-80D6-4072D2B28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7" y="4557218"/>
            <a:ext cx="2821315" cy="215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277019-D8A5-4D65-8ECD-5522573140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77" y="277872"/>
            <a:ext cx="2603520" cy="2172969"/>
          </a:xfrm>
          <a:prstGeom prst="rect">
            <a:avLst/>
          </a:prstGeom>
        </p:spPr>
      </p:pic>
      <p:sp>
        <p:nvSpPr>
          <p:cNvPr id="10" name="Стрелка: вправо 11">
            <a:extLst>
              <a:ext uri="{FF2B5EF4-FFF2-40B4-BE49-F238E27FC236}">
                <a16:creationId xmlns:a16="http://schemas.microsoft.com/office/drawing/2014/main" id="{9807742C-BE5A-4A48-B92E-38BFBB08E6C4}"/>
              </a:ext>
            </a:extLst>
          </p:cNvPr>
          <p:cNvSpPr/>
          <p:nvPr/>
        </p:nvSpPr>
        <p:spPr>
          <a:xfrm>
            <a:off x="3970637" y="3127297"/>
            <a:ext cx="3914387" cy="2380736"/>
          </a:xfrm>
          <a:prstGeom prst="rightArrow">
            <a:avLst>
              <a:gd name="adj1" fmla="val 50000"/>
              <a:gd name="adj2" fmla="val 2339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764711" y="3507652"/>
            <a:ext cx="3914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latin typeface="Times New Roman" pitchFamily="18" charset="0"/>
                <a:cs typeface="Times New Roman" pitchFamily="18" charset="0"/>
              </a:rPr>
              <a:t>Баланың толық және сәтті отбасында өсуі мен дамуын қолдайды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BF46268-ACF7-3DB7-9F20-35CB4616B2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" y="2221109"/>
            <a:ext cx="3160894" cy="2273423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12" y="4887210"/>
            <a:ext cx="1968384" cy="197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406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7777" y="282261"/>
            <a:ext cx="9643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Ата-аналардың педагогикалық сауатын ашу жұмыстары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FF3108A-2593-35F5-8300-61779D05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1" y="1077330"/>
            <a:ext cx="3168421" cy="242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6A2BBD7-99C1-B12F-0137-52285968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51" y="1077331"/>
            <a:ext cx="3168421" cy="2422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22A01-DCF7-BAA4-EAF3-EA7B4C9D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43" y="1077330"/>
            <a:ext cx="3168421" cy="2422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9AEE02-6114-4819-DA69-E558C5299AD4}"/>
              </a:ext>
            </a:extLst>
          </p:cNvPr>
          <p:cNvSpPr/>
          <p:nvPr/>
        </p:nvSpPr>
        <p:spPr>
          <a:xfrm>
            <a:off x="215074" y="4100499"/>
            <a:ext cx="78662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Ата-аналардың педагогикалық сауатын ашу жұмыстары</a:t>
            </a:r>
          </a:p>
          <a:p>
            <a:pPr marL="342900" lvl="0" indent="-342900">
              <a:buFontTx/>
              <a:buChar char="-"/>
            </a:pPr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кеңес беру </a:t>
            </a:r>
            <a:r>
              <a:rPr lang="kk-KZ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(ұл мен қыз баланың дамуындағы ерекшеліктер, факторлар,  қауіптер, қызығушылықтары т.б.</a:t>
            </a:r>
          </a:p>
          <a:p>
            <a:pPr marL="342900" lvl="0" indent="-342900">
              <a:buFontTx/>
              <a:buChar char="-"/>
            </a:pPr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үйлестіру (баласымен дұрыс қарым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қатынас, баланы түсіну және қабылдау, қолдау т.с.с.)</a:t>
            </a:r>
          </a:p>
          <a:p>
            <a:pPr marL="342900" lvl="0" indent="-342900">
              <a:buFontTx/>
              <a:buChar char="-"/>
            </a:pPr>
            <a:r>
              <a:rPr lang="kk-K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кәсіби мамандарды тарту (қажет болған жағдайда психолог, медицина мамандарын, құқық қорғау органдары көмектеріне жүгіну т.б.</a:t>
            </a:r>
          </a:p>
          <a:p>
            <a:pPr marL="342900" lvl="0" indent="-342900" algn="ctr">
              <a:buFontTx/>
              <a:buChar char="-"/>
            </a:pP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64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CD6CF1-4477-69E3-00B1-38FCADB18BE2}"/>
              </a:ext>
            </a:extLst>
          </p:cNvPr>
          <p:cNvSpPr txBox="1"/>
          <p:nvPr/>
        </p:nvSpPr>
        <p:spPr>
          <a:xfrm>
            <a:off x="263611" y="214350"/>
            <a:ext cx="103467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педагог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әрекетті ұйымдастырудан басқа басқада көптеген проблемалармен кездеседі </a:t>
            </a:r>
          </a:p>
          <a:p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кейбіреулеріне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тоқталып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өтейік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Соңғы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саясатына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педагогтардің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әлеуметтік педагог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түсінбеуге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беделін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жоғалтуы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педагог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қағазбастылыққа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ұшырауда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салдарынан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туындауда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7B7E6-F262-9DB6-3248-E26CEF93E1DF}"/>
              </a:ext>
            </a:extLst>
          </p:cNvPr>
          <p:cNvSpPr txBox="1"/>
          <p:nvPr/>
        </p:nvSpPr>
        <p:spPr>
          <a:xfrm>
            <a:off x="735228" y="2925623"/>
            <a:ext cx="67859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әлеуметтендіруге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нақты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жұмыс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жетіспейді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инстанциялардың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есептерді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инновациялармен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танысуға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айналысуға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қалмауы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әрекетіндегі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конкурстар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жоқтығы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психологтардың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педагог-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психологтердің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жетіспеуіне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әлеуметтік педагог 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мәжбүр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878887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1CD8FA-7E8D-1EA0-1F36-88CE942AD392}"/>
              </a:ext>
            </a:extLst>
          </p:cNvPr>
          <p:cNvSpPr txBox="1"/>
          <p:nvPr/>
        </p:nvSpPr>
        <p:spPr>
          <a:xfrm>
            <a:off x="238897" y="576296"/>
            <a:ext cx="115164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әлеуметтік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педагогтард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ұқсас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жеткізуді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тежейтін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жағымсыз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келесідей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нәрсе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жарияланады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асырылмайды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әкімшілік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деңгейлердегі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тиімділігін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түсінуде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біркелкілік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педагогтерд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ің қатысуын міндеттейтін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басымдылы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сырттап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үлгермеу, шаршау,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қызығушылық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элементтері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бастайды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4F8F9-6A5E-295B-1573-0FCAE267A2B9}"/>
              </a:ext>
            </a:extLst>
          </p:cNvPr>
          <p:cNvSpPr txBox="1"/>
          <p:nvPr/>
        </p:nvSpPr>
        <p:spPr>
          <a:xfrm>
            <a:off x="238897" y="3707027"/>
            <a:ext cx="63678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синдромы 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адамдармен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тығыз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жасайтын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әлеуметтік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дәрігерлер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кәсіпкерлер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саясаткерлер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т.с.с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6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7C9D15-1CE4-1B4F-FDF4-7D30A80DF235}"/>
              </a:ext>
            </a:extLst>
          </p:cNvPr>
          <p:cNvSpPr txBox="1"/>
          <p:nvPr/>
        </p:nvSpPr>
        <p:spPr>
          <a:xfrm>
            <a:off x="271848" y="348217"/>
            <a:ext cx="112611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Әлеуметтік-педагогикалық іс-әрекеттегі стресс-менеджмент пәнінің мақсаты: </a:t>
            </a:r>
            <a:r>
              <a:rPr lang="kk-KZ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болашақ әлеуметтік педагогтерге стресс туралы теориялық, практикалық білім беру </a:t>
            </a:r>
            <a:endParaRPr lang="ru-RU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381C0-2B9E-D98B-C833-6F4BF509F2B2}"/>
              </a:ext>
            </a:extLst>
          </p:cNvPr>
          <p:cNvSpPr txBox="1"/>
          <p:nvPr/>
        </p:nvSpPr>
        <p:spPr>
          <a:xfrm>
            <a:off x="230659" y="1733212"/>
            <a:ext cx="744700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Әлеуметтік-педагогикалық іс-әрекеттегі стресс-менеджмент пәнінің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індет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стресс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зерттеулермен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таныстыру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стресстің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себептерін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ағзаға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білімдерін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kk-KZ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стрессті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факторларын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басқару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алдын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әдістерін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талдау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ерекшеліктерімен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таныстыру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Tx/>
              <a:buChar char="-"/>
            </a:pPr>
            <a:r>
              <a:rPr lang="kk-KZ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стресс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менеджмент 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стратегияларын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</a:t>
            </a:r>
            <a:r>
              <a:rPr lang="kk-KZ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ңгерту;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kk-KZ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стресс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менеджмент да</a:t>
            </a:r>
            <a:r>
              <a:rPr lang="kk-KZ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ғдыларын дамыту; </a:t>
            </a:r>
          </a:p>
          <a:p>
            <a:pPr marL="457200" indent="-457200">
              <a:buFontTx/>
              <a:buChar char="-"/>
            </a:pPr>
            <a:r>
              <a:rPr lang="kk-KZ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</a:t>
            </a:r>
            <a:r>
              <a:rPr lang="kk-KZ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леуметтік-педагогикалық іс-әрекетте стресс 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менеджмент 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заңдылықтарын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сақтауға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ережелерін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қолдануға</a:t>
            </a:r>
            <a:r>
              <a:rPr lang="ru-RU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машықтандыру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0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7EB3BA-E110-DCCA-B579-67EDC1BF94C8}"/>
              </a:ext>
            </a:extLst>
          </p:cNvPr>
          <p:cNvSpPr txBox="1"/>
          <p:nvPr/>
        </p:nvSpPr>
        <p:spPr>
          <a:xfrm>
            <a:off x="238896" y="421229"/>
            <a:ext cx="101078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қызметкерлерінде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құбылыс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кіріп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жұмыс жасауды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Әдетте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арнауға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мәжбүр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тіпті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ордаудан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босай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әйел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жеке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сондықтан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кешіреді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D48434-61A6-B962-3EC7-57152736C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35" y="2202863"/>
            <a:ext cx="3236084" cy="1820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EA6439-D048-9997-A753-8DEAA299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16" y="4327466"/>
            <a:ext cx="2069472" cy="20754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46D1C6-D0F2-F60D-A569-874D3AFB3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654" y="2216244"/>
            <a:ext cx="2984124" cy="1820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D2CC1A-9269-1C4F-ABBA-0CE66A5CB9EA}"/>
              </a:ext>
            </a:extLst>
          </p:cNvPr>
          <p:cNvSpPr txBox="1"/>
          <p:nvPr/>
        </p:nvSpPr>
        <p:spPr>
          <a:xfrm>
            <a:off x="2963562" y="4327466"/>
            <a:ext cx="48541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«Кәсіби к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үйіну»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эмоциялардың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жинақталуы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эмоциялардан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өзбетінше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құтылу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босау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болмайды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Кәсіби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шаршау, тура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мағанасында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үю», «жану» деген сөздерді қолдану нақтырақ болады.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8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0E8CBC-0192-A135-4AAC-A6F22F836C79}"/>
              </a:ext>
            </a:extLst>
          </p:cNvPr>
          <p:cNvSpPr txBox="1"/>
          <p:nvPr/>
        </p:nvSpPr>
        <p:spPr>
          <a:xfrm>
            <a:off x="4482558" y="522253"/>
            <a:ext cx="29161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 ФАКТОРЛАРЫ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EE23947-8DC8-E0DA-FEE9-43A946F4F21A}"/>
              </a:ext>
            </a:extLst>
          </p:cNvPr>
          <p:cNvSpPr/>
          <p:nvPr/>
        </p:nvSpPr>
        <p:spPr>
          <a:xfrm>
            <a:off x="5710365" y="896897"/>
            <a:ext cx="345989" cy="45563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9638B9EE-73FC-11FA-B774-F8A53F33892E}"/>
              </a:ext>
            </a:extLst>
          </p:cNvPr>
          <p:cNvSpPr/>
          <p:nvPr/>
        </p:nvSpPr>
        <p:spPr>
          <a:xfrm>
            <a:off x="5710365" y="3459649"/>
            <a:ext cx="380857" cy="45563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2C635-9858-A530-6E58-5D66C6C762E7}"/>
              </a:ext>
            </a:extLst>
          </p:cNvPr>
          <p:cNvSpPr txBox="1"/>
          <p:nvPr/>
        </p:nvSpPr>
        <p:spPr>
          <a:xfrm>
            <a:off x="7679088" y="1993990"/>
            <a:ext cx="3392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 Морроу </a:t>
            </a:r>
            <a:r>
              <a:rPr lang="kk-KZ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smell of burning psychological wiring</a:t>
            </a:r>
            <a:r>
              <a:rPr lang="kk-KZ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r>
              <a:rPr lang="kk-KZ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6E7FF-D34E-4628-3118-EBCCB5D5A273}"/>
              </a:ext>
            </a:extLst>
          </p:cNvPr>
          <p:cNvSpPr txBox="1"/>
          <p:nvPr/>
        </p:nvSpPr>
        <p:spPr>
          <a:xfrm>
            <a:off x="123569" y="1993990"/>
            <a:ext cx="37204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 Морроу 1981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күйзелісіне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ұшыраған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жұмысшының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жарқын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Жанып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тұрған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сымдардың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иісі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775AAA-CF38-A471-2446-A9FDD4ED9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852" y="1352530"/>
            <a:ext cx="3128901" cy="21071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F069FB-01E7-AA63-96C0-6BCB83177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14"/>
          <a:stretch/>
        </p:blipFill>
        <p:spPr>
          <a:xfrm>
            <a:off x="4858721" y="3915282"/>
            <a:ext cx="2163867" cy="277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413B75-8D8B-8B35-F3AE-91D3557E4400}"/>
              </a:ext>
            </a:extLst>
          </p:cNvPr>
          <p:cNvSpPr txBox="1"/>
          <p:nvPr/>
        </p:nvSpPr>
        <p:spPr>
          <a:xfrm>
            <a:off x="3152002" y="916460"/>
            <a:ext cx="5637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құбылысыны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зерттеушісі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кітабын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Эмоционалды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эмпатия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төлем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(1982)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E2EC11-4E07-7380-9D87-BCA72E9D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69" y="368566"/>
            <a:ext cx="2339188" cy="2959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B247D-C689-E597-C678-95319948D1F4}"/>
              </a:ext>
            </a:extLst>
          </p:cNvPr>
          <p:cNvSpPr txBox="1"/>
          <p:nvPr/>
        </p:nvSpPr>
        <p:spPr>
          <a:xfrm>
            <a:off x="310620" y="3648241"/>
            <a:ext cx="32728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американдық әлеуметтік психолог,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профессоры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Калифорниядағы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Беркли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8855D0-CDED-4970-79F3-AA4CF4BDBDAB}"/>
              </a:ext>
            </a:extLst>
          </p:cNvPr>
          <p:cNvSpPr txBox="1"/>
          <p:nvPr/>
        </p:nvSpPr>
        <p:spPr>
          <a:xfrm>
            <a:off x="3383694" y="3988692"/>
            <a:ext cx="53319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Самоукинаның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айтуынша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құрайтын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психофизикалық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әлеуметтік-психологиялық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мінез-құлық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697E52-F34B-59AD-72C1-CBD3185E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4" y="0"/>
            <a:ext cx="3667863" cy="1911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F2067B-A307-B8FF-8BBE-8F227C813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338" y="68423"/>
            <a:ext cx="3481677" cy="19400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8ECDBB-20A1-E0AC-792E-916EBBE67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56" y="2393949"/>
            <a:ext cx="2314975" cy="2893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9CA2D0-7C07-391E-D985-ED1DC9889E8D}"/>
              </a:ext>
            </a:extLst>
          </p:cNvPr>
          <p:cNvSpPr txBox="1"/>
          <p:nvPr/>
        </p:nvSpPr>
        <p:spPr>
          <a:xfrm>
            <a:off x="165403" y="5380672"/>
            <a:ext cx="33109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Васильевна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Самоукина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ғылымдарының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кандидаты. «Наталья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Самоукина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тренинг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қалаушы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6743A4-A4D4-CE17-97AB-9DF528E71C0D}"/>
              </a:ext>
            </a:extLst>
          </p:cNvPr>
          <p:cNvSpPr txBox="1"/>
          <p:nvPr/>
        </p:nvSpPr>
        <p:spPr>
          <a:xfrm>
            <a:off x="2748766" y="2234366"/>
            <a:ext cx="6963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Самоукина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2004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Мәскеу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бизнес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консалтингтік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компанияларда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жалдау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ынталандыру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Center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Тайм-менеджмент», «Стресс-менеджмент»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бағдарламаларын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AC200-FCF3-7542-6A34-E7DA90CCA680}"/>
              </a:ext>
            </a:extLst>
          </p:cNvPr>
          <p:cNvSpPr txBox="1"/>
          <p:nvPr/>
        </p:nvSpPr>
        <p:spPr>
          <a:xfrm>
            <a:off x="3904735" y="268858"/>
            <a:ext cx="24907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шаршау,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әсіби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басталуы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32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407D0B-E8D1-C998-E98E-7FB3ADA98854}"/>
              </a:ext>
            </a:extLst>
          </p:cNvPr>
          <p:cNvSpPr txBox="1"/>
          <p:nvPr/>
        </p:nvSpPr>
        <p:spPr>
          <a:xfrm>
            <a:off x="2934731" y="469964"/>
            <a:ext cx="525368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«Эмоционалды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ағыл.т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burnout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термині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1974 жылы американдық психиатр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Х. Дж.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Фрейденбергер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мамандардың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көмек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эмоционалды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атмосферада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клиенттермен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пациенттермен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қарқынды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тығыз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қарым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қатынаста болатын психологиялық жай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к</a:t>
            </a:r>
            <a:r>
              <a:rPr lang="kk-KZ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үйін сипаттау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енгізген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0E8C7-14EE-1E27-159A-9C0BFC1A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37" y="215531"/>
            <a:ext cx="2110174" cy="2817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E3506F-5F54-10C9-9DB4-4163D135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7" y="3628957"/>
            <a:ext cx="2233741" cy="2453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B0D7AE-C73D-B0ED-73BF-972E4E4BBA23}"/>
              </a:ext>
            </a:extLst>
          </p:cNvPr>
          <p:cNvSpPr txBox="1"/>
          <p:nvPr/>
        </p:nvSpPr>
        <p:spPr>
          <a:xfrm>
            <a:off x="298813" y="3090446"/>
            <a:ext cx="24136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Х. Дж. 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Фрейденбергер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A7326-CB4D-FB96-D8DE-30BCE6FA807B}"/>
              </a:ext>
            </a:extLst>
          </p:cNvPr>
          <p:cNvSpPr txBox="1"/>
          <p:nvPr/>
        </p:nvSpPr>
        <p:spPr>
          <a:xfrm>
            <a:off x="2934731" y="3628957"/>
            <a:ext cx="531134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«Эмоционалды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психотравматикалық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әсерлерге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ішінара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өрінетін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эмоциялары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жеке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тұлғаның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қорғаныс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Эмоционалды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мінез-құлықты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 қалыптасқан стереотипі,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 Бойко (1996)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9DCF4-F38C-8F3E-BE16-BEE31B1AB76C}"/>
              </a:ext>
            </a:extLst>
          </p:cNvPr>
          <p:cNvSpPr txBox="1"/>
          <p:nvPr/>
        </p:nvSpPr>
        <p:spPr>
          <a:xfrm>
            <a:off x="537519" y="6097641"/>
            <a:ext cx="14560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 Бойко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8596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600942-CCF9-DC7E-712A-65F6F7E5A329}"/>
              </a:ext>
            </a:extLst>
          </p:cNvPr>
          <p:cNvSpPr txBox="1"/>
          <p:nvPr/>
        </p:nvSpPr>
        <p:spPr>
          <a:xfrm>
            <a:off x="2522838" y="486717"/>
            <a:ext cx="569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«КӘСІБИ КҮЙІНУ» 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индромы 3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компонентті құрайды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26225-A61B-42BF-5556-1732B3DD7F86}"/>
              </a:ext>
            </a:extLst>
          </p:cNvPr>
          <p:cNvSpPr txBox="1"/>
          <p:nvPr/>
        </p:nvSpPr>
        <p:spPr>
          <a:xfrm>
            <a:off x="2136688" y="1552738"/>
            <a:ext cx="5977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сарқылу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шаршау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шамадан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сарқылу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44F7D-B1D1-7E12-CFEF-1675C99FB57A}"/>
              </a:ext>
            </a:extLst>
          </p:cNvPr>
          <p:cNvSpPr txBox="1"/>
          <p:nvPr/>
        </p:nvSpPr>
        <p:spPr>
          <a:xfrm>
            <a:off x="2136688" y="2737884"/>
            <a:ext cx="60764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Деперсонализация 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немқұрайлылық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нысандарына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цинизм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B8CCA4-473D-7540-B35A-06D26AEF6981}"/>
              </a:ext>
            </a:extLst>
          </p:cNvPr>
          <p:cNvSpPr txBox="1"/>
          <p:nvPr/>
        </p:nvSpPr>
        <p:spPr>
          <a:xfrm>
            <a:off x="2136688" y="4076461"/>
            <a:ext cx="6183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редукциясы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адамны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 өзінің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жетістіктерін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азайтуы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өз-өзіне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қанағаттанбау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салада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қабілетсіз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сезінуі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сәтсіздік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себептерін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мойындай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1BAF651-5ED4-8662-51FE-34238F081C02}"/>
              </a:ext>
            </a:extLst>
          </p:cNvPr>
          <p:cNvSpPr/>
          <p:nvPr/>
        </p:nvSpPr>
        <p:spPr>
          <a:xfrm>
            <a:off x="700212" y="1340792"/>
            <a:ext cx="1120347" cy="1109964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ED01581-178B-1FBA-E3FB-FEA4B421F8F8}"/>
              </a:ext>
            </a:extLst>
          </p:cNvPr>
          <p:cNvSpPr/>
          <p:nvPr/>
        </p:nvSpPr>
        <p:spPr>
          <a:xfrm>
            <a:off x="733165" y="2688126"/>
            <a:ext cx="1087393" cy="1022846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7DCABDF-073A-600C-2B21-0C4914B9A66D}"/>
              </a:ext>
            </a:extLst>
          </p:cNvPr>
          <p:cNvSpPr/>
          <p:nvPr/>
        </p:nvSpPr>
        <p:spPr>
          <a:xfrm>
            <a:off x="733165" y="3948341"/>
            <a:ext cx="1087393" cy="105145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E3ABF6-F2A4-5248-199A-32B75159BB1C}"/>
              </a:ext>
            </a:extLst>
          </p:cNvPr>
          <p:cNvSpPr txBox="1"/>
          <p:nvPr/>
        </p:nvSpPr>
        <p:spPr>
          <a:xfrm>
            <a:off x="2379190" y="5273795"/>
            <a:ext cx="5479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адамның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созылмалы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ресурстарының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сарқылуына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әкелетін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синдром. К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әсіби күйінудің факторы  - стресс.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0439C6-503C-9D52-2418-0A6554D88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05262"/>
            <a:ext cx="229839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9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33456A-3AF4-159A-8493-38CF244BE4E0}"/>
              </a:ext>
            </a:extLst>
          </p:cNvPr>
          <p:cNvSpPr txBox="1"/>
          <p:nvPr/>
        </p:nvSpPr>
        <p:spPr>
          <a:xfrm>
            <a:off x="230659" y="743116"/>
            <a:ext cx="98359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  <a:tab pos="540385" algn="l"/>
              </a:tabLst>
            </a:pP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Әлеуметтік педагогикалық іс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әрекет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арысындағы кездесетін жүйелі стресстен 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мамандарда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көңіл-күй бұзылуы мен қүйзеліс кәсіби қажу синдромының  пайда болуы мүмкін, сондықтан 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олар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стресске төзімді болуы керек.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F5AC8-CD8F-9CE0-8CC6-4F0212B176B1}"/>
              </a:ext>
            </a:extLst>
          </p:cNvPr>
          <p:cNvSpPr txBox="1"/>
          <p:nvPr/>
        </p:nvSpPr>
        <p:spPr>
          <a:xfrm>
            <a:off x="527222" y="2830895"/>
            <a:ext cx="60795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Осыған орай қазіргі менеджмент аясында  - </a:t>
            </a: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стрессті басқару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яғни </a:t>
            </a: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стресс-менеджмент </a:t>
            </a: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бағыты стресстік сәттерде адамдар өздерін  қалай басқаруға болатындығы туралы танымал ғылыми сала ретінде зерттелуде.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0919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770BB-F125-D286-DCB6-5E2D1B4DA503}"/>
              </a:ext>
            </a:extLst>
          </p:cNvPr>
          <p:cNvSpPr txBox="1"/>
          <p:nvPr/>
        </p:nvSpPr>
        <p:spPr>
          <a:xfrm>
            <a:off x="571459" y="132481"/>
            <a:ext cx="11620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стресс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бірнеше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біріктірілуі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үдеріс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стресс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9512EC-EFAD-9B80-FE9D-6D67076D6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62" y="1119021"/>
            <a:ext cx="4453088" cy="4453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D6B23C-E667-CE05-0256-59D2C1D566EA}"/>
              </a:ext>
            </a:extLst>
          </p:cNvPr>
          <p:cNvSpPr txBox="1"/>
          <p:nvPr/>
        </p:nvSpPr>
        <p:spPr>
          <a:xfrm>
            <a:off x="4911812" y="1119021"/>
            <a:ext cx="57067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Тұтастай жұмыс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жүктемесі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қаржылық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болмауы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ғымдағы жұмыс шырмауында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қалу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ұмыс жасауды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тәсілмен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жұмысқа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ынталандырудың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жоқтығы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Жұмыс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талабы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Демалыстың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жеткіліксіздігі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3326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573786-1512-0E23-C78A-97D6F6427502}"/>
              </a:ext>
            </a:extLst>
          </p:cNvPr>
          <p:cNvSpPr txBox="1"/>
          <p:nvPr/>
        </p:nvSpPr>
        <p:spPr>
          <a:xfrm>
            <a:off x="115329" y="181957"/>
            <a:ext cx="1187896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КҮЙІНУГЕ ӘКЕЛЕТІН СТРЕСС ТҮРЛЕРІ: 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Тұлғалық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стресс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индивидт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ің қарым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қатынасы мен ортасына байланысты мәселелер: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жолдасы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жұбайы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әлеуметтік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рөлдерді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асыруы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ықпалы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Қалыптасқан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алатын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жауабы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Көңілдің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қалуы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сенімнің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жоғалуы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төмендеуі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денсаулықтың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бұзылуы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жағымсыз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әдеттердің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қартаю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зейнетақыға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кету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құбылыстармен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көрінеді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Отбасылық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стресс 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жанұя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ішіндегі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қ, физикалық, қаржылық ауыртпалық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ішіндегі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мәртебесі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түсінбеушілік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қарама-қайшылық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ауру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ішімдікке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ажырасу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қызғаныш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күдіктену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сенбеу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кінәлауүйден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кету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A9A12-939A-2B8F-610D-4C60A95A7850}"/>
              </a:ext>
            </a:extLst>
          </p:cNvPr>
          <p:cNvSpPr txBox="1"/>
          <p:nvPr/>
        </p:nvSpPr>
        <p:spPr>
          <a:xfrm>
            <a:off x="197707" y="2761139"/>
            <a:ext cx="891334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Еңбектік стресс -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ауыр жұмыс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күшінің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талап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етілуі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жүктеменің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дұрыс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бөлінбеуі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демалыстың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болмауы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жұмыс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нәтижесін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қадағалаудың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төмен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деңгейі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р</a:t>
            </a:r>
            <a:r>
              <a:rPr kumimoji="0" lang="kk-K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ө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лдік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анықсыздықтан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және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рөлдік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қарама-қайшылықпен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байланысты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Жұмыс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қауіпсіздігін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қамтамасыз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етілуі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еңбекті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әділетсіз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бағалау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әріптестер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арасындағы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-жал,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басшы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тарапынан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немесе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kk-K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ұжым мүшесінен қысым,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еңбектің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кәсіби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ұйымдастырылмауы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Қаржылық стресс – </a:t>
            </a:r>
            <a:r>
              <a:rPr kumimoji="0" lang="kk-K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қарызды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немесе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несиені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төлеу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мүмкіндігің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жоқтығы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қарыз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немесе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қайтарудағы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қиыншылықтар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жұмыс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нәтижесінің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жалақы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деңгейімен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сәйкес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келмеуі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қосымша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қаржылық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шығындар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шығынның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табысынан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артып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кетуі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Қоғамдық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стресс -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адамдардың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үлкен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топтары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бастан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кешетін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проблемаларға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жатады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Мысалы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экономикалық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тоқырау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кедейшілік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расалық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қысым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банкрот болу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және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дискриминация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және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т.б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Экологиялық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стресс –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экологиялы</a:t>
            </a:r>
            <a:r>
              <a:rPr kumimoji="0" lang="kk-K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ортаның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экстремалды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жағдайларының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ықпал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жасауымен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негізделеді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Бұндай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ықпалды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күту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немесе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оның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нәтижесінен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қорқу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ластанған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су,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табиғи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апат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қатал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ауа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райы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жағдайы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және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94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3BAF9A-1F84-1C8B-5E2A-429332099A6A}"/>
              </a:ext>
            </a:extLst>
          </p:cNvPr>
          <p:cNvSpPr txBox="1"/>
          <p:nvPr/>
        </p:nvSpPr>
        <p:spPr>
          <a:xfrm>
            <a:off x="3847180" y="1191207"/>
            <a:ext cx="34061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 МЕНЕДЖМЕНТ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2E0162F-19A8-0237-F918-A908A7C6176B}"/>
              </a:ext>
            </a:extLst>
          </p:cNvPr>
          <p:cNvSpPr/>
          <p:nvPr/>
        </p:nvSpPr>
        <p:spPr>
          <a:xfrm>
            <a:off x="430926" y="215715"/>
            <a:ext cx="2733673" cy="27338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  ПЕДАГОГ </a:t>
            </a:r>
            <a:endParaRPr lang="en-US" dirty="0"/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492259FE-BA10-0BB9-BA2C-379C03D83407}"/>
              </a:ext>
            </a:extLst>
          </p:cNvPr>
          <p:cNvSpPr/>
          <p:nvPr/>
        </p:nvSpPr>
        <p:spPr>
          <a:xfrm rot="16200000" flipH="1">
            <a:off x="2992558" y="1091711"/>
            <a:ext cx="988541" cy="685669"/>
          </a:xfrm>
          <a:prstGeom prst="downArrow">
            <a:avLst>
              <a:gd name="adj1" fmla="val 50000"/>
              <a:gd name="adj2" fmla="val 512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82EC7757-39EC-4EAC-6E7F-8A3664DB0229}"/>
              </a:ext>
            </a:extLst>
          </p:cNvPr>
          <p:cNvSpPr/>
          <p:nvPr/>
        </p:nvSpPr>
        <p:spPr>
          <a:xfrm>
            <a:off x="4960053" y="2971208"/>
            <a:ext cx="733168" cy="484560"/>
          </a:xfrm>
          <a:prstGeom prst="downArrow">
            <a:avLst>
              <a:gd name="adj1" fmla="val 50000"/>
              <a:gd name="adj2" fmla="val 439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3984-4FD0-AC34-E432-FF6642DB9879}"/>
              </a:ext>
            </a:extLst>
          </p:cNvPr>
          <p:cNvSpPr txBox="1"/>
          <p:nvPr/>
        </p:nvSpPr>
        <p:spPr>
          <a:xfrm>
            <a:off x="3829663" y="3465854"/>
            <a:ext cx="332684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 МЕНЕДЖМЕНТ СТРАТЕГИЯЛАРЫН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B77AF-A923-7392-853E-D61551606425}"/>
              </a:ext>
            </a:extLst>
          </p:cNvPr>
          <p:cNvSpPr txBox="1"/>
          <p:nvPr/>
        </p:nvSpPr>
        <p:spPr>
          <a:xfrm>
            <a:off x="3829664" y="4617251"/>
            <a:ext cx="34061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 МЕНЕДЖМЕНТ ӘДІСТЕРІН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37BE4C9D-B3F9-0E6D-07A7-1FEA1A32CA7E}"/>
              </a:ext>
            </a:extLst>
          </p:cNvPr>
          <p:cNvSpPr/>
          <p:nvPr/>
        </p:nvSpPr>
        <p:spPr>
          <a:xfrm>
            <a:off x="4963293" y="4112185"/>
            <a:ext cx="733168" cy="505066"/>
          </a:xfrm>
          <a:prstGeom prst="downArrow">
            <a:avLst>
              <a:gd name="adj1" fmla="val 50000"/>
              <a:gd name="adj2" fmla="val 439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ECDB6-C904-68BF-3E53-C1E8C73D2FC9}"/>
              </a:ext>
            </a:extLst>
          </p:cNvPr>
          <p:cNvSpPr txBox="1"/>
          <p:nvPr/>
        </p:nvSpPr>
        <p:spPr>
          <a:xfrm>
            <a:off x="3829664" y="2061095"/>
            <a:ext cx="340614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 МЕНЕДЖМЕНТ </a:t>
            </a: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ТЕОРИЯСЫ МЕН ПРАКТИКАСЫН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807BA640-A4D7-D303-26B2-EA7B22E770B0}"/>
              </a:ext>
            </a:extLst>
          </p:cNvPr>
          <p:cNvSpPr/>
          <p:nvPr/>
        </p:nvSpPr>
        <p:spPr>
          <a:xfrm>
            <a:off x="4960053" y="1566892"/>
            <a:ext cx="733168" cy="481497"/>
          </a:xfrm>
          <a:prstGeom prst="downArrow">
            <a:avLst>
              <a:gd name="adj1" fmla="val 50000"/>
              <a:gd name="adj2" fmla="val 4390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AE6D46B-DE42-AF7D-8AEE-471D2ED728F7}"/>
              </a:ext>
            </a:extLst>
          </p:cNvPr>
          <p:cNvSpPr/>
          <p:nvPr/>
        </p:nvSpPr>
        <p:spPr>
          <a:xfrm>
            <a:off x="181233" y="3130266"/>
            <a:ext cx="3042056" cy="297397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ӘЛЕУМЕТТІК-ПЕДАГОГИКАЛЫҚ ІС – ӘРЕКЕТ </a:t>
            </a:r>
            <a:endParaRPr lang="en-US" sz="1600" dirty="0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7C72744C-6C1A-A2EF-185C-3A945F21B070}"/>
              </a:ext>
            </a:extLst>
          </p:cNvPr>
          <p:cNvSpPr/>
          <p:nvPr/>
        </p:nvSpPr>
        <p:spPr>
          <a:xfrm rot="5400000" flipH="1">
            <a:off x="2992559" y="4586349"/>
            <a:ext cx="988541" cy="685669"/>
          </a:xfrm>
          <a:prstGeom prst="downArrow">
            <a:avLst>
              <a:gd name="adj1" fmla="val 50000"/>
              <a:gd name="adj2" fmla="val 512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84CCC1-B7C6-344F-64A6-9E4D62054D38}"/>
              </a:ext>
            </a:extLst>
          </p:cNvPr>
          <p:cNvSpPr txBox="1"/>
          <p:nvPr/>
        </p:nvSpPr>
        <p:spPr>
          <a:xfrm>
            <a:off x="3137025" y="128817"/>
            <a:ext cx="6100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Кәсіби күйінудің алдын алу</a:t>
            </a: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3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C78535-D35C-FC80-5E48-83E0F3377E33}"/>
              </a:ext>
            </a:extLst>
          </p:cNvPr>
          <p:cNvSpPr txBox="1"/>
          <p:nvPr/>
        </p:nvSpPr>
        <p:spPr>
          <a:xfrm>
            <a:off x="584886" y="568737"/>
            <a:ext cx="1128583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1-дәріс. Әлеуметтік-педагогикалық іс-әрекеттегі стресс-менеджменттің </a:t>
            </a:r>
            <a:r>
              <a:rPr lang="ru-RU" sz="3200" dirty="0" err="1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теориялық</a:t>
            </a:r>
            <a:r>
              <a:rPr lang="ru-RU" sz="320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320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әдіснамалық</a:t>
            </a:r>
            <a:r>
              <a:rPr lang="ru-RU" sz="320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2121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негіздері</a:t>
            </a: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AB72FD-A73E-E200-C946-9F8E3E0E9FCF}"/>
              </a:ext>
            </a:extLst>
          </p:cNvPr>
          <p:cNvSpPr txBox="1"/>
          <p:nvPr/>
        </p:nvSpPr>
        <p:spPr>
          <a:xfrm>
            <a:off x="321276" y="1749441"/>
            <a:ext cx="733167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Жоспар: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Әлеуметтік-педагогикалық іс – әрекеттің мәні мен мазмұны, құрылымы 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 педагог: әлеуметтік-педагогикалық іс – әрекетті ұйымдастырушы тұлға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 педагогикалық іс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рекеттегі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стресс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факторлары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Стресс – менеджмент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кәсіби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күйінудің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алдын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kk-K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 педагог үшін стресс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менеджментт</a:t>
            </a: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ің маңызы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k-K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Қортынды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59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7CA574-525A-FCF6-CB7A-A5AC0963AAA6}"/>
              </a:ext>
            </a:extLst>
          </p:cNvPr>
          <p:cNvSpPr txBox="1"/>
          <p:nvPr/>
        </p:nvSpPr>
        <p:spPr>
          <a:xfrm>
            <a:off x="148281" y="260488"/>
            <a:ext cx="11780108" cy="254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қоғам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тарапынан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білім беру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талаптарға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әлеуметтік педагогика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мамандығы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Эмпатия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қызметтегі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эмоциялардың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рөлі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қарама-қайшы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бағаланады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эмоциялық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жеңу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іскерлікті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жеке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дағдылар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көрсеткендей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«Кәсіби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ықпалына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ұшырайтындардың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әлеуметтік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жеке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тұлғасына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қойылатын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E126D-0B1B-E44C-1F84-E024AB9A9A6E}"/>
              </a:ext>
            </a:extLst>
          </p:cNvPr>
          <p:cNvSpPr txBox="1"/>
          <p:nvPr/>
        </p:nvSpPr>
        <p:spPr>
          <a:xfrm>
            <a:off x="271849" y="2660985"/>
            <a:ext cx="8040129" cy="364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Сондықтан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қазіргі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жағдайда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әлеуметтік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педагогтердің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қызметі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кәсіби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қажуды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тудыратын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факторларға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толы:  әлеуметтік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байланыстардың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көптігі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жоғары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жауапкершілік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айлықтың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төмендігі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басшылық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пен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әріптестердің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арасында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жете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бағаламау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т.б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Кәсіби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имиджін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қалыптастыру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үшін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әлеуметтік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педагогтер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ішкі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ресурстарға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болуы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керек.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Әлеуметтік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педагогтерге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әсіби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күйіну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синдромын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алдын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үшін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стресс-</a:t>
            </a: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менеджметті жетік игеру өте маңызды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Осыған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орай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Әлеуметтік-педагогикалық іс-әрекеттегі стресс-менеджмент» пәнін оқу  әлеуметтік педагогикалық іс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әрекетті ұйымдастыратын тұлғалар үшін берері мол деп ойлаймыз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90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3CCFF6-FF8A-CCDC-295A-F72EC1952CC0}"/>
              </a:ext>
            </a:extLst>
          </p:cNvPr>
          <p:cNvSpPr txBox="1"/>
          <p:nvPr/>
        </p:nvSpPr>
        <p:spPr>
          <a:xfrm>
            <a:off x="3050060" y="3246393"/>
            <a:ext cx="6100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 ҚОЙЫП ТЫҢДАҒАНДАРЫҢЫЗҒА РАХМЕТ!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44443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3F473B-BDED-FC81-5C34-3370ECBB263A}"/>
              </a:ext>
            </a:extLst>
          </p:cNvPr>
          <p:cNvSpPr txBox="1"/>
          <p:nvPr/>
        </p:nvSpPr>
        <p:spPr>
          <a:xfrm>
            <a:off x="278974" y="437101"/>
            <a:ext cx="107762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Әлеуметтік-педагогикалық іс – әрекет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баланың әлеуметтену процесінде әлеуметтік-мәдени тәжірибені игеруге, қоғамда өзін-өзі жүзеге асыруда жағдай жасауға бағытталған, қолайлы,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үйлесімді орта ықпалын зерттейтін және қамтамасыз 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ететін баланың тұрақты дамуы, қорғалуы үшін қажетті міндеттерді жүзеге асыратын кәсіби қызмет түрі.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E9458-309C-B938-DF8A-A4F7A449EC44}"/>
              </a:ext>
            </a:extLst>
          </p:cNvPr>
          <p:cNvSpPr txBox="1"/>
          <p:nvPr/>
        </p:nvSpPr>
        <p:spPr>
          <a:xfrm>
            <a:off x="438665" y="2937987"/>
            <a:ext cx="61001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 педагогикалық іс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әрекеттің мақсаты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білім беру жүйелерінде және түзету, қолдау, оңалту орталықтарында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үйлесімді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әлеуметтенуіне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494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251" y="16933"/>
            <a:ext cx="8420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Әлеуметтік педагогикалық іс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әрекеттің міндеттері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0" y="2919766"/>
            <a:ext cx="2406275" cy="1983296"/>
          </a:xfrm>
          <a:prstGeom prst="flowChartConnector">
            <a:avLst/>
          </a:prstGeom>
          <a:solidFill>
            <a:srgbClr val="A0E4CF"/>
          </a:solidFill>
          <a:ln>
            <a:solidFill>
              <a:srgbClr val="D7EB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168144" y="1962965"/>
            <a:ext cx="1955396" cy="1820939"/>
          </a:xfrm>
          <a:prstGeom prst="flowChartConnector">
            <a:avLst/>
          </a:prstGeom>
          <a:solidFill>
            <a:srgbClr val="5BDB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318974" y="1314633"/>
            <a:ext cx="1577148" cy="140379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590112" y="721707"/>
            <a:ext cx="999067" cy="98213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рямоугольник с одним скругленным углом 29"/>
          <p:cNvSpPr/>
          <p:nvPr/>
        </p:nvSpPr>
        <p:spPr>
          <a:xfrm>
            <a:off x="1089645" y="772213"/>
            <a:ext cx="8038820" cy="465531"/>
          </a:xfrm>
          <a:prstGeom prst="round1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§"/>
            </a:pPr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Баланың әлеуметтік мәртебесін (статусын) анықтау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одним скругленным углом 30"/>
          <p:cNvSpPr/>
          <p:nvPr/>
        </p:nvSpPr>
        <p:spPr>
          <a:xfrm>
            <a:off x="2002372" y="1417334"/>
            <a:ext cx="8640157" cy="422153"/>
          </a:xfrm>
          <a:prstGeom prst="round1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§"/>
            </a:pPr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Баланы тәрбиелеп, дамытудың жеке бағдарламасын түзу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с одним скругленным углом 31"/>
          <p:cNvSpPr/>
          <p:nvPr/>
        </p:nvSpPr>
        <p:spPr>
          <a:xfrm>
            <a:off x="4010397" y="2095119"/>
            <a:ext cx="6526185" cy="552634"/>
          </a:xfrm>
          <a:prstGeom prst="round1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§"/>
            </a:pPr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Баланы бейімдеу, оңалту, түзету, қолдау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с одним скругленным углом 32"/>
          <p:cNvSpPr/>
          <p:nvPr/>
        </p:nvSpPr>
        <p:spPr>
          <a:xfrm>
            <a:off x="1203137" y="2903385"/>
            <a:ext cx="6067841" cy="1271882"/>
          </a:xfrm>
          <a:prstGeom prst="round1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§"/>
            </a:pPr>
            <a:r>
              <a:rPr lang="kk-KZ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Баланың құқығы, мүддесін қорғау және басқару органдарымен, ұйымдармен бірліскен жұмыстар жүргізу.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 стрелкой 39"/>
          <p:cNvCxnSpPr>
            <a:cxnSpLocks/>
          </p:cNvCxnSpPr>
          <p:nvPr/>
        </p:nvCxnSpPr>
        <p:spPr>
          <a:xfrm>
            <a:off x="721905" y="3275353"/>
            <a:ext cx="53384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cxnSpLocks/>
          </p:cNvCxnSpPr>
          <p:nvPr/>
        </p:nvCxnSpPr>
        <p:spPr>
          <a:xfrm flipV="1">
            <a:off x="740906" y="1005412"/>
            <a:ext cx="0" cy="226994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cxnSpLocks/>
          </p:cNvCxnSpPr>
          <p:nvPr/>
        </p:nvCxnSpPr>
        <p:spPr>
          <a:xfrm>
            <a:off x="726798" y="980549"/>
            <a:ext cx="380750" cy="1001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cxnSpLocks/>
          </p:cNvCxnSpPr>
          <p:nvPr/>
        </p:nvCxnSpPr>
        <p:spPr>
          <a:xfrm flipV="1">
            <a:off x="750298" y="1531363"/>
            <a:ext cx="1296618" cy="121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cxnSpLocks/>
          </p:cNvCxnSpPr>
          <p:nvPr/>
        </p:nvCxnSpPr>
        <p:spPr>
          <a:xfrm>
            <a:off x="721905" y="2279697"/>
            <a:ext cx="3269491" cy="71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41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31B2A15-2F3A-9A19-D938-2E6CC95BE9E3}"/>
              </a:ext>
            </a:extLst>
          </p:cNvPr>
          <p:cNvGraphicFramePr/>
          <p:nvPr/>
        </p:nvGraphicFramePr>
        <p:xfrm>
          <a:off x="153117" y="1140826"/>
          <a:ext cx="11701132" cy="5054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1176C17-7201-B07B-8977-BBCAC40525EE}"/>
              </a:ext>
            </a:extLst>
          </p:cNvPr>
          <p:cNvSpPr txBox="1"/>
          <p:nvPr/>
        </p:nvSpPr>
        <p:spPr>
          <a:xfrm>
            <a:off x="1169773" y="378187"/>
            <a:ext cx="9457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Әлеуметтік педагогикалық іс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әрекет түрлері: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74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97F55E-EBCA-06E5-D605-8469E50B2B69}"/>
              </a:ext>
            </a:extLst>
          </p:cNvPr>
          <p:cNvSpPr txBox="1"/>
          <p:nvPr/>
        </p:nvSpPr>
        <p:spPr>
          <a:xfrm>
            <a:off x="294338" y="169723"/>
            <a:ext cx="117988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kk-KZ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kk-KZ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 педагогикалық </a:t>
            </a:r>
            <a:r>
              <a:rPr lang="kk-K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 – әрекетті ұйымдастырушы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тұлға - әлеуметтік педагог. </a:t>
            </a:r>
          </a:p>
          <a:p>
            <a:pPr algn="just"/>
            <a:endParaRPr lang="kk-KZ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 педагогтің қазіргі қоғамдағы рөлі: 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балабақша - мектеп-колледж-жоғары оқу орны және халықты әлеуметтік қорғау жүйесіндегі әлеуметтік-педагогикалық мәселелерді шешуші, үйлестіруші, ұйымдастырушысы. </a:t>
            </a:r>
          </a:p>
          <a:p>
            <a:pPr algn="just"/>
            <a:endParaRPr lang="kk-KZ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B8FA1-32D1-04FF-086D-9E93BDA5DA9B}"/>
              </a:ext>
            </a:extLst>
          </p:cNvPr>
          <p:cNvSpPr txBox="1"/>
          <p:nvPr/>
        </p:nvSpPr>
        <p:spPr>
          <a:xfrm>
            <a:off x="294338" y="3026540"/>
            <a:ext cx="77293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k-KZ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Әлеуметтік педагог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қазіргі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кезде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білім беру жүйесіндегі  жас және өте сұранысқа ие мамандық. Әлеуметтік педагог қазіргі кезде асоциалды отбасылар санының артуымен және балалар қылмысының қоғамда үнемі артуымен, инклюзивті және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әлеуметтенуінде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кемшіліктердің орын алуы, сонымен қатар қоғамда қабылданған мінез-құлық нормаларын бұзатын, заңға қайшы әрекеттер жасайтын,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жас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 дейінгі </a:t>
            </a:r>
            <a:r>
              <a:rPr lang="kk-KZ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балалармен жұмыс жасауды қамтиды.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9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9A6C9-6767-4428-BEED-33A4A92C2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01" y="1509822"/>
            <a:ext cx="4873825" cy="442536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C5699F-AEB1-4A85-A5FA-2EF8FC0B4D36}"/>
              </a:ext>
            </a:extLst>
          </p:cNvPr>
          <p:cNvSpPr/>
          <p:nvPr/>
        </p:nvSpPr>
        <p:spPr>
          <a:xfrm>
            <a:off x="882505" y="1101583"/>
            <a:ext cx="4906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«Қоғамда тұлғаның дұрыс   әлеуметтенуі»  дегенміз не?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2FF9D7-6C78-459A-B7EA-CAC1E743AABE}"/>
              </a:ext>
            </a:extLst>
          </p:cNvPr>
          <p:cNvSpPr/>
          <p:nvPr/>
        </p:nvSpPr>
        <p:spPr>
          <a:xfrm>
            <a:off x="5112196" y="4550196"/>
            <a:ext cx="57452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 кезінен әлеуметтену үдерісінде құндылықтар жүйесі қалыптасу  арқылы толыққанды жеке тұлғалық  қасиеттерінің дамуы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B9900E-D88E-41E3-969A-21E404D6F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19" y="839973"/>
            <a:ext cx="3750743" cy="3244004"/>
          </a:xfrm>
          <a:prstGeom prst="rect">
            <a:avLst/>
          </a:prstGeom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DE919993-543F-4723-BCB8-72EB5573F7B0}"/>
              </a:ext>
            </a:extLst>
          </p:cNvPr>
          <p:cNvSpPr/>
          <p:nvPr/>
        </p:nvSpPr>
        <p:spPr>
          <a:xfrm rot="2772167">
            <a:off x="4839161" y="3102271"/>
            <a:ext cx="3212752" cy="2724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1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ильный пятиугольник 1"/>
          <p:cNvSpPr/>
          <p:nvPr/>
        </p:nvSpPr>
        <p:spPr>
          <a:xfrm>
            <a:off x="4123933" y="2747433"/>
            <a:ext cx="3356024" cy="1363134"/>
          </a:xfrm>
          <a:prstGeom prst="pentagon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Әлеуметтік педагог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2838893" y="110065"/>
            <a:ext cx="6305107" cy="1100667"/>
          </a:xfrm>
          <a:prstGeom prst="round2Same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Тұлғаны әлеуметтену үдерісінде баланың мүддесін, заңдық құқын қорғаушы?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121756" y="1637414"/>
            <a:ext cx="3771014" cy="3583172"/>
          </a:xfrm>
          <a:prstGeom prst="round2Same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Балалардың (отбасы, білім беру жүйесі, қамқоршы, қорғаушы органдар т.с.с.) жан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қты дамуын қорғалуын үйлесімділікті қадағалайтын, кеңес беру, түзету, қолдау жұмыстарын ұйымдастыратын кәсіби педагогикалық білімі бар  тұлға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7583321" y="1835126"/>
            <a:ext cx="4197352" cy="3305284"/>
          </a:xfrm>
          <a:prstGeom prst="round2SameRect">
            <a:avLst>
              <a:gd name="adj1" fmla="val 16667"/>
              <a:gd name="adj2" fmla="val 1246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>
                <a:latin typeface="Times New Roman" pitchFamily="18" charset="0"/>
                <a:cs typeface="Times New Roman" pitchFamily="18" charset="0"/>
              </a:rPr>
              <a:t>Білімін, тәжірибесін, күш-жігерін, кәсіби әлеуетін кәмелетке толмаған балалармен жұмыста әлеуметтік педагогикалық мәселерді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шешуге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жұмсайды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26814E1-95DC-235B-BA80-3555E97ACC04}"/>
              </a:ext>
            </a:extLst>
          </p:cNvPr>
          <p:cNvCxnSpPr>
            <a:endCxn id="2" idx="0"/>
          </p:cNvCxnSpPr>
          <p:nvPr/>
        </p:nvCxnSpPr>
        <p:spPr>
          <a:xfrm>
            <a:off x="5766486" y="1210962"/>
            <a:ext cx="35459" cy="1536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A64D95-56C0-0C3D-3459-DD2F1195111B}"/>
              </a:ext>
            </a:extLst>
          </p:cNvPr>
          <p:cNvCxnSpPr>
            <a:cxnSpLocks/>
          </p:cNvCxnSpPr>
          <p:nvPr/>
        </p:nvCxnSpPr>
        <p:spPr>
          <a:xfrm>
            <a:off x="2007263" y="5881816"/>
            <a:ext cx="7674734" cy="3295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965DE8B-E5B9-366B-992D-3AAD24361598}"/>
              </a:ext>
            </a:extLst>
          </p:cNvPr>
          <p:cNvCxnSpPr>
            <a:stCxn id="2" idx="3"/>
          </p:cNvCxnSpPr>
          <p:nvPr/>
        </p:nvCxnSpPr>
        <p:spPr>
          <a:xfrm flipH="1">
            <a:off x="5784215" y="4110567"/>
            <a:ext cx="17730" cy="1787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1D882C1-FE6D-AE0F-D4B2-EE71268F579A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007263" y="5220586"/>
            <a:ext cx="0" cy="661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AB26E9A-BFE3-BF9F-EB7B-C8950E8EFC40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9681997" y="5140410"/>
            <a:ext cx="0" cy="774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91685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3355</TotalTime>
  <Words>2058</Words>
  <Application>Microsoft Office PowerPoint</Application>
  <PresentationFormat>Широкоэкранный</PresentationFormat>
  <Paragraphs>187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1_Тема Office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Anar Alimbekova</dc:creator>
  <cp:lastModifiedBy>Анар Алимбекова</cp:lastModifiedBy>
  <cp:revision>213</cp:revision>
  <dcterms:created xsi:type="dcterms:W3CDTF">2018-04-29T15:43:40Z</dcterms:created>
  <dcterms:modified xsi:type="dcterms:W3CDTF">2024-07-01T19:23:25Z</dcterms:modified>
</cp:coreProperties>
</file>