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70" r:id="rId11"/>
    <p:sldId id="264" r:id="rId12"/>
    <p:sldId id="265" r:id="rId13"/>
    <p:sldId id="266" r:id="rId14"/>
    <p:sldId id="272" r:id="rId15"/>
    <p:sldId id="273" r:id="rId16"/>
    <p:sldId id="282" r:id="rId17"/>
    <p:sldId id="32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3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3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2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4783" y="1409076"/>
            <a:ext cx="9448800" cy="334280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Курс: «Методика преподавания обновленного содержания дисциплины Естествознание 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6.  Наблюдение как способ познания окружающего мира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5" y="231426"/>
            <a:ext cx="2859272" cy="1658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8607" y="653874"/>
            <a:ext cx="8798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«АБАЙ АТЫН</a:t>
            </a:r>
            <a:r>
              <a:rPr lang="kk-KZ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ДАҒЫ ҚАЗАҚ ҰЛТТЫҚ ПЕДАГОГИКАЛЫҚ УНИВЕРСИТЕТ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ҚАЗҰПУ</a:t>
            </a:r>
          </a:p>
          <a:p>
            <a:pPr lvl="0" algn="ctr" defTabSz="914400"/>
            <a:r>
              <a:rPr lang="kk-KZ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«КАЗАХСКИЙ НАЦИОНАЛЬНЫЙ ПЕДАГОГИЧЕСКИЙ УНИВЕРСИТЕТ </a:t>
            </a:r>
          </a:p>
          <a:p>
            <a:pPr lvl="0" algn="ctr"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АБАЯ» </a:t>
            </a:r>
          </a:p>
          <a:p>
            <a:pPr lvl="0" algn="ctr"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 ПЕДАГОГИКИ И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6538" y="5467867"/>
            <a:ext cx="667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Рябова Е.В.- магистр педагогики, старший преподаватель кафедры Начального образования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КазНПУ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им.Абая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8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 в процессе знакомства с окружающей природой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5E457-13B5-40AD-8AD1-851E7C87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1691321"/>
            <a:ext cx="11162743" cy="56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2584704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779B0-F872-4CD7-867B-B0E53675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3" y="1691322"/>
            <a:ext cx="11424894" cy="4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38" y="2236631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DE7C9-4576-4667-B7B6-6C4B62A32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48475"/>
            <a:ext cx="11418798" cy="77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1906596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F7BD2-ED6F-43A6-9A3F-A3A4BFDC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325867"/>
            <a:ext cx="11406605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85" y="157820"/>
            <a:ext cx="1083564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450848"/>
            <a:ext cx="11436096" cy="4975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DEB6B-CB1D-46B5-A95D-8B28642C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014775"/>
            <a:ext cx="10516511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653" y="803373"/>
            <a:ext cx="10820400" cy="6391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B2752-9885-49DC-BA44-A94A0C24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1" y="999533"/>
            <a:ext cx="10681118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54636"/>
            <a:ext cx="11216390" cy="619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		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88F39-812C-47F9-A34C-1418415ACABD}"/>
              </a:ext>
            </a:extLst>
          </p:cNvPr>
          <p:cNvSpPr txBox="1"/>
          <p:nvPr/>
        </p:nvSpPr>
        <p:spPr>
          <a:xfrm>
            <a:off x="1598623" y="1238544"/>
            <a:ext cx="9390743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Наблюдения осуществляются по сезонным изменениям в неживой и живой природе; деятельностью людей (в том числе трудовой); явлениями общественной жизни.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Наблюдения позволяют накапливать сведения о жизни природы и человека в ней, служат основой для формирования представлений и понятий, на которых базируется научное знание.</a:t>
            </a:r>
          </a:p>
        </p:txBody>
      </p:sp>
    </p:spTree>
    <p:extLst>
      <p:ext uri="{BB962C8B-B14F-4D97-AF65-F5344CB8AC3E}">
        <p14:creationId xmlns:p14="http://schemas.microsoft.com/office/powerpoint/2010/main" val="135546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260" y="2683957"/>
            <a:ext cx="10515600" cy="13255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1938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579" y="2001795"/>
            <a:ext cx="10820400" cy="4642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682" y="1058669"/>
            <a:ext cx="4421746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«целенаправленное, непосредственное восприятие предметов и явлений окружающего мира всеми органами чувств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Клепинина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З.А., Аквилева Г.Н. Методика преподавания предмета «Окружающий мир»)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49" y="628784"/>
            <a:ext cx="3747752" cy="2590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347" y="2675392"/>
            <a:ext cx="2781300" cy="2424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779" y="4127316"/>
            <a:ext cx="2838450" cy="25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297" y="1705535"/>
            <a:ext cx="10820400" cy="4024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Наблюдательность – способность человека концентрировать внимание на том или ином объекте, замечать и воспринимать существенные, характерные, а также малозаметные свойства явлений и предметов.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14" y="3717597"/>
            <a:ext cx="2762250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78" y="4456894"/>
            <a:ext cx="1971675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271" y="40425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6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63" y="1421827"/>
            <a:ext cx="10820400" cy="4315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В ходе наблюдений уточняются признаки предметов и явлений, при этом существенные признаки отделяются от менее существенных, устанавливаются причинно-следственные связи.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наблюдений становятся основой для формирования у младших школьников естественнонаучных представлений и понятий.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66670"/>
            <a:ext cx="10820400" cy="61755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Наблюдения различаются по организационным формам  (фронтальные, групповые, парные, индивидуальные), продолжительности, месту проведения и пр.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Наблюдения могут предварять изучение нового, при этом результаты(накопленные представления об окружающем мире) будут служить фундаментом для формирования естественнонаучных понятий.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уточнения и обобщения чувственного опыта можно проводить наблюдения в ходе изучения нового материала.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Наблюдения, завершающие процесс изучения нового материала, имеют целью закрепление знаний, обобщение полученных представлений.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3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НАБЛЮДЕНИЙ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1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ПОДГОТОВИТЕЛЬНЫЙ ЭТАП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содержания и задач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для наблюдения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инструкции по организации и проведению наблюдения, подготовить необходимое оборудование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764373"/>
            <a:ext cx="10884408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ПРОВЕДЕНИЯ НАБЛЮДЕНИЙ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1067288" cy="44378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ПРОВЕДЕНИЕ НАБЛЮДЕНИЙ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Уточняются формулировка общей задачи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частных задач наблюдения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наблюдения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наблюдения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 наблюдения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вопросов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продуктивной деятельности учеников (зарисовки, моделирование, сбор природного материала)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3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ПРОВЕДЕНИЯ НАБЛЮДЕНИЙ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977" y="2086378"/>
            <a:ext cx="10515600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ПОДВЕДЕНИЕ ИТОГОВ НАБЛЮДЕНИЯ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интересных и продуктивных способов отражения результатов обучения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видеозаписи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погоды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рисунки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2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НАБЛЮДЕНИЙ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Наблюдения, которые проводятся при изучении предмета, по содержанию весьма традиционны. 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организации наблюдений важно помнить, что они осуществляются с учетом сезонного принципа изучения содержания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743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952</TotalTime>
  <Words>465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Wingdings 2</vt:lpstr>
      <vt:lpstr>Wingdings 3</vt:lpstr>
      <vt:lpstr>HDOfficeLightV0</vt:lpstr>
      <vt:lpstr>Курс: «Методика преподавания обновленного содержания дисциплины Естествознание »  Лекция 6.  Наблюдение как способ познания окружающего мира</vt:lpstr>
      <vt:lpstr>Презентация PowerPoint</vt:lpstr>
      <vt:lpstr>Презентация PowerPoint</vt:lpstr>
      <vt:lpstr>Презентация PowerPoint</vt:lpstr>
      <vt:lpstr> </vt:lpstr>
      <vt:lpstr>ТЕХНОЛОГИЯ ПРОВЕДЕНИЯ НАБЛЮДЕНИЙ </vt:lpstr>
      <vt:lpstr> ТЕХНОЛОГИЯ ПРОВЕДЕНИЯ НАБЛЮДЕНИЙ</vt:lpstr>
      <vt:lpstr> ТЕХНОЛОГИЯ ПРОВЕДЕНИЯ НАБЛЮДЕНИЙ</vt:lpstr>
      <vt:lpstr>СОДЕРЖАНИЕ НАБЛЮДЕНИЙ </vt:lpstr>
      <vt:lpstr> Наблюдение в процессе знакомства с окружающей природой</vt:lpstr>
      <vt:lpstr> </vt:lpstr>
      <vt:lpstr> </vt:lpstr>
      <vt:lpstr> </vt:lpstr>
      <vt:lpstr> 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обучения предмету «Окружающий мир»</dc:title>
  <dc:creator>ekrina22@gmail.com</dc:creator>
  <cp:lastModifiedBy>Екатерина Рябова</cp:lastModifiedBy>
  <cp:revision>72</cp:revision>
  <dcterms:created xsi:type="dcterms:W3CDTF">2020-02-18T11:06:19Z</dcterms:created>
  <dcterms:modified xsi:type="dcterms:W3CDTF">2024-06-10T15:06:32Z</dcterms:modified>
</cp:coreProperties>
</file>