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4C0D82-ACA0-4339-8F17-51382142FCDB}"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ru-RU"/>
        </a:p>
      </dgm:t>
    </dgm:pt>
    <dgm:pt modelId="{BBEF6313-90C5-433F-88FA-BAA8276C1A8E}">
      <dgm:prSet phldrT="[Текст]" custT="1"/>
      <dgm:spPr/>
      <dgm:t>
        <a:bodyPr/>
        <a:lstStyle/>
        <a:p>
          <a:r>
            <a:rPr lang="kk-KZ" sz="1400" b="1" dirty="0" smtClean="0">
              <a:solidFill>
                <a:schemeClr val="tx1"/>
              </a:solidFill>
              <a:latin typeface="Times New Roman" panose="02020603050405020304" pitchFamily="18" charset="0"/>
              <a:cs typeface="Times New Roman" panose="02020603050405020304" pitchFamily="18" charset="0"/>
            </a:rPr>
            <a:t>Стилистика</a:t>
          </a:r>
          <a:r>
            <a:rPr lang="kk-KZ" sz="1400" dirty="0" smtClean="0">
              <a:solidFill>
                <a:schemeClr val="tx1"/>
              </a:solidFill>
              <a:latin typeface="Times New Roman" panose="02020603050405020304" pitchFamily="18" charset="0"/>
              <a:cs typeface="Times New Roman" panose="02020603050405020304" pitchFamily="18" charset="0"/>
            </a:rPr>
            <a:t> ғылымында оның көптеген түсінігі бар. Олай болу себебі, біріншіден, стилистика ғылымының тарихи даму жағдайымен түсіндірілсе, екіншіден, «стиль» ұғымының күрделілігінен туындайды. </a:t>
          </a:r>
          <a:endParaRPr lang="ru-RU" sz="1400" dirty="0">
            <a:solidFill>
              <a:schemeClr val="tx1"/>
            </a:solidFill>
            <a:latin typeface="Times New Roman" panose="02020603050405020304" pitchFamily="18" charset="0"/>
            <a:cs typeface="Times New Roman" panose="02020603050405020304" pitchFamily="18" charset="0"/>
          </a:endParaRPr>
        </a:p>
      </dgm:t>
    </dgm:pt>
    <dgm:pt modelId="{81AB763C-E2C0-4A7E-B623-52FE8F351C1E}" type="parTrans" cxnId="{392B44D2-BEEE-483B-B790-41531CB1F520}">
      <dgm:prSet/>
      <dgm:spPr/>
      <dgm:t>
        <a:bodyPr/>
        <a:lstStyle/>
        <a:p>
          <a:endParaRPr lang="ru-RU"/>
        </a:p>
      </dgm:t>
    </dgm:pt>
    <dgm:pt modelId="{1B27C3C1-8EE4-412D-9B71-779DD4C54E13}" type="sibTrans" cxnId="{392B44D2-BEEE-483B-B790-41531CB1F520}">
      <dgm:prSet/>
      <dgm:spPr/>
      <dgm:t>
        <a:bodyPr/>
        <a:lstStyle/>
        <a:p>
          <a:endParaRPr lang="ru-RU"/>
        </a:p>
      </dgm:t>
    </dgm:pt>
    <dgm:pt modelId="{A6A33BA4-9FFB-4DE6-9983-DEF561A06CD5}">
      <dgm:prSet phldrT="[Текст]" custT="1"/>
      <dgm:spPr/>
      <dgm:t>
        <a:bodyPr/>
        <a:lstStyle/>
        <a:p>
          <a:r>
            <a:rPr lang="kk-KZ" sz="1400" b="1" dirty="0" smtClean="0">
              <a:solidFill>
                <a:schemeClr val="tx1"/>
              </a:solidFill>
              <a:latin typeface="Times New Roman" panose="02020603050405020304" pitchFamily="18" charset="0"/>
              <a:cs typeface="Times New Roman" panose="02020603050405020304" pitchFamily="18" charset="0"/>
            </a:rPr>
            <a:t>Стилистика</a:t>
          </a:r>
          <a:r>
            <a:rPr lang="kk-KZ" sz="1400" dirty="0" smtClean="0">
              <a:solidFill>
                <a:schemeClr val="tx1"/>
              </a:solidFill>
              <a:latin typeface="Times New Roman" panose="02020603050405020304" pitchFamily="18" charset="0"/>
              <a:cs typeface="Times New Roman" panose="02020603050405020304" pitchFamily="18" charset="0"/>
            </a:rPr>
            <a:t> – ең алдымен стиль туралы ғылым. Бір ұғымды айтып, не жазып жеткізу үшін қажетті тілдік тәсілдерді сұрыптап қолдануға болады. Бұл стилистиканың мәселесі.</a:t>
          </a:r>
          <a:endParaRPr lang="ru-RU" sz="1400" dirty="0">
            <a:solidFill>
              <a:schemeClr val="tx1"/>
            </a:solidFill>
            <a:latin typeface="Times New Roman" panose="02020603050405020304" pitchFamily="18" charset="0"/>
            <a:cs typeface="Times New Roman" panose="02020603050405020304" pitchFamily="18" charset="0"/>
          </a:endParaRPr>
        </a:p>
      </dgm:t>
    </dgm:pt>
    <dgm:pt modelId="{8A40C909-36D8-4C54-BA69-FBAB832DFD94}" type="parTrans" cxnId="{050450DB-749C-4224-97EC-E4A838EB3048}">
      <dgm:prSet/>
      <dgm:spPr/>
      <dgm:t>
        <a:bodyPr/>
        <a:lstStyle/>
        <a:p>
          <a:endParaRPr lang="ru-RU"/>
        </a:p>
      </dgm:t>
    </dgm:pt>
    <dgm:pt modelId="{405A6027-EC54-4AC4-A56F-C541C1B037A1}" type="sibTrans" cxnId="{050450DB-749C-4224-97EC-E4A838EB3048}">
      <dgm:prSet/>
      <dgm:spPr/>
      <dgm:t>
        <a:bodyPr/>
        <a:lstStyle/>
        <a:p>
          <a:endParaRPr lang="ru-RU"/>
        </a:p>
      </dgm:t>
    </dgm:pt>
    <dgm:pt modelId="{F0620945-E8B5-4929-9FD8-D4029FDCBB2A}" type="pres">
      <dgm:prSet presAssocID="{2C4C0D82-ACA0-4339-8F17-51382142FCDB}" presName="linear" presStyleCnt="0">
        <dgm:presLayoutVars>
          <dgm:dir/>
          <dgm:animLvl val="lvl"/>
          <dgm:resizeHandles val="exact"/>
        </dgm:presLayoutVars>
      </dgm:prSet>
      <dgm:spPr/>
    </dgm:pt>
    <dgm:pt modelId="{9A8F5A46-8A5E-418D-959D-918CDE8316BB}" type="pres">
      <dgm:prSet presAssocID="{BBEF6313-90C5-433F-88FA-BAA8276C1A8E}" presName="parentLin" presStyleCnt="0"/>
      <dgm:spPr/>
    </dgm:pt>
    <dgm:pt modelId="{5720DB49-743B-4C20-A91B-FF05C3188DC4}" type="pres">
      <dgm:prSet presAssocID="{BBEF6313-90C5-433F-88FA-BAA8276C1A8E}" presName="parentLeftMargin" presStyleLbl="node1" presStyleIdx="0" presStyleCnt="2"/>
      <dgm:spPr/>
    </dgm:pt>
    <dgm:pt modelId="{4F23F122-544F-48A4-9552-41069EE1C729}" type="pres">
      <dgm:prSet presAssocID="{BBEF6313-90C5-433F-88FA-BAA8276C1A8E}" presName="parentText" presStyleLbl="node1" presStyleIdx="0" presStyleCnt="2">
        <dgm:presLayoutVars>
          <dgm:chMax val="0"/>
          <dgm:bulletEnabled val="1"/>
        </dgm:presLayoutVars>
      </dgm:prSet>
      <dgm:spPr/>
      <dgm:t>
        <a:bodyPr/>
        <a:lstStyle/>
        <a:p>
          <a:endParaRPr lang="ru-RU"/>
        </a:p>
      </dgm:t>
    </dgm:pt>
    <dgm:pt modelId="{B785510C-E831-4689-A87E-0F6CD535C35D}" type="pres">
      <dgm:prSet presAssocID="{BBEF6313-90C5-433F-88FA-BAA8276C1A8E}" presName="negativeSpace" presStyleCnt="0"/>
      <dgm:spPr/>
    </dgm:pt>
    <dgm:pt modelId="{79FFA254-21BA-4DDD-89B5-8A8F4350AF4E}" type="pres">
      <dgm:prSet presAssocID="{BBEF6313-90C5-433F-88FA-BAA8276C1A8E}" presName="childText" presStyleLbl="conFgAcc1" presStyleIdx="0" presStyleCnt="2">
        <dgm:presLayoutVars>
          <dgm:bulletEnabled val="1"/>
        </dgm:presLayoutVars>
      </dgm:prSet>
      <dgm:spPr/>
    </dgm:pt>
    <dgm:pt modelId="{B3A1AF7B-13FA-486C-AA42-1C420BD901AE}" type="pres">
      <dgm:prSet presAssocID="{1B27C3C1-8EE4-412D-9B71-779DD4C54E13}" presName="spaceBetweenRectangles" presStyleCnt="0"/>
      <dgm:spPr/>
    </dgm:pt>
    <dgm:pt modelId="{F12DB6C9-132A-4F7C-B186-3A36EB102B74}" type="pres">
      <dgm:prSet presAssocID="{A6A33BA4-9FFB-4DE6-9983-DEF561A06CD5}" presName="parentLin" presStyleCnt="0"/>
      <dgm:spPr/>
    </dgm:pt>
    <dgm:pt modelId="{B3E949DD-DB52-45C5-9B78-856A68D94B78}" type="pres">
      <dgm:prSet presAssocID="{A6A33BA4-9FFB-4DE6-9983-DEF561A06CD5}" presName="parentLeftMargin" presStyleLbl="node1" presStyleIdx="0" presStyleCnt="2"/>
      <dgm:spPr/>
    </dgm:pt>
    <dgm:pt modelId="{E52F2147-F5A0-4CCB-83CD-B0CD2872CE41}" type="pres">
      <dgm:prSet presAssocID="{A6A33BA4-9FFB-4DE6-9983-DEF561A06CD5}" presName="parentText" presStyleLbl="node1" presStyleIdx="1" presStyleCnt="2">
        <dgm:presLayoutVars>
          <dgm:chMax val="0"/>
          <dgm:bulletEnabled val="1"/>
        </dgm:presLayoutVars>
      </dgm:prSet>
      <dgm:spPr/>
    </dgm:pt>
    <dgm:pt modelId="{45DE42DB-6963-4727-AF7E-BDFE126F6F8C}" type="pres">
      <dgm:prSet presAssocID="{A6A33BA4-9FFB-4DE6-9983-DEF561A06CD5}" presName="negativeSpace" presStyleCnt="0"/>
      <dgm:spPr/>
    </dgm:pt>
    <dgm:pt modelId="{F442E40D-A551-4FD7-AF8B-C324DBF71569}" type="pres">
      <dgm:prSet presAssocID="{A6A33BA4-9FFB-4DE6-9983-DEF561A06CD5}" presName="childText" presStyleLbl="conFgAcc1" presStyleIdx="1" presStyleCnt="2">
        <dgm:presLayoutVars>
          <dgm:bulletEnabled val="1"/>
        </dgm:presLayoutVars>
      </dgm:prSet>
      <dgm:spPr/>
    </dgm:pt>
  </dgm:ptLst>
  <dgm:cxnLst>
    <dgm:cxn modelId="{050450DB-749C-4224-97EC-E4A838EB3048}" srcId="{2C4C0D82-ACA0-4339-8F17-51382142FCDB}" destId="{A6A33BA4-9FFB-4DE6-9983-DEF561A06CD5}" srcOrd="1" destOrd="0" parTransId="{8A40C909-36D8-4C54-BA69-FBAB832DFD94}" sibTransId="{405A6027-EC54-4AC4-A56F-C541C1B037A1}"/>
    <dgm:cxn modelId="{705AEF96-14C2-4E33-9C5E-3A2AD4F58202}" type="presOf" srcId="{A6A33BA4-9FFB-4DE6-9983-DEF561A06CD5}" destId="{B3E949DD-DB52-45C5-9B78-856A68D94B78}" srcOrd="0" destOrd="0" presId="urn:microsoft.com/office/officeart/2005/8/layout/list1"/>
    <dgm:cxn modelId="{02C95B55-DD14-46DC-8834-5C078D58E7DD}" type="presOf" srcId="{BBEF6313-90C5-433F-88FA-BAA8276C1A8E}" destId="{5720DB49-743B-4C20-A91B-FF05C3188DC4}" srcOrd="0" destOrd="0" presId="urn:microsoft.com/office/officeart/2005/8/layout/list1"/>
    <dgm:cxn modelId="{B6EBBA6D-0A36-4D7F-A931-ECD042B67F22}" type="presOf" srcId="{A6A33BA4-9FFB-4DE6-9983-DEF561A06CD5}" destId="{E52F2147-F5A0-4CCB-83CD-B0CD2872CE41}" srcOrd="1" destOrd="0" presId="urn:microsoft.com/office/officeart/2005/8/layout/list1"/>
    <dgm:cxn modelId="{392B44D2-BEEE-483B-B790-41531CB1F520}" srcId="{2C4C0D82-ACA0-4339-8F17-51382142FCDB}" destId="{BBEF6313-90C5-433F-88FA-BAA8276C1A8E}" srcOrd="0" destOrd="0" parTransId="{81AB763C-E2C0-4A7E-B623-52FE8F351C1E}" sibTransId="{1B27C3C1-8EE4-412D-9B71-779DD4C54E13}"/>
    <dgm:cxn modelId="{8D0C661D-A146-4CE5-87A5-22C6D55226DA}" type="presOf" srcId="{BBEF6313-90C5-433F-88FA-BAA8276C1A8E}" destId="{4F23F122-544F-48A4-9552-41069EE1C729}" srcOrd="1" destOrd="0" presId="urn:microsoft.com/office/officeart/2005/8/layout/list1"/>
    <dgm:cxn modelId="{3F2CB336-BC49-4CF9-8696-AF4C4FC13BAB}" type="presOf" srcId="{2C4C0D82-ACA0-4339-8F17-51382142FCDB}" destId="{F0620945-E8B5-4929-9FD8-D4029FDCBB2A}" srcOrd="0" destOrd="0" presId="urn:microsoft.com/office/officeart/2005/8/layout/list1"/>
    <dgm:cxn modelId="{FD27A979-5469-4B17-8BD4-A27A078527AC}" type="presParOf" srcId="{F0620945-E8B5-4929-9FD8-D4029FDCBB2A}" destId="{9A8F5A46-8A5E-418D-959D-918CDE8316BB}" srcOrd="0" destOrd="0" presId="urn:microsoft.com/office/officeart/2005/8/layout/list1"/>
    <dgm:cxn modelId="{B1D4EBEF-884B-4B42-ADDF-04049E9AB238}" type="presParOf" srcId="{9A8F5A46-8A5E-418D-959D-918CDE8316BB}" destId="{5720DB49-743B-4C20-A91B-FF05C3188DC4}" srcOrd="0" destOrd="0" presId="urn:microsoft.com/office/officeart/2005/8/layout/list1"/>
    <dgm:cxn modelId="{A4B29EE6-3275-44CE-93A5-F42A11618804}" type="presParOf" srcId="{9A8F5A46-8A5E-418D-959D-918CDE8316BB}" destId="{4F23F122-544F-48A4-9552-41069EE1C729}" srcOrd="1" destOrd="0" presId="urn:microsoft.com/office/officeart/2005/8/layout/list1"/>
    <dgm:cxn modelId="{F0936832-7D09-4D06-A25A-B01D7D09C53F}" type="presParOf" srcId="{F0620945-E8B5-4929-9FD8-D4029FDCBB2A}" destId="{B785510C-E831-4689-A87E-0F6CD535C35D}" srcOrd="1" destOrd="0" presId="urn:microsoft.com/office/officeart/2005/8/layout/list1"/>
    <dgm:cxn modelId="{C25A161D-D9DA-4593-9E8D-957C1568C379}" type="presParOf" srcId="{F0620945-E8B5-4929-9FD8-D4029FDCBB2A}" destId="{79FFA254-21BA-4DDD-89B5-8A8F4350AF4E}" srcOrd="2" destOrd="0" presId="urn:microsoft.com/office/officeart/2005/8/layout/list1"/>
    <dgm:cxn modelId="{5724B44A-54FC-473E-A16F-44A4A88D3E49}" type="presParOf" srcId="{F0620945-E8B5-4929-9FD8-D4029FDCBB2A}" destId="{B3A1AF7B-13FA-486C-AA42-1C420BD901AE}" srcOrd="3" destOrd="0" presId="urn:microsoft.com/office/officeart/2005/8/layout/list1"/>
    <dgm:cxn modelId="{7E28B79F-6176-40FE-814C-917ECC7A1F79}" type="presParOf" srcId="{F0620945-E8B5-4929-9FD8-D4029FDCBB2A}" destId="{F12DB6C9-132A-4F7C-B186-3A36EB102B74}" srcOrd="4" destOrd="0" presId="urn:microsoft.com/office/officeart/2005/8/layout/list1"/>
    <dgm:cxn modelId="{FC293699-7B38-4931-A9EF-55A685081BE1}" type="presParOf" srcId="{F12DB6C9-132A-4F7C-B186-3A36EB102B74}" destId="{B3E949DD-DB52-45C5-9B78-856A68D94B78}" srcOrd="0" destOrd="0" presId="urn:microsoft.com/office/officeart/2005/8/layout/list1"/>
    <dgm:cxn modelId="{B8B04914-B081-4691-863F-F7F2F16240E9}" type="presParOf" srcId="{F12DB6C9-132A-4F7C-B186-3A36EB102B74}" destId="{E52F2147-F5A0-4CCB-83CD-B0CD2872CE41}" srcOrd="1" destOrd="0" presId="urn:microsoft.com/office/officeart/2005/8/layout/list1"/>
    <dgm:cxn modelId="{D8EA1C56-F651-4866-9010-5F62431D1488}" type="presParOf" srcId="{F0620945-E8B5-4929-9FD8-D4029FDCBB2A}" destId="{45DE42DB-6963-4727-AF7E-BDFE126F6F8C}" srcOrd="5" destOrd="0" presId="urn:microsoft.com/office/officeart/2005/8/layout/list1"/>
    <dgm:cxn modelId="{C6D8B860-AB62-4D99-BD64-877C91D8FE9C}" type="presParOf" srcId="{F0620945-E8B5-4929-9FD8-D4029FDCBB2A}" destId="{F442E40D-A551-4FD7-AF8B-C324DBF7156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079727-FA83-4D35-AE2E-4D6C002C3B20}"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ru-RU"/>
        </a:p>
      </dgm:t>
    </dgm:pt>
    <dgm:pt modelId="{02BA8975-74D1-4492-99BC-ABF7EA2A7D3A}">
      <dgm:prSet phldrT="[Текст]"/>
      <dgm:spPr/>
      <dgm:t>
        <a:bodyPr/>
        <a:lstStyle/>
        <a:p>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лексикасындағы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ерекшелік</a:t>
          </a:r>
          <a:r>
            <a:rPr lang="ru-RU"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dgm:t>
    </dgm:pt>
    <dgm:pt modelId="{9B1FB07B-C9E4-4EE0-A319-E4F7BF5FC7EC}" type="parTrans" cxnId="{05C85CAB-5233-4980-ACCD-A6900A498A67}">
      <dgm:prSet/>
      <dgm:spPr/>
      <dgm:t>
        <a:bodyPr/>
        <a:lstStyle/>
        <a:p>
          <a:endParaRPr lang="ru-RU"/>
        </a:p>
      </dgm:t>
    </dgm:pt>
    <dgm:pt modelId="{E3D96740-03F4-40B0-9B7C-39801CA69B7C}" type="sibTrans" cxnId="{05C85CAB-5233-4980-ACCD-A6900A498A67}">
      <dgm:prSet/>
      <dgm:spPr/>
      <dgm:t>
        <a:bodyPr/>
        <a:lstStyle/>
        <a:p>
          <a:endParaRPr lang="ru-RU"/>
        </a:p>
      </dgm:t>
    </dgm:pt>
    <dgm:pt modelId="{CBBB64D6-66D3-49FF-BB85-779533F8A6D0}">
      <dgm:prSet phldrT="[Текст]"/>
      <dgm:spPr/>
      <dgm:t>
        <a:bodyPr/>
        <a:lstStyle/>
        <a:p>
          <a:r>
            <a:rPr lang="ru-RU" dirty="0" smtClean="0">
              <a:solidFill>
                <a:schemeClr val="tx1"/>
              </a:solidFill>
              <a:latin typeface="Times New Roman" panose="02020603050405020304" pitchFamily="18" charset="0"/>
              <a:cs typeface="Times New Roman" panose="02020603050405020304" pitchFamily="18" charset="0"/>
            </a:rPr>
            <a:t>1) </a:t>
          </a:r>
          <a:r>
            <a:rPr lang="ru-RU" dirty="0" err="1" smtClean="0">
              <a:solidFill>
                <a:schemeClr val="tx1"/>
              </a:solidFill>
              <a:latin typeface="Times New Roman" panose="02020603050405020304" pitchFamily="18" charset="0"/>
              <a:cs typeface="Times New Roman" panose="02020603050405020304" pitchFamily="18" charset="0"/>
            </a:rPr>
            <a:t>сөз</a:t>
          </a:r>
          <a:r>
            <a:rPr lang="ru-RU" dirty="0" smtClean="0">
              <a:solidFill>
                <a:schemeClr val="tx1"/>
              </a:solidFill>
              <a:latin typeface="Times New Roman" panose="02020603050405020304" pitchFamily="18" charset="0"/>
              <a:cs typeface="Times New Roman" panose="02020603050405020304" pitchFamily="18" charset="0"/>
            </a:rPr>
            <a:t> тек </a:t>
          </a:r>
          <a:r>
            <a:rPr lang="ru-RU" dirty="0" err="1" smtClean="0">
              <a:solidFill>
                <a:schemeClr val="tx1"/>
              </a:solidFill>
              <a:latin typeface="Times New Roman" panose="02020603050405020304" pitchFamily="18" charset="0"/>
              <a:cs typeface="Times New Roman" panose="02020603050405020304" pitchFamily="18" charset="0"/>
            </a:rPr>
            <a:t>өзінің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негізгі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мағынасында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жұмасалды</a:t>
          </a:r>
          <a:r>
            <a:rPr lang="ru-RU"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dgm:t>
    </dgm:pt>
    <dgm:pt modelId="{0E68934E-0088-45BA-BBE1-36D844DDD6D8}" type="parTrans" cxnId="{C961A43B-9E53-49F6-AE9E-303520822D67}">
      <dgm:prSet/>
      <dgm:spPr/>
      <dgm:t>
        <a:bodyPr/>
        <a:lstStyle/>
        <a:p>
          <a:endParaRPr lang="ru-RU"/>
        </a:p>
      </dgm:t>
    </dgm:pt>
    <dgm:pt modelId="{74F1BBEB-CD66-4100-AD2D-986925D6904E}" type="sibTrans" cxnId="{C961A43B-9E53-49F6-AE9E-303520822D67}">
      <dgm:prSet/>
      <dgm:spPr/>
      <dgm:t>
        <a:bodyPr/>
        <a:lstStyle/>
        <a:p>
          <a:endParaRPr lang="ru-RU"/>
        </a:p>
      </dgm:t>
    </dgm:pt>
    <dgm:pt modelId="{387724AD-FB5C-42B5-9A53-A3FD706D406E}">
      <dgm:prSet phldrT="[Текст]"/>
      <dgm:spPr/>
      <dgm:t>
        <a:bodyPr/>
        <a:lstStyle/>
        <a:p>
          <a:r>
            <a:rPr lang="ru-RU" dirty="0" smtClean="0">
              <a:solidFill>
                <a:schemeClr val="tx1"/>
              </a:solidFill>
              <a:latin typeface="Times New Roman" panose="02020603050405020304" pitchFamily="18" charset="0"/>
              <a:cs typeface="Times New Roman" panose="02020603050405020304" pitchFamily="18" charset="0"/>
            </a:rPr>
            <a:t> 2) </a:t>
          </a:r>
          <a:r>
            <a:rPr lang="ru-RU" dirty="0" err="1" smtClean="0">
              <a:solidFill>
                <a:schemeClr val="tx1"/>
              </a:solidFill>
              <a:latin typeface="Times New Roman" panose="02020603050405020304" pitchFamily="18" charset="0"/>
              <a:cs typeface="Times New Roman" panose="02020603050405020304" pitchFamily="18" charset="0"/>
            </a:rPr>
            <a:t>сөздің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көп</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мағыналылығы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образады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сөздер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мұнда</a:t>
          </a:r>
          <a:r>
            <a:rPr lang="ru-RU" dirty="0" smtClean="0">
              <a:solidFill>
                <a:schemeClr val="tx1"/>
              </a:solidFill>
              <a:latin typeface="Times New Roman" panose="02020603050405020304" pitchFamily="18" charset="0"/>
              <a:cs typeface="Times New Roman" panose="02020603050405020304" pitchFamily="18" charset="0"/>
            </a:rPr>
            <a:t> аз </a:t>
          </a:r>
          <a:r>
            <a:rPr lang="ru-RU" dirty="0" err="1" smtClean="0">
              <a:solidFill>
                <a:schemeClr val="tx1"/>
              </a:solidFill>
              <a:latin typeface="Times New Roman" panose="02020603050405020304" pitchFamily="18" charset="0"/>
              <a:cs typeface="Times New Roman" panose="02020603050405020304" pitchFamily="18" charset="0"/>
            </a:rPr>
            <a:t>кездеседі</a:t>
          </a:r>
          <a:r>
            <a:rPr lang="ru-RU" dirty="0" smtClean="0">
              <a:solidFill>
                <a:schemeClr val="tx1"/>
              </a:solidFill>
              <a:latin typeface="Times New Roman" panose="02020603050405020304" pitchFamily="18" charset="0"/>
              <a:cs typeface="Times New Roman" panose="02020603050405020304" pitchFamily="18" charset="0"/>
            </a:rPr>
            <a:t>. </a:t>
          </a:r>
          <a:endParaRPr lang="ru-RU" dirty="0">
            <a:solidFill>
              <a:schemeClr val="tx1"/>
            </a:solidFill>
            <a:latin typeface="Times New Roman" panose="02020603050405020304" pitchFamily="18" charset="0"/>
            <a:cs typeface="Times New Roman" panose="02020603050405020304" pitchFamily="18" charset="0"/>
          </a:endParaRPr>
        </a:p>
      </dgm:t>
    </dgm:pt>
    <dgm:pt modelId="{EC78FDFC-B66B-4D2E-B4A6-E579EF8A9711}" type="parTrans" cxnId="{61973F15-C38C-4C76-B7EB-AC6F7C4763FE}">
      <dgm:prSet/>
      <dgm:spPr/>
      <dgm:t>
        <a:bodyPr/>
        <a:lstStyle/>
        <a:p>
          <a:endParaRPr lang="ru-RU"/>
        </a:p>
      </dgm:t>
    </dgm:pt>
    <dgm:pt modelId="{9DA6D66D-7F6C-454D-918A-A670175BFD19}" type="sibTrans" cxnId="{61973F15-C38C-4C76-B7EB-AC6F7C4763FE}">
      <dgm:prSet/>
      <dgm:spPr/>
      <dgm:t>
        <a:bodyPr/>
        <a:lstStyle/>
        <a:p>
          <a:endParaRPr lang="ru-RU"/>
        </a:p>
      </dgm:t>
    </dgm:pt>
    <dgm:pt modelId="{61D5D0D6-A904-466A-9929-D9FD083AA453}">
      <dgm:prSet phldrT="[Текст]"/>
      <dgm:spPr/>
      <dgm:t>
        <a:bodyPr/>
        <a:lstStyle/>
        <a:p>
          <a:r>
            <a:rPr lang="ru-RU" dirty="0" smtClean="0">
              <a:solidFill>
                <a:schemeClr val="tx1"/>
              </a:solidFill>
              <a:latin typeface="Times New Roman" panose="02020603050405020304" pitchFamily="18" charset="0"/>
              <a:cs typeface="Times New Roman" panose="02020603050405020304" pitchFamily="18" charset="0"/>
            </a:rPr>
            <a:t>3) </a:t>
          </a:r>
          <a:r>
            <a:rPr lang="ru-RU" dirty="0" err="1" smtClean="0">
              <a:solidFill>
                <a:schemeClr val="tx1"/>
              </a:solidFill>
              <a:latin typeface="Times New Roman" panose="02020603050405020304" pitchFamily="18" charset="0"/>
              <a:cs typeface="Times New Roman" panose="02020603050405020304" pitchFamily="18" charset="0"/>
            </a:rPr>
            <a:t>ғылым</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салаларының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ерекшеліктеріне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қарай</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әр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саланың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арнайы</a:t>
          </a:r>
          <a:r>
            <a:rPr lang="ru-RU" dirty="0" smtClean="0">
              <a:solidFill>
                <a:schemeClr val="tx1"/>
              </a:solidFill>
              <a:latin typeface="Times New Roman" panose="02020603050405020304" pitchFamily="18" charset="0"/>
              <a:cs typeface="Times New Roman" panose="02020603050405020304" pitchFamily="18" charset="0"/>
            </a:rPr>
            <a:t> термин </a:t>
          </a:r>
          <a:r>
            <a:rPr lang="ru-RU" dirty="0" err="1" smtClean="0">
              <a:solidFill>
                <a:schemeClr val="tx1"/>
              </a:solidFill>
              <a:latin typeface="Times New Roman" panose="02020603050405020304" pitchFamily="18" charset="0"/>
              <a:cs typeface="Times New Roman" panose="02020603050405020304" pitchFamily="18" charset="0"/>
            </a:rPr>
            <a:t>сөздері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болады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жалпы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жазу</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тіліне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тән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синтаксистік</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құрылыс</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пайдаланылады</a:t>
          </a:r>
          <a:endParaRPr lang="ru-RU" dirty="0">
            <a:solidFill>
              <a:schemeClr val="tx1"/>
            </a:solidFill>
            <a:latin typeface="Times New Roman" panose="02020603050405020304" pitchFamily="18" charset="0"/>
            <a:cs typeface="Times New Roman" panose="02020603050405020304" pitchFamily="18" charset="0"/>
          </a:endParaRPr>
        </a:p>
      </dgm:t>
    </dgm:pt>
    <dgm:pt modelId="{A77BAC58-7C65-4D58-A5EC-B8FDD5022409}" type="parTrans" cxnId="{7118031F-0DCB-4A2C-A87D-DEF1407AEC51}">
      <dgm:prSet/>
      <dgm:spPr/>
      <dgm:t>
        <a:bodyPr/>
        <a:lstStyle/>
        <a:p>
          <a:endParaRPr lang="ru-RU"/>
        </a:p>
      </dgm:t>
    </dgm:pt>
    <dgm:pt modelId="{40DDA7A7-17B1-4BC1-8BC1-13DDBD75DBC1}" type="sibTrans" cxnId="{7118031F-0DCB-4A2C-A87D-DEF1407AEC51}">
      <dgm:prSet/>
      <dgm:spPr/>
      <dgm:t>
        <a:bodyPr/>
        <a:lstStyle/>
        <a:p>
          <a:endParaRPr lang="ru-RU"/>
        </a:p>
      </dgm:t>
    </dgm:pt>
    <dgm:pt modelId="{AF092A5C-0290-4FC1-BC17-58AABE7F9DF7}" type="pres">
      <dgm:prSet presAssocID="{A9079727-FA83-4D35-AE2E-4D6C002C3B20}" presName="outerComposite" presStyleCnt="0">
        <dgm:presLayoutVars>
          <dgm:chMax val="5"/>
          <dgm:dir/>
          <dgm:resizeHandles val="exact"/>
        </dgm:presLayoutVars>
      </dgm:prSet>
      <dgm:spPr/>
    </dgm:pt>
    <dgm:pt modelId="{BE2D1DF7-F14C-4777-BF50-C98B45DE39C8}" type="pres">
      <dgm:prSet presAssocID="{A9079727-FA83-4D35-AE2E-4D6C002C3B20}" presName="dummyMaxCanvas" presStyleCnt="0">
        <dgm:presLayoutVars/>
      </dgm:prSet>
      <dgm:spPr/>
    </dgm:pt>
    <dgm:pt modelId="{2046CEE1-EF88-4DA1-8633-0F0DDB1022AF}" type="pres">
      <dgm:prSet presAssocID="{A9079727-FA83-4D35-AE2E-4D6C002C3B20}" presName="FourNodes_1" presStyleLbl="node1" presStyleIdx="0" presStyleCnt="4">
        <dgm:presLayoutVars>
          <dgm:bulletEnabled val="1"/>
        </dgm:presLayoutVars>
      </dgm:prSet>
      <dgm:spPr/>
    </dgm:pt>
    <dgm:pt modelId="{33CCB498-98E3-40C9-BB15-E05BF56EE526}" type="pres">
      <dgm:prSet presAssocID="{A9079727-FA83-4D35-AE2E-4D6C002C3B20}" presName="FourNodes_2" presStyleLbl="node1" presStyleIdx="1" presStyleCnt="4">
        <dgm:presLayoutVars>
          <dgm:bulletEnabled val="1"/>
        </dgm:presLayoutVars>
      </dgm:prSet>
      <dgm:spPr/>
    </dgm:pt>
    <dgm:pt modelId="{46CF82BE-080B-4EC6-99BA-1B30EC92333A}" type="pres">
      <dgm:prSet presAssocID="{A9079727-FA83-4D35-AE2E-4D6C002C3B20}" presName="FourNodes_3" presStyleLbl="node1" presStyleIdx="2" presStyleCnt="4">
        <dgm:presLayoutVars>
          <dgm:bulletEnabled val="1"/>
        </dgm:presLayoutVars>
      </dgm:prSet>
      <dgm:spPr/>
    </dgm:pt>
    <dgm:pt modelId="{1C7B6F3D-ADD7-448D-B3BD-F142A42773FA}" type="pres">
      <dgm:prSet presAssocID="{A9079727-FA83-4D35-AE2E-4D6C002C3B20}" presName="FourNodes_4" presStyleLbl="node1" presStyleIdx="3" presStyleCnt="4">
        <dgm:presLayoutVars>
          <dgm:bulletEnabled val="1"/>
        </dgm:presLayoutVars>
      </dgm:prSet>
      <dgm:spPr/>
    </dgm:pt>
    <dgm:pt modelId="{909DB9BE-3CA0-443E-A663-7C3D833230E8}" type="pres">
      <dgm:prSet presAssocID="{A9079727-FA83-4D35-AE2E-4D6C002C3B20}" presName="FourConn_1-2" presStyleLbl="fgAccFollowNode1" presStyleIdx="0" presStyleCnt="3">
        <dgm:presLayoutVars>
          <dgm:bulletEnabled val="1"/>
        </dgm:presLayoutVars>
      </dgm:prSet>
      <dgm:spPr/>
    </dgm:pt>
    <dgm:pt modelId="{E508AFAC-B275-46A5-AC1D-402A6AEBB132}" type="pres">
      <dgm:prSet presAssocID="{A9079727-FA83-4D35-AE2E-4D6C002C3B20}" presName="FourConn_2-3" presStyleLbl="fgAccFollowNode1" presStyleIdx="1" presStyleCnt="3">
        <dgm:presLayoutVars>
          <dgm:bulletEnabled val="1"/>
        </dgm:presLayoutVars>
      </dgm:prSet>
      <dgm:spPr/>
    </dgm:pt>
    <dgm:pt modelId="{D31091C3-8FED-427F-AA78-C6943D1D724C}" type="pres">
      <dgm:prSet presAssocID="{A9079727-FA83-4D35-AE2E-4D6C002C3B20}" presName="FourConn_3-4" presStyleLbl="fgAccFollowNode1" presStyleIdx="2" presStyleCnt="3">
        <dgm:presLayoutVars>
          <dgm:bulletEnabled val="1"/>
        </dgm:presLayoutVars>
      </dgm:prSet>
      <dgm:spPr/>
    </dgm:pt>
    <dgm:pt modelId="{1F61269B-D2AD-4DBA-8806-252E7F055025}" type="pres">
      <dgm:prSet presAssocID="{A9079727-FA83-4D35-AE2E-4D6C002C3B20}" presName="FourNodes_1_text" presStyleLbl="node1" presStyleIdx="3" presStyleCnt="4">
        <dgm:presLayoutVars>
          <dgm:bulletEnabled val="1"/>
        </dgm:presLayoutVars>
      </dgm:prSet>
      <dgm:spPr/>
    </dgm:pt>
    <dgm:pt modelId="{90C34A7B-BE6C-4E6A-8EDE-E4C5BFD51EA3}" type="pres">
      <dgm:prSet presAssocID="{A9079727-FA83-4D35-AE2E-4D6C002C3B20}" presName="FourNodes_2_text" presStyleLbl="node1" presStyleIdx="3" presStyleCnt="4">
        <dgm:presLayoutVars>
          <dgm:bulletEnabled val="1"/>
        </dgm:presLayoutVars>
      </dgm:prSet>
      <dgm:spPr/>
    </dgm:pt>
    <dgm:pt modelId="{676A91DD-AD54-4DEC-ABC7-072EC273B9DE}" type="pres">
      <dgm:prSet presAssocID="{A9079727-FA83-4D35-AE2E-4D6C002C3B20}" presName="FourNodes_3_text" presStyleLbl="node1" presStyleIdx="3" presStyleCnt="4">
        <dgm:presLayoutVars>
          <dgm:bulletEnabled val="1"/>
        </dgm:presLayoutVars>
      </dgm:prSet>
      <dgm:spPr/>
    </dgm:pt>
    <dgm:pt modelId="{C1C534D8-14FC-4749-B73F-36AE0606E85A}" type="pres">
      <dgm:prSet presAssocID="{A9079727-FA83-4D35-AE2E-4D6C002C3B20}" presName="FourNodes_4_text" presStyleLbl="node1" presStyleIdx="3" presStyleCnt="4">
        <dgm:presLayoutVars>
          <dgm:bulletEnabled val="1"/>
        </dgm:presLayoutVars>
      </dgm:prSet>
      <dgm:spPr/>
    </dgm:pt>
  </dgm:ptLst>
  <dgm:cxnLst>
    <dgm:cxn modelId="{36708491-C195-44B2-A4D4-F6894368AF6C}" type="presOf" srcId="{CBBB64D6-66D3-49FF-BB85-779533F8A6D0}" destId="{33CCB498-98E3-40C9-BB15-E05BF56EE526}" srcOrd="0" destOrd="0" presId="urn:microsoft.com/office/officeart/2005/8/layout/vProcess5"/>
    <dgm:cxn modelId="{05C85CAB-5233-4980-ACCD-A6900A498A67}" srcId="{A9079727-FA83-4D35-AE2E-4D6C002C3B20}" destId="{02BA8975-74D1-4492-99BC-ABF7EA2A7D3A}" srcOrd="0" destOrd="0" parTransId="{9B1FB07B-C9E4-4EE0-A319-E4F7BF5FC7EC}" sibTransId="{E3D96740-03F4-40B0-9B7C-39801CA69B7C}"/>
    <dgm:cxn modelId="{C961A43B-9E53-49F6-AE9E-303520822D67}" srcId="{A9079727-FA83-4D35-AE2E-4D6C002C3B20}" destId="{CBBB64D6-66D3-49FF-BB85-779533F8A6D0}" srcOrd="1" destOrd="0" parTransId="{0E68934E-0088-45BA-BBE1-36D844DDD6D8}" sibTransId="{74F1BBEB-CD66-4100-AD2D-986925D6904E}"/>
    <dgm:cxn modelId="{4FF7EF9C-D185-4818-B93C-520E71E69D87}" type="presOf" srcId="{02BA8975-74D1-4492-99BC-ABF7EA2A7D3A}" destId="{1F61269B-D2AD-4DBA-8806-252E7F055025}" srcOrd="1" destOrd="0" presId="urn:microsoft.com/office/officeart/2005/8/layout/vProcess5"/>
    <dgm:cxn modelId="{7C4EF5D2-331A-4EAA-9218-DC8E93AAB4F2}" type="presOf" srcId="{9DA6D66D-7F6C-454D-918A-A670175BFD19}" destId="{D31091C3-8FED-427F-AA78-C6943D1D724C}" srcOrd="0" destOrd="0" presId="urn:microsoft.com/office/officeart/2005/8/layout/vProcess5"/>
    <dgm:cxn modelId="{8E8566B5-6898-4388-AF3C-C72E6FD2319B}" type="presOf" srcId="{02BA8975-74D1-4492-99BC-ABF7EA2A7D3A}" destId="{2046CEE1-EF88-4DA1-8633-0F0DDB1022AF}" srcOrd="0" destOrd="0" presId="urn:microsoft.com/office/officeart/2005/8/layout/vProcess5"/>
    <dgm:cxn modelId="{C6875624-16F3-4C2D-A4DA-B5DAE7CDEAB8}" type="presOf" srcId="{74F1BBEB-CD66-4100-AD2D-986925D6904E}" destId="{E508AFAC-B275-46A5-AC1D-402A6AEBB132}" srcOrd="0" destOrd="0" presId="urn:microsoft.com/office/officeart/2005/8/layout/vProcess5"/>
    <dgm:cxn modelId="{D85E5879-E7ED-4269-9069-3C20982E68FD}" type="presOf" srcId="{E3D96740-03F4-40B0-9B7C-39801CA69B7C}" destId="{909DB9BE-3CA0-443E-A663-7C3D833230E8}" srcOrd="0" destOrd="0" presId="urn:microsoft.com/office/officeart/2005/8/layout/vProcess5"/>
    <dgm:cxn modelId="{36728CED-3464-46FD-8F4C-D721A5B3843C}" type="presOf" srcId="{A9079727-FA83-4D35-AE2E-4D6C002C3B20}" destId="{AF092A5C-0290-4FC1-BC17-58AABE7F9DF7}" srcOrd="0" destOrd="0" presId="urn:microsoft.com/office/officeart/2005/8/layout/vProcess5"/>
    <dgm:cxn modelId="{1E109A20-4FD7-41F6-937B-1B3A711AEACF}" type="presOf" srcId="{387724AD-FB5C-42B5-9A53-A3FD706D406E}" destId="{46CF82BE-080B-4EC6-99BA-1B30EC92333A}" srcOrd="0" destOrd="0" presId="urn:microsoft.com/office/officeart/2005/8/layout/vProcess5"/>
    <dgm:cxn modelId="{61973F15-C38C-4C76-B7EB-AC6F7C4763FE}" srcId="{A9079727-FA83-4D35-AE2E-4D6C002C3B20}" destId="{387724AD-FB5C-42B5-9A53-A3FD706D406E}" srcOrd="2" destOrd="0" parTransId="{EC78FDFC-B66B-4D2E-B4A6-E579EF8A9711}" sibTransId="{9DA6D66D-7F6C-454D-918A-A670175BFD19}"/>
    <dgm:cxn modelId="{A4D8219C-16E7-4AEF-9571-B2096AC185FF}" type="presOf" srcId="{61D5D0D6-A904-466A-9929-D9FD083AA453}" destId="{C1C534D8-14FC-4749-B73F-36AE0606E85A}" srcOrd="1" destOrd="0" presId="urn:microsoft.com/office/officeart/2005/8/layout/vProcess5"/>
    <dgm:cxn modelId="{626BE5CE-6DA2-4A02-9944-83C36EA8A83A}" type="presOf" srcId="{61D5D0D6-A904-466A-9929-D9FD083AA453}" destId="{1C7B6F3D-ADD7-448D-B3BD-F142A42773FA}" srcOrd="0" destOrd="0" presId="urn:microsoft.com/office/officeart/2005/8/layout/vProcess5"/>
    <dgm:cxn modelId="{BCE0F598-82F2-498F-B129-07D686FA2EA1}" type="presOf" srcId="{387724AD-FB5C-42B5-9A53-A3FD706D406E}" destId="{676A91DD-AD54-4DEC-ABC7-072EC273B9DE}" srcOrd="1" destOrd="0" presId="urn:microsoft.com/office/officeart/2005/8/layout/vProcess5"/>
    <dgm:cxn modelId="{BDE0E9B5-24A5-47A8-83F8-7C3ADC428946}" type="presOf" srcId="{CBBB64D6-66D3-49FF-BB85-779533F8A6D0}" destId="{90C34A7B-BE6C-4E6A-8EDE-E4C5BFD51EA3}" srcOrd="1" destOrd="0" presId="urn:microsoft.com/office/officeart/2005/8/layout/vProcess5"/>
    <dgm:cxn modelId="{7118031F-0DCB-4A2C-A87D-DEF1407AEC51}" srcId="{A9079727-FA83-4D35-AE2E-4D6C002C3B20}" destId="{61D5D0D6-A904-466A-9929-D9FD083AA453}" srcOrd="3" destOrd="0" parTransId="{A77BAC58-7C65-4D58-A5EC-B8FDD5022409}" sibTransId="{40DDA7A7-17B1-4BC1-8BC1-13DDBD75DBC1}"/>
    <dgm:cxn modelId="{71A6E514-B479-428F-831B-2676D23C454A}" type="presParOf" srcId="{AF092A5C-0290-4FC1-BC17-58AABE7F9DF7}" destId="{BE2D1DF7-F14C-4777-BF50-C98B45DE39C8}" srcOrd="0" destOrd="0" presId="urn:microsoft.com/office/officeart/2005/8/layout/vProcess5"/>
    <dgm:cxn modelId="{8BCC1FA9-638E-41D7-B91D-35795B9F47B5}" type="presParOf" srcId="{AF092A5C-0290-4FC1-BC17-58AABE7F9DF7}" destId="{2046CEE1-EF88-4DA1-8633-0F0DDB1022AF}" srcOrd="1" destOrd="0" presId="urn:microsoft.com/office/officeart/2005/8/layout/vProcess5"/>
    <dgm:cxn modelId="{0A63F75A-5079-4B45-A1F5-2A99370A6861}" type="presParOf" srcId="{AF092A5C-0290-4FC1-BC17-58AABE7F9DF7}" destId="{33CCB498-98E3-40C9-BB15-E05BF56EE526}" srcOrd="2" destOrd="0" presId="urn:microsoft.com/office/officeart/2005/8/layout/vProcess5"/>
    <dgm:cxn modelId="{F425ADBC-7B3C-4C7F-8DBD-46AD67EF4F9C}" type="presParOf" srcId="{AF092A5C-0290-4FC1-BC17-58AABE7F9DF7}" destId="{46CF82BE-080B-4EC6-99BA-1B30EC92333A}" srcOrd="3" destOrd="0" presId="urn:microsoft.com/office/officeart/2005/8/layout/vProcess5"/>
    <dgm:cxn modelId="{E555F077-A315-448E-AA0C-5AEDB2F1DFCA}" type="presParOf" srcId="{AF092A5C-0290-4FC1-BC17-58AABE7F9DF7}" destId="{1C7B6F3D-ADD7-448D-B3BD-F142A42773FA}" srcOrd="4" destOrd="0" presId="urn:microsoft.com/office/officeart/2005/8/layout/vProcess5"/>
    <dgm:cxn modelId="{0C69FC6E-1A78-413B-A345-93162891EB70}" type="presParOf" srcId="{AF092A5C-0290-4FC1-BC17-58AABE7F9DF7}" destId="{909DB9BE-3CA0-443E-A663-7C3D833230E8}" srcOrd="5" destOrd="0" presId="urn:microsoft.com/office/officeart/2005/8/layout/vProcess5"/>
    <dgm:cxn modelId="{9AAD920A-058A-41B7-8B7B-9F6E76A19D30}" type="presParOf" srcId="{AF092A5C-0290-4FC1-BC17-58AABE7F9DF7}" destId="{E508AFAC-B275-46A5-AC1D-402A6AEBB132}" srcOrd="6" destOrd="0" presId="urn:microsoft.com/office/officeart/2005/8/layout/vProcess5"/>
    <dgm:cxn modelId="{90292722-29A2-45B2-92D2-2F5BB6D5EA0A}" type="presParOf" srcId="{AF092A5C-0290-4FC1-BC17-58AABE7F9DF7}" destId="{D31091C3-8FED-427F-AA78-C6943D1D724C}" srcOrd="7" destOrd="0" presId="urn:microsoft.com/office/officeart/2005/8/layout/vProcess5"/>
    <dgm:cxn modelId="{6DB90F4C-9F2E-46B0-8F8C-5CAF338A78E4}" type="presParOf" srcId="{AF092A5C-0290-4FC1-BC17-58AABE7F9DF7}" destId="{1F61269B-D2AD-4DBA-8806-252E7F055025}" srcOrd="8" destOrd="0" presId="urn:microsoft.com/office/officeart/2005/8/layout/vProcess5"/>
    <dgm:cxn modelId="{E2906A32-AB09-40B7-8EEE-77A769E95AF2}" type="presParOf" srcId="{AF092A5C-0290-4FC1-BC17-58AABE7F9DF7}" destId="{90C34A7B-BE6C-4E6A-8EDE-E4C5BFD51EA3}" srcOrd="9" destOrd="0" presId="urn:microsoft.com/office/officeart/2005/8/layout/vProcess5"/>
    <dgm:cxn modelId="{9AA0B383-DD4F-4338-8832-811DE55F5B0E}" type="presParOf" srcId="{AF092A5C-0290-4FC1-BC17-58AABE7F9DF7}" destId="{676A91DD-AD54-4DEC-ABC7-072EC273B9DE}" srcOrd="10" destOrd="0" presId="urn:microsoft.com/office/officeart/2005/8/layout/vProcess5"/>
    <dgm:cxn modelId="{491E81D1-FA8F-4701-87D5-BC89E168C91C}" type="presParOf" srcId="{AF092A5C-0290-4FC1-BC17-58AABE7F9DF7}" destId="{C1C534D8-14FC-4749-B73F-36AE0606E85A}"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51B721-2C3F-491C-89A1-6F44D272D772}"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ru-RU"/>
        </a:p>
      </dgm:t>
    </dgm:pt>
    <dgm:pt modelId="{02D8AD6A-3CED-4BEE-A958-945FD7CD9381}">
      <dgm:prSet phldrT="[Текст]"/>
      <dgm:spPr/>
      <dgm:t>
        <a:bodyPr/>
        <a:lstStyle/>
        <a:p>
          <a:r>
            <a:rPr lang="kk-KZ" smtClean="0">
              <a:latin typeface="Times New Roman" panose="02020603050405020304" pitchFamily="18" charset="0"/>
              <a:cs typeface="Times New Roman" panose="02020603050405020304" pitchFamily="18" charset="0"/>
            </a:rPr>
            <a:t>Ғылыми стильдің лексикасындағы ерекшеліктер:</a:t>
          </a:r>
          <a:endParaRPr lang="ru-RU">
            <a:latin typeface="Times New Roman" panose="02020603050405020304" pitchFamily="18" charset="0"/>
            <a:cs typeface="Times New Roman" panose="02020603050405020304" pitchFamily="18" charset="0"/>
          </a:endParaRPr>
        </a:p>
      </dgm:t>
    </dgm:pt>
    <dgm:pt modelId="{9A7C0138-9C71-4515-BBBC-76150D59F3CE}" type="parTrans" cxnId="{1D4304AD-716A-44AB-85AE-060C596DAF08}">
      <dgm:prSet/>
      <dgm:spPr/>
      <dgm:t>
        <a:bodyPr/>
        <a:lstStyle/>
        <a:p>
          <a:endParaRPr lang="ru-RU"/>
        </a:p>
      </dgm:t>
    </dgm:pt>
    <dgm:pt modelId="{05D80046-D338-4ED3-AA56-7D8017AC8A87}" type="sibTrans" cxnId="{1D4304AD-716A-44AB-85AE-060C596DAF08}">
      <dgm:prSet/>
      <dgm:spPr/>
      <dgm:t>
        <a:bodyPr/>
        <a:lstStyle/>
        <a:p>
          <a:endParaRPr lang="ru-RU">
            <a:latin typeface="Times New Roman" panose="02020603050405020304" pitchFamily="18" charset="0"/>
            <a:cs typeface="Times New Roman" panose="02020603050405020304" pitchFamily="18" charset="0"/>
          </a:endParaRPr>
        </a:p>
      </dgm:t>
    </dgm:pt>
    <dgm:pt modelId="{F91077C7-867A-41FA-BE9F-9A41FE57BA59}">
      <dgm:prSet/>
      <dgm:spPr/>
      <dgm:t>
        <a:bodyPr/>
        <a:lstStyle/>
        <a:p>
          <a:r>
            <a:rPr lang="kk-KZ" smtClean="0">
              <a:latin typeface="Times New Roman" panose="02020603050405020304" pitchFamily="18" charset="0"/>
              <a:cs typeface="Times New Roman" panose="02020603050405020304" pitchFamily="18" charset="0"/>
            </a:rPr>
            <a:t>- сөз тек өзінің негізгі мағынасында пайдаланылады. Сөздің көп мағыналылығы, бейнелі сөздер мұнда аз кездеседі. </a:t>
          </a:r>
          <a:endParaRPr lang="ru-RU">
            <a:latin typeface="Times New Roman" panose="02020603050405020304" pitchFamily="18" charset="0"/>
            <a:cs typeface="Times New Roman" panose="02020603050405020304" pitchFamily="18" charset="0"/>
          </a:endParaRPr>
        </a:p>
      </dgm:t>
    </dgm:pt>
    <dgm:pt modelId="{3A2FE110-834F-4EDA-AC82-BCF2DB11F172}" type="parTrans" cxnId="{8CF6845E-9CF8-4A5B-8CBE-A6A5EDFE742C}">
      <dgm:prSet/>
      <dgm:spPr/>
      <dgm:t>
        <a:bodyPr/>
        <a:lstStyle/>
        <a:p>
          <a:endParaRPr lang="ru-RU"/>
        </a:p>
      </dgm:t>
    </dgm:pt>
    <dgm:pt modelId="{AEB3E4BF-1FDC-4FE8-82A5-02BB5627F90E}" type="sibTrans" cxnId="{8CF6845E-9CF8-4A5B-8CBE-A6A5EDFE742C}">
      <dgm:prSet/>
      <dgm:spPr/>
      <dgm:t>
        <a:bodyPr/>
        <a:lstStyle/>
        <a:p>
          <a:endParaRPr lang="ru-RU"/>
        </a:p>
      </dgm:t>
    </dgm:pt>
    <dgm:pt modelId="{E7B46EC7-69C3-4B1B-BF50-AE0C29E69A61}">
      <dgm:prSet/>
      <dgm:spPr/>
      <dgm:t>
        <a:bodyPr/>
        <a:lstStyle/>
        <a:p>
          <a:r>
            <a:rPr lang="kk-KZ" smtClean="0">
              <a:latin typeface="Times New Roman" panose="02020603050405020304" pitchFamily="18" charset="0"/>
              <a:cs typeface="Times New Roman" panose="02020603050405020304" pitchFamily="18" charset="0"/>
            </a:rPr>
            <a:t>- ғылым салаларының ерекшеліктеріне қарай әр саланың арнайы термин сөздері болады. </a:t>
          </a:r>
          <a:endParaRPr lang="ru-RU">
            <a:latin typeface="Times New Roman" panose="02020603050405020304" pitchFamily="18" charset="0"/>
            <a:cs typeface="Times New Roman" panose="02020603050405020304" pitchFamily="18" charset="0"/>
          </a:endParaRPr>
        </a:p>
      </dgm:t>
    </dgm:pt>
    <dgm:pt modelId="{46FC7515-D008-45CA-8149-D970FB6EB128}" type="parTrans" cxnId="{26017096-25E0-44A3-BB5E-95EBA078F0BC}">
      <dgm:prSet/>
      <dgm:spPr/>
      <dgm:t>
        <a:bodyPr/>
        <a:lstStyle/>
        <a:p>
          <a:endParaRPr lang="ru-RU"/>
        </a:p>
      </dgm:t>
    </dgm:pt>
    <dgm:pt modelId="{0BC293EB-B5F6-475B-9360-21F058481576}" type="sibTrans" cxnId="{26017096-25E0-44A3-BB5E-95EBA078F0BC}">
      <dgm:prSet/>
      <dgm:spPr/>
      <dgm:t>
        <a:bodyPr/>
        <a:lstStyle/>
        <a:p>
          <a:endParaRPr lang="ru-RU"/>
        </a:p>
      </dgm:t>
    </dgm:pt>
    <dgm:pt modelId="{83A08BAB-8F2F-4FA0-9805-07B9175835C8}" type="pres">
      <dgm:prSet presAssocID="{2051B721-2C3F-491C-89A1-6F44D272D772}" presName="Name0" presStyleCnt="0">
        <dgm:presLayoutVars>
          <dgm:chMax val="7"/>
          <dgm:chPref val="7"/>
          <dgm:dir/>
        </dgm:presLayoutVars>
      </dgm:prSet>
      <dgm:spPr/>
    </dgm:pt>
    <dgm:pt modelId="{8C170A36-A7CF-4866-A484-C83D4858DE0D}" type="pres">
      <dgm:prSet presAssocID="{2051B721-2C3F-491C-89A1-6F44D272D772}" presName="Name1" presStyleCnt="0"/>
      <dgm:spPr/>
    </dgm:pt>
    <dgm:pt modelId="{09D5AFC0-E27A-4C1D-B4CA-9F696881FFA4}" type="pres">
      <dgm:prSet presAssocID="{2051B721-2C3F-491C-89A1-6F44D272D772}" presName="cycle" presStyleCnt="0"/>
      <dgm:spPr/>
    </dgm:pt>
    <dgm:pt modelId="{BD0AD487-175A-4186-A87A-298C2321D3AF}" type="pres">
      <dgm:prSet presAssocID="{2051B721-2C3F-491C-89A1-6F44D272D772}" presName="srcNode" presStyleLbl="node1" presStyleIdx="0" presStyleCnt="3"/>
      <dgm:spPr/>
    </dgm:pt>
    <dgm:pt modelId="{B652A269-55D6-4B00-989B-FCCF52D5AFC7}" type="pres">
      <dgm:prSet presAssocID="{2051B721-2C3F-491C-89A1-6F44D272D772}" presName="conn" presStyleLbl="parChTrans1D2" presStyleIdx="0" presStyleCnt="1"/>
      <dgm:spPr/>
    </dgm:pt>
    <dgm:pt modelId="{73F82B70-1744-487B-AC08-5834DF0DDA7C}" type="pres">
      <dgm:prSet presAssocID="{2051B721-2C3F-491C-89A1-6F44D272D772}" presName="extraNode" presStyleLbl="node1" presStyleIdx="0" presStyleCnt="3"/>
      <dgm:spPr/>
    </dgm:pt>
    <dgm:pt modelId="{5388FD53-313C-44C6-88BA-F6B1F9AE36E2}" type="pres">
      <dgm:prSet presAssocID="{2051B721-2C3F-491C-89A1-6F44D272D772}" presName="dstNode" presStyleLbl="node1" presStyleIdx="0" presStyleCnt="3"/>
      <dgm:spPr/>
    </dgm:pt>
    <dgm:pt modelId="{0224B78F-D59D-46C2-9F09-15CBE4AFD8D1}" type="pres">
      <dgm:prSet presAssocID="{02D8AD6A-3CED-4BEE-A958-945FD7CD9381}" presName="text_1" presStyleLbl="node1" presStyleIdx="0" presStyleCnt="3">
        <dgm:presLayoutVars>
          <dgm:bulletEnabled val="1"/>
        </dgm:presLayoutVars>
      </dgm:prSet>
      <dgm:spPr/>
      <dgm:t>
        <a:bodyPr/>
        <a:lstStyle/>
        <a:p>
          <a:endParaRPr lang="ru-RU"/>
        </a:p>
      </dgm:t>
    </dgm:pt>
    <dgm:pt modelId="{1FFA326D-291F-493B-A848-333809E9FD73}" type="pres">
      <dgm:prSet presAssocID="{02D8AD6A-3CED-4BEE-A958-945FD7CD9381}" presName="accent_1" presStyleCnt="0"/>
      <dgm:spPr/>
    </dgm:pt>
    <dgm:pt modelId="{B7C4BEF3-19B4-4349-A783-A4A98920EBE6}" type="pres">
      <dgm:prSet presAssocID="{02D8AD6A-3CED-4BEE-A958-945FD7CD9381}" presName="accentRepeatNode" presStyleLbl="solidFgAcc1" presStyleIdx="0" presStyleCnt="3"/>
      <dgm:spPr/>
    </dgm:pt>
    <dgm:pt modelId="{7CDB7E30-83C9-4B24-A2A1-65876A292480}" type="pres">
      <dgm:prSet presAssocID="{F91077C7-867A-41FA-BE9F-9A41FE57BA59}" presName="text_2" presStyleLbl="node1" presStyleIdx="1" presStyleCnt="3">
        <dgm:presLayoutVars>
          <dgm:bulletEnabled val="1"/>
        </dgm:presLayoutVars>
      </dgm:prSet>
      <dgm:spPr/>
    </dgm:pt>
    <dgm:pt modelId="{C4DA9ABC-6988-4EE8-8A0C-88D3B2A985DE}" type="pres">
      <dgm:prSet presAssocID="{F91077C7-867A-41FA-BE9F-9A41FE57BA59}" presName="accent_2" presStyleCnt="0"/>
      <dgm:spPr/>
    </dgm:pt>
    <dgm:pt modelId="{17B32E40-F343-4985-BF5D-142F5F9DA818}" type="pres">
      <dgm:prSet presAssocID="{F91077C7-867A-41FA-BE9F-9A41FE57BA59}" presName="accentRepeatNode" presStyleLbl="solidFgAcc1" presStyleIdx="1" presStyleCnt="3"/>
      <dgm:spPr/>
    </dgm:pt>
    <dgm:pt modelId="{66DA5174-26B5-4DAA-9254-E5F91C85AD67}" type="pres">
      <dgm:prSet presAssocID="{E7B46EC7-69C3-4B1B-BF50-AE0C29E69A61}" presName="text_3" presStyleLbl="node1" presStyleIdx="2" presStyleCnt="3">
        <dgm:presLayoutVars>
          <dgm:bulletEnabled val="1"/>
        </dgm:presLayoutVars>
      </dgm:prSet>
      <dgm:spPr/>
    </dgm:pt>
    <dgm:pt modelId="{F6C7438E-A210-4F8E-9F4E-5C6A7F61A45E}" type="pres">
      <dgm:prSet presAssocID="{E7B46EC7-69C3-4B1B-BF50-AE0C29E69A61}" presName="accent_3" presStyleCnt="0"/>
      <dgm:spPr/>
    </dgm:pt>
    <dgm:pt modelId="{80B7AA40-C2F2-450E-AE1C-4B78E7C814A6}" type="pres">
      <dgm:prSet presAssocID="{E7B46EC7-69C3-4B1B-BF50-AE0C29E69A61}" presName="accentRepeatNode" presStyleLbl="solidFgAcc1" presStyleIdx="2" presStyleCnt="3"/>
      <dgm:spPr/>
    </dgm:pt>
  </dgm:ptLst>
  <dgm:cxnLst>
    <dgm:cxn modelId="{3ECEA3AB-EB1B-4F71-98C5-198BB7622CD5}" type="presOf" srcId="{02D8AD6A-3CED-4BEE-A958-945FD7CD9381}" destId="{0224B78F-D59D-46C2-9F09-15CBE4AFD8D1}" srcOrd="0" destOrd="0" presId="urn:microsoft.com/office/officeart/2008/layout/VerticalCurvedList"/>
    <dgm:cxn modelId="{E97D9549-6398-4A47-86FA-CF2AA0E438C3}" type="presOf" srcId="{05D80046-D338-4ED3-AA56-7D8017AC8A87}" destId="{B652A269-55D6-4B00-989B-FCCF52D5AFC7}" srcOrd="0" destOrd="0" presId="urn:microsoft.com/office/officeart/2008/layout/VerticalCurvedList"/>
    <dgm:cxn modelId="{73C03F6E-CBE3-43D8-8D92-B661EB3BDE2E}" type="presOf" srcId="{2051B721-2C3F-491C-89A1-6F44D272D772}" destId="{83A08BAB-8F2F-4FA0-9805-07B9175835C8}" srcOrd="0" destOrd="0" presId="urn:microsoft.com/office/officeart/2008/layout/VerticalCurvedList"/>
    <dgm:cxn modelId="{26017096-25E0-44A3-BB5E-95EBA078F0BC}" srcId="{2051B721-2C3F-491C-89A1-6F44D272D772}" destId="{E7B46EC7-69C3-4B1B-BF50-AE0C29E69A61}" srcOrd="2" destOrd="0" parTransId="{46FC7515-D008-45CA-8149-D970FB6EB128}" sibTransId="{0BC293EB-B5F6-475B-9360-21F058481576}"/>
    <dgm:cxn modelId="{06C5C868-4BB3-4528-A539-3FD07FA32CF1}" type="presOf" srcId="{F91077C7-867A-41FA-BE9F-9A41FE57BA59}" destId="{7CDB7E30-83C9-4B24-A2A1-65876A292480}" srcOrd="0" destOrd="0" presId="urn:microsoft.com/office/officeart/2008/layout/VerticalCurvedList"/>
    <dgm:cxn modelId="{02A441F3-E3A3-4981-8075-C6994DA9D454}" type="presOf" srcId="{E7B46EC7-69C3-4B1B-BF50-AE0C29E69A61}" destId="{66DA5174-26B5-4DAA-9254-E5F91C85AD67}" srcOrd="0" destOrd="0" presId="urn:microsoft.com/office/officeart/2008/layout/VerticalCurvedList"/>
    <dgm:cxn modelId="{1D4304AD-716A-44AB-85AE-060C596DAF08}" srcId="{2051B721-2C3F-491C-89A1-6F44D272D772}" destId="{02D8AD6A-3CED-4BEE-A958-945FD7CD9381}" srcOrd="0" destOrd="0" parTransId="{9A7C0138-9C71-4515-BBBC-76150D59F3CE}" sibTransId="{05D80046-D338-4ED3-AA56-7D8017AC8A87}"/>
    <dgm:cxn modelId="{8CF6845E-9CF8-4A5B-8CBE-A6A5EDFE742C}" srcId="{2051B721-2C3F-491C-89A1-6F44D272D772}" destId="{F91077C7-867A-41FA-BE9F-9A41FE57BA59}" srcOrd="1" destOrd="0" parTransId="{3A2FE110-834F-4EDA-AC82-BCF2DB11F172}" sibTransId="{AEB3E4BF-1FDC-4FE8-82A5-02BB5627F90E}"/>
    <dgm:cxn modelId="{8B3807E4-9A64-4C9D-96D1-1FA8CEA5FAFE}" type="presParOf" srcId="{83A08BAB-8F2F-4FA0-9805-07B9175835C8}" destId="{8C170A36-A7CF-4866-A484-C83D4858DE0D}" srcOrd="0" destOrd="0" presId="urn:microsoft.com/office/officeart/2008/layout/VerticalCurvedList"/>
    <dgm:cxn modelId="{C9E5801E-12DB-46E9-9198-EA8EE7954041}" type="presParOf" srcId="{8C170A36-A7CF-4866-A484-C83D4858DE0D}" destId="{09D5AFC0-E27A-4C1D-B4CA-9F696881FFA4}" srcOrd="0" destOrd="0" presId="urn:microsoft.com/office/officeart/2008/layout/VerticalCurvedList"/>
    <dgm:cxn modelId="{73322AC5-8708-4FA9-B37D-976DA838B94C}" type="presParOf" srcId="{09D5AFC0-E27A-4C1D-B4CA-9F696881FFA4}" destId="{BD0AD487-175A-4186-A87A-298C2321D3AF}" srcOrd="0" destOrd="0" presId="urn:microsoft.com/office/officeart/2008/layout/VerticalCurvedList"/>
    <dgm:cxn modelId="{F4CFAF7C-7032-4892-9FB7-2BA2051A499B}" type="presParOf" srcId="{09D5AFC0-E27A-4C1D-B4CA-9F696881FFA4}" destId="{B652A269-55D6-4B00-989B-FCCF52D5AFC7}" srcOrd="1" destOrd="0" presId="urn:microsoft.com/office/officeart/2008/layout/VerticalCurvedList"/>
    <dgm:cxn modelId="{916E4A4C-D01E-4609-A959-584ADCB9068B}" type="presParOf" srcId="{09D5AFC0-E27A-4C1D-B4CA-9F696881FFA4}" destId="{73F82B70-1744-487B-AC08-5834DF0DDA7C}" srcOrd="2" destOrd="0" presId="urn:microsoft.com/office/officeart/2008/layout/VerticalCurvedList"/>
    <dgm:cxn modelId="{18EB3612-6F69-4E05-A75B-8357F68CEE8C}" type="presParOf" srcId="{09D5AFC0-E27A-4C1D-B4CA-9F696881FFA4}" destId="{5388FD53-313C-44C6-88BA-F6B1F9AE36E2}" srcOrd="3" destOrd="0" presId="urn:microsoft.com/office/officeart/2008/layout/VerticalCurvedList"/>
    <dgm:cxn modelId="{22297B3E-C5C2-48D3-9A62-F2FF6E6F492A}" type="presParOf" srcId="{8C170A36-A7CF-4866-A484-C83D4858DE0D}" destId="{0224B78F-D59D-46C2-9F09-15CBE4AFD8D1}" srcOrd="1" destOrd="0" presId="urn:microsoft.com/office/officeart/2008/layout/VerticalCurvedList"/>
    <dgm:cxn modelId="{4E923043-6B87-4685-8723-117E52CCF873}" type="presParOf" srcId="{8C170A36-A7CF-4866-A484-C83D4858DE0D}" destId="{1FFA326D-291F-493B-A848-333809E9FD73}" srcOrd="2" destOrd="0" presId="urn:microsoft.com/office/officeart/2008/layout/VerticalCurvedList"/>
    <dgm:cxn modelId="{15796FC7-986C-4FA1-A5F2-C0652A54E8CF}" type="presParOf" srcId="{1FFA326D-291F-493B-A848-333809E9FD73}" destId="{B7C4BEF3-19B4-4349-A783-A4A98920EBE6}" srcOrd="0" destOrd="0" presId="urn:microsoft.com/office/officeart/2008/layout/VerticalCurvedList"/>
    <dgm:cxn modelId="{2F17CF25-2D6E-4CD4-B0DC-6CE5327434B4}" type="presParOf" srcId="{8C170A36-A7CF-4866-A484-C83D4858DE0D}" destId="{7CDB7E30-83C9-4B24-A2A1-65876A292480}" srcOrd="3" destOrd="0" presId="urn:microsoft.com/office/officeart/2008/layout/VerticalCurvedList"/>
    <dgm:cxn modelId="{9594252E-11B9-4F46-A43B-0B5915678208}" type="presParOf" srcId="{8C170A36-A7CF-4866-A484-C83D4858DE0D}" destId="{C4DA9ABC-6988-4EE8-8A0C-88D3B2A985DE}" srcOrd="4" destOrd="0" presId="urn:microsoft.com/office/officeart/2008/layout/VerticalCurvedList"/>
    <dgm:cxn modelId="{073036C9-DF1E-41AA-89E0-304D2A97F49C}" type="presParOf" srcId="{C4DA9ABC-6988-4EE8-8A0C-88D3B2A985DE}" destId="{17B32E40-F343-4985-BF5D-142F5F9DA818}" srcOrd="0" destOrd="0" presId="urn:microsoft.com/office/officeart/2008/layout/VerticalCurvedList"/>
    <dgm:cxn modelId="{163CE6B0-2B50-4674-AAA2-96D5EFAB3FAF}" type="presParOf" srcId="{8C170A36-A7CF-4866-A484-C83D4858DE0D}" destId="{66DA5174-26B5-4DAA-9254-E5F91C85AD67}" srcOrd="5" destOrd="0" presId="urn:microsoft.com/office/officeart/2008/layout/VerticalCurvedList"/>
    <dgm:cxn modelId="{7AC3CA47-70B5-4A81-8CA2-74B04579D8EB}" type="presParOf" srcId="{8C170A36-A7CF-4866-A484-C83D4858DE0D}" destId="{F6C7438E-A210-4F8E-9F4E-5C6A7F61A45E}" srcOrd="6" destOrd="0" presId="urn:microsoft.com/office/officeart/2008/layout/VerticalCurvedList"/>
    <dgm:cxn modelId="{104552F1-C1E4-4493-928E-217912F058FF}" type="presParOf" srcId="{F6C7438E-A210-4F8E-9F4E-5C6A7F61A45E}" destId="{80B7AA40-C2F2-450E-AE1C-4B78E7C814A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FEF700-2FB3-4AE3-B460-0D382EFC264E}"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ru-RU"/>
        </a:p>
      </dgm:t>
    </dgm:pt>
    <dgm:pt modelId="{8F67656F-712F-44B1-BA16-165C84ED7FAE}">
      <dgm:prSet phldrT="[Текст]" custT="1"/>
      <dgm:spPr/>
      <dgm:t>
        <a:bodyPr/>
        <a:lstStyle/>
        <a:p>
          <a:r>
            <a:rPr lang="kk-KZ" sz="1400" dirty="0" smtClean="0">
              <a:latin typeface="Times New Roman" panose="02020603050405020304" pitchFamily="18" charset="0"/>
              <a:cs typeface="Times New Roman" panose="02020603050405020304" pitchFamily="18" charset="0"/>
            </a:rPr>
            <a:t>Зерттеушілердің естеріне ғылыми мәтіндегі логикалық байланыстарда қолданылатын мына төмендегідей синтаксистік құралдарды сала кеткіміз келеді:</a:t>
          </a:r>
          <a:endParaRPr lang="ru-RU" sz="1400" dirty="0">
            <a:latin typeface="Times New Roman" panose="02020603050405020304" pitchFamily="18" charset="0"/>
            <a:cs typeface="Times New Roman" panose="02020603050405020304" pitchFamily="18" charset="0"/>
          </a:endParaRPr>
        </a:p>
      </dgm:t>
    </dgm:pt>
    <dgm:pt modelId="{09D1F180-623A-419E-802A-E1119A7E4C14}" type="parTrans" cxnId="{2BF8C5CD-E7C0-4981-867E-D41EA61B9AEC}">
      <dgm:prSet/>
      <dgm:spPr/>
      <dgm:t>
        <a:bodyPr/>
        <a:lstStyle/>
        <a:p>
          <a:endParaRPr lang="ru-RU"/>
        </a:p>
      </dgm:t>
    </dgm:pt>
    <dgm:pt modelId="{DDE02DA6-5F55-49A7-BFA2-BBD83D776CD7}" type="sibTrans" cxnId="{2BF8C5CD-E7C0-4981-867E-D41EA61B9AEC}">
      <dgm:prSet/>
      <dgm:spPr/>
      <dgm:t>
        <a:bodyPr/>
        <a:lstStyle/>
        <a:p>
          <a:endParaRPr lang="ru-RU"/>
        </a:p>
      </dgm:t>
    </dgm:pt>
    <dgm:pt modelId="{FC749734-8785-4E5B-AC08-0CB90F5CFB61}">
      <dgm:prSet custT="1"/>
      <dgm:spPr/>
      <dgm:t>
        <a:bodyPr/>
        <a:lstStyle/>
        <a:p>
          <a:r>
            <a:rPr lang="kk-KZ" sz="1400" dirty="0" smtClean="0">
              <a:latin typeface="Times New Roman" panose="02020603050405020304" pitchFamily="18" charset="0"/>
              <a:cs typeface="Times New Roman" panose="02020603050405020304" pitchFamily="18" charset="0"/>
            </a:rPr>
            <a:t>автордың ойының бағытын білдіру үшін қолданылатын сөздер: </a:t>
          </a:r>
          <a:r>
            <a:rPr lang="kk-KZ" sz="1400" i="1" dirty="0" smtClean="0">
              <a:latin typeface="Times New Roman" panose="02020603050405020304" pitchFamily="18" charset="0"/>
              <a:cs typeface="Times New Roman" panose="02020603050405020304" pitchFamily="18" charset="0"/>
            </a:rPr>
            <a:t>алдымен, содан соң,  біріншіден, екіншіден</a:t>
          </a:r>
          <a:r>
            <a:rPr lang="kk-KZ" sz="1400" dirty="0" smtClean="0">
              <a:latin typeface="Times New Roman" panose="02020603050405020304" pitchFamily="18" charset="0"/>
              <a:cs typeface="Times New Roman" panose="02020603050405020304" pitchFamily="18" charset="0"/>
            </a:rPr>
            <a:t> т.б.</a:t>
          </a:r>
          <a:endParaRPr lang="ru-RU" sz="1400" dirty="0">
            <a:latin typeface="Times New Roman" panose="02020603050405020304" pitchFamily="18" charset="0"/>
            <a:cs typeface="Times New Roman" panose="02020603050405020304" pitchFamily="18" charset="0"/>
          </a:endParaRPr>
        </a:p>
      </dgm:t>
    </dgm:pt>
    <dgm:pt modelId="{816F9AB6-9EFE-4BAC-9E00-E7AB3B9E5E9D}" type="parTrans" cxnId="{6DDC472D-2EDD-42B5-9A32-13CC54F4BA59}">
      <dgm:prSet/>
      <dgm:spPr/>
      <dgm:t>
        <a:bodyPr/>
        <a:lstStyle/>
        <a:p>
          <a:endParaRPr lang="ru-RU"/>
        </a:p>
      </dgm:t>
    </dgm:pt>
    <dgm:pt modelId="{87E59F16-9B38-4DB9-BA01-F752538ADA3F}" type="sibTrans" cxnId="{6DDC472D-2EDD-42B5-9A32-13CC54F4BA59}">
      <dgm:prSet/>
      <dgm:spPr/>
      <dgm:t>
        <a:bodyPr/>
        <a:lstStyle/>
        <a:p>
          <a:endParaRPr lang="ru-RU"/>
        </a:p>
      </dgm:t>
    </dgm:pt>
    <dgm:pt modelId="{A7661A91-8E97-4D39-8BD9-B80D17FFCDA7}">
      <dgm:prSet custT="1"/>
      <dgm:spPr/>
      <dgm:t>
        <a:bodyPr/>
        <a:lstStyle/>
        <a:p>
          <a:r>
            <a:rPr lang="kk-KZ" sz="1400" dirty="0" smtClean="0">
              <a:latin typeface="Times New Roman" panose="02020603050405020304" pitchFamily="18" charset="0"/>
              <a:cs typeface="Times New Roman" panose="02020603050405020304" pitchFamily="18" charset="0"/>
            </a:rPr>
            <a:t>қарама қайшылықты білдіру үшін қолданылатын фразалар: </a:t>
          </a:r>
          <a:r>
            <a:rPr lang="kk-KZ" sz="1400" i="1" dirty="0" smtClean="0">
              <a:latin typeface="Times New Roman" panose="02020603050405020304" pitchFamily="18" charset="0"/>
              <a:cs typeface="Times New Roman" panose="02020603050405020304" pitchFamily="18" charset="0"/>
            </a:rPr>
            <a:t>алайда, бұл ретте, демек, керісінше </a:t>
          </a:r>
          <a:r>
            <a:rPr lang="kk-KZ" sz="1400" dirty="0" smtClean="0">
              <a:latin typeface="Times New Roman" panose="02020603050405020304" pitchFamily="18" charset="0"/>
              <a:cs typeface="Times New Roman" panose="02020603050405020304" pitchFamily="18" charset="0"/>
            </a:rPr>
            <a:t>т.б.</a:t>
          </a:r>
          <a:endParaRPr lang="ru-RU" sz="1400" dirty="0">
            <a:latin typeface="Times New Roman" panose="02020603050405020304" pitchFamily="18" charset="0"/>
            <a:cs typeface="Times New Roman" panose="02020603050405020304" pitchFamily="18" charset="0"/>
          </a:endParaRPr>
        </a:p>
      </dgm:t>
    </dgm:pt>
    <dgm:pt modelId="{E45EBA31-A15B-4B74-8DF6-B7FB1DDE21C8}" type="parTrans" cxnId="{E8756C65-0E83-4A90-87BD-9B37F2FC89C7}">
      <dgm:prSet/>
      <dgm:spPr/>
      <dgm:t>
        <a:bodyPr/>
        <a:lstStyle/>
        <a:p>
          <a:endParaRPr lang="ru-RU"/>
        </a:p>
      </dgm:t>
    </dgm:pt>
    <dgm:pt modelId="{239797E3-07E2-4400-A9DB-2242BEFA844B}" type="sibTrans" cxnId="{E8756C65-0E83-4A90-87BD-9B37F2FC89C7}">
      <dgm:prSet/>
      <dgm:spPr/>
      <dgm:t>
        <a:bodyPr/>
        <a:lstStyle/>
        <a:p>
          <a:endParaRPr lang="ru-RU"/>
        </a:p>
      </dgm:t>
    </dgm:pt>
    <dgm:pt modelId="{6525BD23-C292-48E9-9976-8AA65D8E362B}">
      <dgm:prSet custT="1"/>
      <dgm:spPr/>
      <dgm:t>
        <a:bodyPr/>
        <a:lstStyle/>
        <a:p>
          <a:r>
            <a:rPr lang="kk-KZ" sz="1400" dirty="0" smtClean="0">
              <a:latin typeface="Times New Roman" panose="02020603050405020304" pitchFamily="18" charset="0"/>
              <a:cs typeface="Times New Roman" panose="02020603050405020304" pitchFamily="18" charset="0"/>
            </a:rPr>
            <a:t>себеп салдарлық қатынастарды білдіруде қолданылатын тіркестер: </a:t>
          </a:r>
          <a:r>
            <a:rPr lang="kk-KZ" sz="1400" i="1" dirty="0" smtClean="0">
              <a:latin typeface="Times New Roman" panose="02020603050405020304" pitchFamily="18" charset="0"/>
              <a:cs typeface="Times New Roman" panose="02020603050405020304" pitchFamily="18" charset="0"/>
            </a:rPr>
            <a:t>сондықтан, сәйкесінше, өкінішке орай, сонымен қатар т.б.с.с.</a:t>
          </a:r>
          <a:endParaRPr lang="ru-RU" sz="1400" dirty="0">
            <a:latin typeface="Times New Roman" panose="02020603050405020304" pitchFamily="18" charset="0"/>
            <a:cs typeface="Times New Roman" panose="02020603050405020304" pitchFamily="18" charset="0"/>
          </a:endParaRPr>
        </a:p>
      </dgm:t>
    </dgm:pt>
    <dgm:pt modelId="{AFE6B4CA-5B0A-4ED0-A931-D06143A780F2}" type="parTrans" cxnId="{06604F39-AA43-4E1D-B362-E203166FD145}">
      <dgm:prSet/>
      <dgm:spPr/>
      <dgm:t>
        <a:bodyPr/>
        <a:lstStyle/>
        <a:p>
          <a:endParaRPr lang="ru-RU"/>
        </a:p>
      </dgm:t>
    </dgm:pt>
    <dgm:pt modelId="{328443FB-D007-429F-A9A9-82DE36CF7C81}" type="sibTrans" cxnId="{06604F39-AA43-4E1D-B362-E203166FD145}">
      <dgm:prSet/>
      <dgm:spPr/>
      <dgm:t>
        <a:bodyPr/>
        <a:lstStyle/>
        <a:p>
          <a:endParaRPr lang="ru-RU"/>
        </a:p>
      </dgm:t>
    </dgm:pt>
    <dgm:pt modelId="{1896A66B-5EF1-4B83-8C2D-18FC1058346A}">
      <dgm:prSet custT="1"/>
      <dgm:spPr/>
      <dgm:t>
        <a:bodyPr/>
        <a:lstStyle/>
        <a:p>
          <a:r>
            <a:rPr lang="kk-KZ" sz="1400" dirty="0" smtClean="0">
              <a:latin typeface="Times New Roman" panose="02020603050405020304" pitchFamily="18" charset="0"/>
              <a:cs typeface="Times New Roman" panose="02020603050405020304" pitchFamily="18" charset="0"/>
            </a:rPr>
            <a:t>бір кезеңнен екіншісіне өтуде пайдаланылатын сөздер: </a:t>
          </a:r>
          <a:r>
            <a:rPr lang="kk-KZ" sz="1400" i="1" dirty="0" smtClean="0">
              <a:latin typeface="Times New Roman" panose="02020603050405020304" pitchFamily="18" charset="0"/>
              <a:cs typeface="Times New Roman" panose="02020603050405020304" pitchFamily="18" charset="0"/>
            </a:rPr>
            <a:t>тоқталамыз, талдау жасаймыз, қарастырамыз, зерделейміз</a:t>
          </a:r>
          <a:r>
            <a:rPr lang="kk-KZ" sz="1400" dirty="0" smtClean="0">
              <a:latin typeface="Times New Roman" panose="02020603050405020304" pitchFamily="18" charset="0"/>
              <a:cs typeface="Times New Roman" panose="02020603050405020304" pitchFamily="18" charset="0"/>
            </a:rPr>
            <a:t> т.б.с.с.</a:t>
          </a:r>
          <a:endParaRPr lang="ru-RU" sz="1400" dirty="0">
            <a:latin typeface="Times New Roman" panose="02020603050405020304" pitchFamily="18" charset="0"/>
            <a:cs typeface="Times New Roman" panose="02020603050405020304" pitchFamily="18" charset="0"/>
          </a:endParaRPr>
        </a:p>
      </dgm:t>
    </dgm:pt>
    <dgm:pt modelId="{85A1AAFF-C543-4971-848B-8F8AAFC36096}" type="parTrans" cxnId="{94AB566E-D8F8-4B2F-9582-510C4685AD27}">
      <dgm:prSet/>
      <dgm:spPr/>
      <dgm:t>
        <a:bodyPr/>
        <a:lstStyle/>
        <a:p>
          <a:endParaRPr lang="ru-RU"/>
        </a:p>
      </dgm:t>
    </dgm:pt>
    <dgm:pt modelId="{691D032C-B1F9-4012-952F-E75FFF246561}" type="sibTrans" cxnId="{94AB566E-D8F8-4B2F-9582-510C4685AD27}">
      <dgm:prSet/>
      <dgm:spPr/>
      <dgm:t>
        <a:bodyPr/>
        <a:lstStyle/>
        <a:p>
          <a:endParaRPr lang="ru-RU"/>
        </a:p>
      </dgm:t>
    </dgm:pt>
    <dgm:pt modelId="{D0F17E7F-03FB-448C-8DF0-CEAA414F3AC8}">
      <dgm:prSet custT="1"/>
      <dgm:spPr/>
      <dgm:t>
        <a:bodyPr/>
        <a:lstStyle/>
        <a:p>
          <a:r>
            <a:rPr lang="kk-KZ" sz="1400" dirty="0" smtClean="0">
              <a:latin typeface="Times New Roman" panose="02020603050405020304" pitchFamily="18" charset="0"/>
              <a:cs typeface="Times New Roman" panose="02020603050405020304" pitchFamily="18" charset="0"/>
            </a:rPr>
            <a:t>қорытынды жасауды бейнелеуде қолданылатын сөздер: </a:t>
          </a:r>
          <a:r>
            <a:rPr lang="kk-KZ" sz="1400" i="1" dirty="0" smtClean="0">
              <a:latin typeface="Times New Roman" panose="02020603050405020304" pitchFamily="18" charset="0"/>
              <a:cs typeface="Times New Roman" panose="02020603050405020304" pitchFamily="18" charset="0"/>
            </a:rPr>
            <a:t>жоғарыда айтылғандарды қорыта келе, тұжырым жасалады, аталып өтіледі</a:t>
          </a:r>
          <a:r>
            <a:rPr lang="kk-KZ" sz="1400" dirty="0" smtClean="0">
              <a:latin typeface="Times New Roman" panose="02020603050405020304" pitchFamily="18" charset="0"/>
              <a:cs typeface="Times New Roman" panose="02020603050405020304" pitchFamily="18" charset="0"/>
            </a:rPr>
            <a:t> т.б.  </a:t>
          </a:r>
          <a:endParaRPr lang="ru-RU" sz="1400" dirty="0">
            <a:latin typeface="Times New Roman" panose="02020603050405020304" pitchFamily="18" charset="0"/>
            <a:cs typeface="Times New Roman" panose="02020603050405020304" pitchFamily="18" charset="0"/>
          </a:endParaRPr>
        </a:p>
      </dgm:t>
    </dgm:pt>
    <dgm:pt modelId="{2B33B9B1-B0F9-4DAB-9466-D12416444694}" type="parTrans" cxnId="{FCC74713-6934-434C-9413-2813034C278E}">
      <dgm:prSet/>
      <dgm:spPr/>
      <dgm:t>
        <a:bodyPr/>
        <a:lstStyle/>
        <a:p>
          <a:endParaRPr lang="ru-RU"/>
        </a:p>
      </dgm:t>
    </dgm:pt>
    <dgm:pt modelId="{6FC719D5-7B20-47AA-9656-334476741A0B}" type="sibTrans" cxnId="{FCC74713-6934-434C-9413-2813034C278E}">
      <dgm:prSet/>
      <dgm:spPr/>
      <dgm:t>
        <a:bodyPr/>
        <a:lstStyle/>
        <a:p>
          <a:endParaRPr lang="ru-RU"/>
        </a:p>
      </dgm:t>
    </dgm:pt>
    <dgm:pt modelId="{7AD5A29E-28D5-4A0B-B308-71BA4DFB300D}" type="pres">
      <dgm:prSet presAssocID="{A5FEF700-2FB3-4AE3-B460-0D382EFC264E}" presName="linear" presStyleCnt="0">
        <dgm:presLayoutVars>
          <dgm:dir/>
          <dgm:animLvl val="lvl"/>
          <dgm:resizeHandles val="exact"/>
        </dgm:presLayoutVars>
      </dgm:prSet>
      <dgm:spPr/>
    </dgm:pt>
    <dgm:pt modelId="{279A8B00-7031-4537-8071-512E098DF20F}" type="pres">
      <dgm:prSet presAssocID="{8F67656F-712F-44B1-BA16-165C84ED7FAE}" presName="parentLin" presStyleCnt="0"/>
      <dgm:spPr/>
    </dgm:pt>
    <dgm:pt modelId="{FEB206F3-1F63-4439-9396-FFD1ED898BB6}" type="pres">
      <dgm:prSet presAssocID="{8F67656F-712F-44B1-BA16-165C84ED7FAE}" presName="parentLeftMargin" presStyleLbl="node1" presStyleIdx="0" presStyleCnt="6"/>
      <dgm:spPr/>
    </dgm:pt>
    <dgm:pt modelId="{AF24BB1B-5222-44A0-8D0C-88AB94E75DF9}" type="pres">
      <dgm:prSet presAssocID="{8F67656F-712F-44B1-BA16-165C84ED7FAE}" presName="parentText" presStyleLbl="node1" presStyleIdx="0" presStyleCnt="6">
        <dgm:presLayoutVars>
          <dgm:chMax val="0"/>
          <dgm:bulletEnabled val="1"/>
        </dgm:presLayoutVars>
      </dgm:prSet>
      <dgm:spPr/>
      <dgm:t>
        <a:bodyPr/>
        <a:lstStyle/>
        <a:p>
          <a:endParaRPr lang="ru-RU"/>
        </a:p>
      </dgm:t>
    </dgm:pt>
    <dgm:pt modelId="{7CE73E5C-FC2F-4508-8DE3-540D910FE983}" type="pres">
      <dgm:prSet presAssocID="{8F67656F-712F-44B1-BA16-165C84ED7FAE}" presName="negativeSpace" presStyleCnt="0"/>
      <dgm:spPr/>
    </dgm:pt>
    <dgm:pt modelId="{E73AAE18-B3A3-46D5-BDF6-57555F7ABFC0}" type="pres">
      <dgm:prSet presAssocID="{8F67656F-712F-44B1-BA16-165C84ED7FAE}" presName="childText" presStyleLbl="conFgAcc1" presStyleIdx="0" presStyleCnt="6">
        <dgm:presLayoutVars>
          <dgm:bulletEnabled val="1"/>
        </dgm:presLayoutVars>
      </dgm:prSet>
      <dgm:spPr/>
      <dgm:t>
        <a:bodyPr/>
        <a:lstStyle/>
        <a:p>
          <a:endParaRPr lang="ru-RU"/>
        </a:p>
      </dgm:t>
    </dgm:pt>
    <dgm:pt modelId="{3DE0FA01-5028-4CE9-9D87-C5FE546628AD}" type="pres">
      <dgm:prSet presAssocID="{DDE02DA6-5F55-49A7-BFA2-BBD83D776CD7}" presName="spaceBetweenRectangles" presStyleCnt="0"/>
      <dgm:spPr/>
    </dgm:pt>
    <dgm:pt modelId="{895D46B9-837D-4834-B6E1-CDCD10F521F2}" type="pres">
      <dgm:prSet presAssocID="{FC749734-8785-4E5B-AC08-0CB90F5CFB61}" presName="parentLin" presStyleCnt="0"/>
      <dgm:spPr/>
    </dgm:pt>
    <dgm:pt modelId="{49021701-D06E-450E-AC6A-D0D15E06C057}" type="pres">
      <dgm:prSet presAssocID="{FC749734-8785-4E5B-AC08-0CB90F5CFB61}" presName="parentLeftMargin" presStyleLbl="node1" presStyleIdx="0" presStyleCnt="6"/>
      <dgm:spPr/>
    </dgm:pt>
    <dgm:pt modelId="{AF6B4E6D-8A9F-41CE-8A2A-A5E648D2F61F}" type="pres">
      <dgm:prSet presAssocID="{FC749734-8785-4E5B-AC08-0CB90F5CFB61}" presName="parentText" presStyleLbl="node1" presStyleIdx="1" presStyleCnt="6">
        <dgm:presLayoutVars>
          <dgm:chMax val="0"/>
          <dgm:bulletEnabled val="1"/>
        </dgm:presLayoutVars>
      </dgm:prSet>
      <dgm:spPr/>
      <dgm:t>
        <a:bodyPr/>
        <a:lstStyle/>
        <a:p>
          <a:endParaRPr lang="ru-RU"/>
        </a:p>
      </dgm:t>
    </dgm:pt>
    <dgm:pt modelId="{39A54520-9B35-4137-8594-A086FA67917F}" type="pres">
      <dgm:prSet presAssocID="{FC749734-8785-4E5B-AC08-0CB90F5CFB61}" presName="negativeSpace" presStyleCnt="0"/>
      <dgm:spPr/>
    </dgm:pt>
    <dgm:pt modelId="{92957893-A9B0-4724-9E06-9051D07529A0}" type="pres">
      <dgm:prSet presAssocID="{FC749734-8785-4E5B-AC08-0CB90F5CFB61}" presName="childText" presStyleLbl="conFgAcc1" presStyleIdx="1" presStyleCnt="6">
        <dgm:presLayoutVars>
          <dgm:bulletEnabled val="1"/>
        </dgm:presLayoutVars>
      </dgm:prSet>
      <dgm:spPr/>
      <dgm:t>
        <a:bodyPr/>
        <a:lstStyle/>
        <a:p>
          <a:endParaRPr lang="ru-RU"/>
        </a:p>
      </dgm:t>
    </dgm:pt>
    <dgm:pt modelId="{DA69DF6D-2DFE-4379-920E-DC8971F6C193}" type="pres">
      <dgm:prSet presAssocID="{87E59F16-9B38-4DB9-BA01-F752538ADA3F}" presName="spaceBetweenRectangles" presStyleCnt="0"/>
      <dgm:spPr/>
    </dgm:pt>
    <dgm:pt modelId="{049A2009-F732-47E6-8258-723DA0B7B43F}" type="pres">
      <dgm:prSet presAssocID="{A7661A91-8E97-4D39-8BD9-B80D17FFCDA7}" presName="parentLin" presStyleCnt="0"/>
      <dgm:spPr/>
    </dgm:pt>
    <dgm:pt modelId="{3DDA0160-FF9A-42C4-8150-C6DB1DFB37DB}" type="pres">
      <dgm:prSet presAssocID="{A7661A91-8E97-4D39-8BD9-B80D17FFCDA7}" presName="parentLeftMargin" presStyleLbl="node1" presStyleIdx="1" presStyleCnt="6"/>
      <dgm:spPr/>
    </dgm:pt>
    <dgm:pt modelId="{034CB39E-F682-468F-8A9C-C68BEB695335}" type="pres">
      <dgm:prSet presAssocID="{A7661A91-8E97-4D39-8BD9-B80D17FFCDA7}" presName="parentText" presStyleLbl="node1" presStyleIdx="2" presStyleCnt="6">
        <dgm:presLayoutVars>
          <dgm:chMax val="0"/>
          <dgm:bulletEnabled val="1"/>
        </dgm:presLayoutVars>
      </dgm:prSet>
      <dgm:spPr/>
      <dgm:t>
        <a:bodyPr/>
        <a:lstStyle/>
        <a:p>
          <a:endParaRPr lang="ru-RU"/>
        </a:p>
      </dgm:t>
    </dgm:pt>
    <dgm:pt modelId="{A98901CC-86F7-4769-91ED-B8474C4ABF4A}" type="pres">
      <dgm:prSet presAssocID="{A7661A91-8E97-4D39-8BD9-B80D17FFCDA7}" presName="negativeSpace" presStyleCnt="0"/>
      <dgm:spPr/>
    </dgm:pt>
    <dgm:pt modelId="{5D136479-DC95-46B0-A8E5-9773202C67A9}" type="pres">
      <dgm:prSet presAssocID="{A7661A91-8E97-4D39-8BD9-B80D17FFCDA7}" presName="childText" presStyleLbl="conFgAcc1" presStyleIdx="2" presStyleCnt="6">
        <dgm:presLayoutVars>
          <dgm:bulletEnabled val="1"/>
        </dgm:presLayoutVars>
      </dgm:prSet>
      <dgm:spPr/>
      <dgm:t>
        <a:bodyPr/>
        <a:lstStyle/>
        <a:p>
          <a:endParaRPr lang="ru-RU"/>
        </a:p>
      </dgm:t>
    </dgm:pt>
    <dgm:pt modelId="{D2E47B09-A57A-44BC-8F4C-D88EABC82754}" type="pres">
      <dgm:prSet presAssocID="{239797E3-07E2-4400-A9DB-2242BEFA844B}" presName="spaceBetweenRectangles" presStyleCnt="0"/>
      <dgm:spPr/>
    </dgm:pt>
    <dgm:pt modelId="{4DAF9D4A-C162-4961-8862-25DB872B86A3}" type="pres">
      <dgm:prSet presAssocID="{6525BD23-C292-48E9-9976-8AA65D8E362B}" presName="parentLin" presStyleCnt="0"/>
      <dgm:spPr/>
    </dgm:pt>
    <dgm:pt modelId="{86C27665-57C6-46B0-B099-98CE5DE17BDB}" type="pres">
      <dgm:prSet presAssocID="{6525BD23-C292-48E9-9976-8AA65D8E362B}" presName="parentLeftMargin" presStyleLbl="node1" presStyleIdx="2" presStyleCnt="6"/>
      <dgm:spPr/>
    </dgm:pt>
    <dgm:pt modelId="{261764B8-7162-42AF-B704-E345127997BC}" type="pres">
      <dgm:prSet presAssocID="{6525BD23-C292-48E9-9976-8AA65D8E362B}" presName="parentText" presStyleLbl="node1" presStyleIdx="3" presStyleCnt="6">
        <dgm:presLayoutVars>
          <dgm:chMax val="0"/>
          <dgm:bulletEnabled val="1"/>
        </dgm:presLayoutVars>
      </dgm:prSet>
      <dgm:spPr/>
    </dgm:pt>
    <dgm:pt modelId="{1165DE50-662B-4611-B108-358E2117B841}" type="pres">
      <dgm:prSet presAssocID="{6525BD23-C292-48E9-9976-8AA65D8E362B}" presName="negativeSpace" presStyleCnt="0"/>
      <dgm:spPr/>
    </dgm:pt>
    <dgm:pt modelId="{03C1371F-A944-4C51-A500-897389C4E2D1}" type="pres">
      <dgm:prSet presAssocID="{6525BD23-C292-48E9-9976-8AA65D8E362B}" presName="childText" presStyleLbl="conFgAcc1" presStyleIdx="3" presStyleCnt="6">
        <dgm:presLayoutVars>
          <dgm:bulletEnabled val="1"/>
        </dgm:presLayoutVars>
      </dgm:prSet>
      <dgm:spPr/>
      <dgm:t>
        <a:bodyPr/>
        <a:lstStyle/>
        <a:p>
          <a:endParaRPr lang="ru-RU"/>
        </a:p>
      </dgm:t>
    </dgm:pt>
    <dgm:pt modelId="{13035F3A-8385-4A2B-B705-908A41C4AC4A}" type="pres">
      <dgm:prSet presAssocID="{328443FB-D007-429F-A9A9-82DE36CF7C81}" presName="spaceBetweenRectangles" presStyleCnt="0"/>
      <dgm:spPr/>
    </dgm:pt>
    <dgm:pt modelId="{BF857D57-E90D-486D-B43F-1B10D6F715DD}" type="pres">
      <dgm:prSet presAssocID="{1896A66B-5EF1-4B83-8C2D-18FC1058346A}" presName="parentLin" presStyleCnt="0"/>
      <dgm:spPr/>
    </dgm:pt>
    <dgm:pt modelId="{4ACA79B5-CC01-4A54-A4F5-3B1D03874202}" type="pres">
      <dgm:prSet presAssocID="{1896A66B-5EF1-4B83-8C2D-18FC1058346A}" presName="parentLeftMargin" presStyleLbl="node1" presStyleIdx="3" presStyleCnt="6"/>
      <dgm:spPr/>
    </dgm:pt>
    <dgm:pt modelId="{4DE27470-D0D1-4E7F-87C5-55C6EC47FC20}" type="pres">
      <dgm:prSet presAssocID="{1896A66B-5EF1-4B83-8C2D-18FC1058346A}" presName="parentText" presStyleLbl="node1" presStyleIdx="4" presStyleCnt="6">
        <dgm:presLayoutVars>
          <dgm:chMax val="0"/>
          <dgm:bulletEnabled val="1"/>
        </dgm:presLayoutVars>
      </dgm:prSet>
      <dgm:spPr/>
    </dgm:pt>
    <dgm:pt modelId="{1C543334-4370-4C05-8BB1-18133EC2C282}" type="pres">
      <dgm:prSet presAssocID="{1896A66B-5EF1-4B83-8C2D-18FC1058346A}" presName="negativeSpace" presStyleCnt="0"/>
      <dgm:spPr/>
    </dgm:pt>
    <dgm:pt modelId="{9CAB14DF-CF15-4DF1-92A2-727B35B7FA3B}" type="pres">
      <dgm:prSet presAssocID="{1896A66B-5EF1-4B83-8C2D-18FC1058346A}" presName="childText" presStyleLbl="conFgAcc1" presStyleIdx="4" presStyleCnt="6">
        <dgm:presLayoutVars>
          <dgm:bulletEnabled val="1"/>
        </dgm:presLayoutVars>
      </dgm:prSet>
      <dgm:spPr/>
      <dgm:t>
        <a:bodyPr/>
        <a:lstStyle/>
        <a:p>
          <a:endParaRPr lang="ru-RU"/>
        </a:p>
      </dgm:t>
    </dgm:pt>
    <dgm:pt modelId="{79933774-F806-42F8-BE7F-462249CFD40C}" type="pres">
      <dgm:prSet presAssocID="{691D032C-B1F9-4012-952F-E75FFF246561}" presName="spaceBetweenRectangles" presStyleCnt="0"/>
      <dgm:spPr/>
    </dgm:pt>
    <dgm:pt modelId="{2FC06F80-DFF2-46F0-83F9-449D4C3EC21B}" type="pres">
      <dgm:prSet presAssocID="{D0F17E7F-03FB-448C-8DF0-CEAA414F3AC8}" presName="parentLin" presStyleCnt="0"/>
      <dgm:spPr/>
    </dgm:pt>
    <dgm:pt modelId="{F9F984E7-EEA0-46CC-A2C8-42FF9B47464C}" type="pres">
      <dgm:prSet presAssocID="{D0F17E7F-03FB-448C-8DF0-CEAA414F3AC8}" presName="parentLeftMargin" presStyleLbl="node1" presStyleIdx="4" presStyleCnt="6"/>
      <dgm:spPr/>
    </dgm:pt>
    <dgm:pt modelId="{42E5FD26-407D-4306-B6DF-4EB61E885BEC}" type="pres">
      <dgm:prSet presAssocID="{D0F17E7F-03FB-448C-8DF0-CEAA414F3AC8}" presName="parentText" presStyleLbl="node1" presStyleIdx="5" presStyleCnt="6">
        <dgm:presLayoutVars>
          <dgm:chMax val="0"/>
          <dgm:bulletEnabled val="1"/>
        </dgm:presLayoutVars>
      </dgm:prSet>
      <dgm:spPr/>
    </dgm:pt>
    <dgm:pt modelId="{518E8DD3-E53B-4F01-9E36-99D0A1269FCD}" type="pres">
      <dgm:prSet presAssocID="{D0F17E7F-03FB-448C-8DF0-CEAA414F3AC8}" presName="negativeSpace" presStyleCnt="0"/>
      <dgm:spPr/>
    </dgm:pt>
    <dgm:pt modelId="{320CB147-734E-4AD5-BFF6-250ADEA77416}" type="pres">
      <dgm:prSet presAssocID="{D0F17E7F-03FB-448C-8DF0-CEAA414F3AC8}" presName="childText" presStyleLbl="conFgAcc1" presStyleIdx="5" presStyleCnt="6">
        <dgm:presLayoutVars>
          <dgm:bulletEnabled val="1"/>
        </dgm:presLayoutVars>
      </dgm:prSet>
      <dgm:spPr/>
    </dgm:pt>
  </dgm:ptLst>
  <dgm:cxnLst>
    <dgm:cxn modelId="{E8756C65-0E83-4A90-87BD-9B37F2FC89C7}" srcId="{A5FEF700-2FB3-4AE3-B460-0D382EFC264E}" destId="{A7661A91-8E97-4D39-8BD9-B80D17FFCDA7}" srcOrd="2" destOrd="0" parTransId="{E45EBA31-A15B-4B74-8DF6-B7FB1DDE21C8}" sibTransId="{239797E3-07E2-4400-A9DB-2242BEFA844B}"/>
    <dgm:cxn modelId="{F438C5E0-263B-4B00-84D7-774D0ABD1B03}" type="presOf" srcId="{FC749734-8785-4E5B-AC08-0CB90F5CFB61}" destId="{49021701-D06E-450E-AC6A-D0D15E06C057}" srcOrd="0" destOrd="0" presId="urn:microsoft.com/office/officeart/2005/8/layout/list1"/>
    <dgm:cxn modelId="{16A4E542-158A-4364-9489-BF7A887B812A}" type="presOf" srcId="{D0F17E7F-03FB-448C-8DF0-CEAA414F3AC8}" destId="{42E5FD26-407D-4306-B6DF-4EB61E885BEC}" srcOrd="1" destOrd="0" presId="urn:microsoft.com/office/officeart/2005/8/layout/list1"/>
    <dgm:cxn modelId="{55C6B7E3-AF04-41F4-A508-923A2B3BA987}" type="presOf" srcId="{A7661A91-8E97-4D39-8BD9-B80D17FFCDA7}" destId="{3DDA0160-FF9A-42C4-8150-C6DB1DFB37DB}" srcOrd="0" destOrd="0" presId="urn:microsoft.com/office/officeart/2005/8/layout/list1"/>
    <dgm:cxn modelId="{FCC74713-6934-434C-9413-2813034C278E}" srcId="{A5FEF700-2FB3-4AE3-B460-0D382EFC264E}" destId="{D0F17E7F-03FB-448C-8DF0-CEAA414F3AC8}" srcOrd="5" destOrd="0" parTransId="{2B33B9B1-B0F9-4DAB-9466-D12416444694}" sibTransId="{6FC719D5-7B20-47AA-9656-334476741A0B}"/>
    <dgm:cxn modelId="{C64F72FD-A8B5-4DF2-B950-A2DEAECDB3F5}" type="presOf" srcId="{A7661A91-8E97-4D39-8BD9-B80D17FFCDA7}" destId="{034CB39E-F682-468F-8A9C-C68BEB695335}" srcOrd="1" destOrd="0" presId="urn:microsoft.com/office/officeart/2005/8/layout/list1"/>
    <dgm:cxn modelId="{CECA39FE-0E59-4168-8F65-2FA8A74C66F6}" type="presOf" srcId="{D0F17E7F-03FB-448C-8DF0-CEAA414F3AC8}" destId="{F9F984E7-EEA0-46CC-A2C8-42FF9B47464C}" srcOrd="0" destOrd="0" presId="urn:microsoft.com/office/officeart/2005/8/layout/list1"/>
    <dgm:cxn modelId="{B62C9CD9-97C2-4502-8561-217B5739FFD4}" type="presOf" srcId="{8F67656F-712F-44B1-BA16-165C84ED7FAE}" destId="{AF24BB1B-5222-44A0-8D0C-88AB94E75DF9}" srcOrd="1" destOrd="0" presId="urn:microsoft.com/office/officeart/2005/8/layout/list1"/>
    <dgm:cxn modelId="{94AB566E-D8F8-4B2F-9582-510C4685AD27}" srcId="{A5FEF700-2FB3-4AE3-B460-0D382EFC264E}" destId="{1896A66B-5EF1-4B83-8C2D-18FC1058346A}" srcOrd="4" destOrd="0" parTransId="{85A1AAFF-C543-4971-848B-8F8AAFC36096}" sibTransId="{691D032C-B1F9-4012-952F-E75FFF246561}"/>
    <dgm:cxn modelId="{65A813CA-1BE5-4B09-BC0E-0400C8B1F332}" type="presOf" srcId="{A5FEF700-2FB3-4AE3-B460-0D382EFC264E}" destId="{7AD5A29E-28D5-4A0B-B308-71BA4DFB300D}" srcOrd="0" destOrd="0" presId="urn:microsoft.com/office/officeart/2005/8/layout/list1"/>
    <dgm:cxn modelId="{2BF8C5CD-E7C0-4981-867E-D41EA61B9AEC}" srcId="{A5FEF700-2FB3-4AE3-B460-0D382EFC264E}" destId="{8F67656F-712F-44B1-BA16-165C84ED7FAE}" srcOrd="0" destOrd="0" parTransId="{09D1F180-623A-419E-802A-E1119A7E4C14}" sibTransId="{DDE02DA6-5F55-49A7-BFA2-BBD83D776CD7}"/>
    <dgm:cxn modelId="{4400F795-A2B6-4928-B390-08CDCA099219}" type="presOf" srcId="{FC749734-8785-4E5B-AC08-0CB90F5CFB61}" destId="{AF6B4E6D-8A9F-41CE-8A2A-A5E648D2F61F}" srcOrd="1" destOrd="0" presId="urn:microsoft.com/office/officeart/2005/8/layout/list1"/>
    <dgm:cxn modelId="{06604F39-AA43-4E1D-B362-E203166FD145}" srcId="{A5FEF700-2FB3-4AE3-B460-0D382EFC264E}" destId="{6525BD23-C292-48E9-9976-8AA65D8E362B}" srcOrd="3" destOrd="0" parTransId="{AFE6B4CA-5B0A-4ED0-A931-D06143A780F2}" sibTransId="{328443FB-D007-429F-A9A9-82DE36CF7C81}"/>
    <dgm:cxn modelId="{6DDC472D-2EDD-42B5-9A32-13CC54F4BA59}" srcId="{A5FEF700-2FB3-4AE3-B460-0D382EFC264E}" destId="{FC749734-8785-4E5B-AC08-0CB90F5CFB61}" srcOrd="1" destOrd="0" parTransId="{816F9AB6-9EFE-4BAC-9E00-E7AB3B9E5E9D}" sibTransId="{87E59F16-9B38-4DB9-BA01-F752538ADA3F}"/>
    <dgm:cxn modelId="{EC8A5B79-82B7-4840-BF03-B3614FAE86AE}" type="presOf" srcId="{6525BD23-C292-48E9-9976-8AA65D8E362B}" destId="{261764B8-7162-42AF-B704-E345127997BC}" srcOrd="1" destOrd="0" presId="urn:microsoft.com/office/officeart/2005/8/layout/list1"/>
    <dgm:cxn modelId="{210850CF-1863-4E6B-AC14-F18BEF279CBB}" type="presOf" srcId="{1896A66B-5EF1-4B83-8C2D-18FC1058346A}" destId="{4ACA79B5-CC01-4A54-A4F5-3B1D03874202}" srcOrd="0" destOrd="0" presId="urn:microsoft.com/office/officeart/2005/8/layout/list1"/>
    <dgm:cxn modelId="{D02C923E-C06B-470F-AFE5-E34B98A77F76}" type="presOf" srcId="{1896A66B-5EF1-4B83-8C2D-18FC1058346A}" destId="{4DE27470-D0D1-4E7F-87C5-55C6EC47FC20}" srcOrd="1" destOrd="0" presId="urn:microsoft.com/office/officeart/2005/8/layout/list1"/>
    <dgm:cxn modelId="{6544A0ED-EF68-4894-846B-367E7F93C422}" type="presOf" srcId="{6525BD23-C292-48E9-9976-8AA65D8E362B}" destId="{86C27665-57C6-46B0-B099-98CE5DE17BDB}" srcOrd="0" destOrd="0" presId="urn:microsoft.com/office/officeart/2005/8/layout/list1"/>
    <dgm:cxn modelId="{84B7FA1B-B61A-4069-8854-8DCA0A36185C}" type="presOf" srcId="{8F67656F-712F-44B1-BA16-165C84ED7FAE}" destId="{FEB206F3-1F63-4439-9396-FFD1ED898BB6}" srcOrd="0" destOrd="0" presId="urn:microsoft.com/office/officeart/2005/8/layout/list1"/>
    <dgm:cxn modelId="{0F447F36-BF1F-4738-A79D-EDCC0270941C}" type="presParOf" srcId="{7AD5A29E-28D5-4A0B-B308-71BA4DFB300D}" destId="{279A8B00-7031-4537-8071-512E098DF20F}" srcOrd="0" destOrd="0" presId="urn:microsoft.com/office/officeart/2005/8/layout/list1"/>
    <dgm:cxn modelId="{70307F1E-6FBF-416C-9317-369468A3EB41}" type="presParOf" srcId="{279A8B00-7031-4537-8071-512E098DF20F}" destId="{FEB206F3-1F63-4439-9396-FFD1ED898BB6}" srcOrd="0" destOrd="0" presId="urn:microsoft.com/office/officeart/2005/8/layout/list1"/>
    <dgm:cxn modelId="{91DC558E-EE55-4634-9080-37850A1BD6E6}" type="presParOf" srcId="{279A8B00-7031-4537-8071-512E098DF20F}" destId="{AF24BB1B-5222-44A0-8D0C-88AB94E75DF9}" srcOrd="1" destOrd="0" presId="urn:microsoft.com/office/officeart/2005/8/layout/list1"/>
    <dgm:cxn modelId="{48AAF67C-43A0-4FFE-9352-047029CA65DB}" type="presParOf" srcId="{7AD5A29E-28D5-4A0B-B308-71BA4DFB300D}" destId="{7CE73E5C-FC2F-4508-8DE3-540D910FE983}" srcOrd="1" destOrd="0" presId="urn:microsoft.com/office/officeart/2005/8/layout/list1"/>
    <dgm:cxn modelId="{4BE624BD-E106-411D-8B3C-A310C9A637BC}" type="presParOf" srcId="{7AD5A29E-28D5-4A0B-B308-71BA4DFB300D}" destId="{E73AAE18-B3A3-46D5-BDF6-57555F7ABFC0}" srcOrd="2" destOrd="0" presId="urn:microsoft.com/office/officeart/2005/8/layout/list1"/>
    <dgm:cxn modelId="{8BFC29B6-6854-462E-BD40-4E7B8A3676A4}" type="presParOf" srcId="{7AD5A29E-28D5-4A0B-B308-71BA4DFB300D}" destId="{3DE0FA01-5028-4CE9-9D87-C5FE546628AD}" srcOrd="3" destOrd="0" presId="urn:microsoft.com/office/officeart/2005/8/layout/list1"/>
    <dgm:cxn modelId="{D8E590B7-E0EF-4667-A417-FEF30D52303E}" type="presParOf" srcId="{7AD5A29E-28D5-4A0B-B308-71BA4DFB300D}" destId="{895D46B9-837D-4834-B6E1-CDCD10F521F2}" srcOrd="4" destOrd="0" presId="urn:microsoft.com/office/officeart/2005/8/layout/list1"/>
    <dgm:cxn modelId="{2491E5E0-47D1-4852-AA19-AE562FD12166}" type="presParOf" srcId="{895D46B9-837D-4834-B6E1-CDCD10F521F2}" destId="{49021701-D06E-450E-AC6A-D0D15E06C057}" srcOrd="0" destOrd="0" presId="urn:microsoft.com/office/officeart/2005/8/layout/list1"/>
    <dgm:cxn modelId="{3E4B1987-FB6A-42AD-A64A-BA6F8029B9D5}" type="presParOf" srcId="{895D46B9-837D-4834-B6E1-CDCD10F521F2}" destId="{AF6B4E6D-8A9F-41CE-8A2A-A5E648D2F61F}" srcOrd="1" destOrd="0" presId="urn:microsoft.com/office/officeart/2005/8/layout/list1"/>
    <dgm:cxn modelId="{5C310527-0F26-42ED-B2CF-1E0417176AF3}" type="presParOf" srcId="{7AD5A29E-28D5-4A0B-B308-71BA4DFB300D}" destId="{39A54520-9B35-4137-8594-A086FA67917F}" srcOrd="5" destOrd="0" presId="urn:microsoft.com/office/officeart/2005/8/layout/list1"/>
    <dgm:cxn modelId="{B7B6432D-AA30-411F-868C-68D0B971B097}" type="presParOf" srcId="{7AD5A29E-28D5-4A0B-B308-71BA4DFB300D}" destId="{92957893-A9B0-4724-9E06-9051D07529A0}" srcOrd="6" destOrd="0" presId="urn:microsoft.com/office/officeart/2005/8/layout/list1"/>
    <dgm:cxn modelId="{82BF0F01-49EF-47FB-96D6-2B711777A326}" type="presParOf" srcId="{7AD5A29E-28D5-4A0B-B308-71BA4DFB300D}" destId="{DA69DF6D-2DFE-4379-920E-DC8971F6C193}" srcOrd="7" destOrd="0" presId="urn:microsoft.com/office/officeart/2005/8/layout/list1"/>
    <dgm:cxn modelId="{BB93B6CA-5319-45BB-89EB-FEB31B6F58CC}" type="presParOf" srcId="{7AD5A29E-28D5-4A0B-B308-71BA4DFB300D}" destId="{049A2009-F732-47E6-8258-723DA0B7B43F}" srcOrd="8" destOrd="0" presId="urn:microsoft.com/office/officeart/2005/8/layout/list1"/>
    <dgm:cxn modelId="{7A0C1AD8-1245-42AB-9085-55E7D7510AE3}" type="presParOf" srcId="{049A2009-F732-47E6-8258-723DA0B7B43F}" destId="{3DDA0160-FF9A-42C4-8150-C6DB1DFB37DB}" srcOrd="0" destOrd="0" presId="urn:microsoft.com/office/officeart/2005/8/layout/list1"/>
    <dgm:cxn modelId="{35745262-A493-41B7-BC08-546C12E8E81C}" type="presParOf" srcId="{049A2009-F732-47E6-8258-723DA0B7B43F}" destId="{034CB39E-F682-468F-8A9C-C68BEB695335}" srcOrd="1" destOrd="0" presId="urn:microsoft.com/office/officeart/2005/8/layout/list1"/>
    <dgm:cxn modelId="{6A333ABF-A5B6-489B-BE50-7E0F71643262}" type="presParOf" srcId="{7AD5A29E-28D5-4A0B-B308-71BA4DFB300D}" destId="{A98901CC-86F7-4769-91ED-B8474C4ABF4A}" srcOrd="9" destOrd="0" presId="urn:microsoft.com/office/officeart/2005/8/layout/list1"/>
    <dgm:cxn modelId="{9F7C8BC7-CC0B-4859-9A66-70BB731046B9}" type="presParOf" srcId="{7AD5A29E-28D5-4A0B-B308-71BA4DFB300D}" destId="{5D136479-DC95-46B0-A8E5-9773202C67A9}" srcOrd="10" destOrd="0" presId="urn:microsoft.com/office/officeart/2005/8/layout/list1"/>
    <dgm:cxn modelId="{03BFD945-0BB1-4032-807B-41489A5CDD8F}" type="presParOf" srcId="{7AD5A29E-28D5-4A0B-B308-71BA4DFB300D}" destId="{D2E47B09-A57A-44BC-8F4C-D88EABC82754}" srcOrd="11" destOrd="0" presId="urn:microsoft.com/office/officeart/2005/8/layout/list1"/>
    <dgm:cxn modelId="{17BFAC11-76EF-4644-B387-24D239136239}" type="presParOf" srcId="{7AD5A29E-28D5-4A0B-B308-71BA4DFB300D}" destId="{4DAF9D4A-C162-4961-8862-25DB872B86A3}" srcOrd="12" destOrd="0" presId="urn:microsoft.com/office/officeart/2005/8/layout/list1"/>
    <dgm:cxn modelId="{D3C2A907-B219-40D8-A1C2-6C8D798527B6}" type="presParOf" srcId="{4DAF9D4A-C162-4961-8862-25DB872B86A3}" destId="{86C27665-57C6-46B0-B099-98CE5DE17BDB}" srcOrd="0" destOrd="0" presId="urn:microsoft.com/office/officeart/2005/8/layout/list1"/>
    <dgm:cxn modelId="{DC4BF37D-3F6F-4381-974E-190C339508E3}" type="presParOf" srcId="{4DAF9D4A-C162-4961-8862-25DB872B86A3}" destId="{261764B8-7162-42AF-B704-E345127997BC}" srcOrd="1" destOrd="0" presId="urn:microsoft.com/office/officeart/2005/8/layout/list1"/>
    <dgm:cxn modelId="{A6E2D45F-9323-4F01-9B3A-53F22E39132D}" type="presParOf" srcId="{7AD5A29E-28D5-4A0B-B308-71BA4DFB300D}" destId="{1165DE50-662B-4611-B108-358E2117B841}" srcOrd="13" destOrd="0" presId="urn:microsoft.com/office/officeart/2005/8/layout/list1"/>
    <dgm:cxn modelId="{6CD77025-8C11-4915-B650-66698CB9FE8C}" type="presParOf" srcId="{7AD5A29E-28D5-4A0B-B308-71BA4DFB300D}" destId="{03C1371F-A944-4C51-A500-897389C4E2D1}" srcOrd="14" destOrd="0" presId="urn:microsoft.com/office/officeart/2005/8/layout/list1"/>
    <dgm:cxn modelId="{FA93BAD0-1D77-4D19-88DC-5CF9E25613CD}" type="presParOf" srcId="{7AD5A29E-28D5-4A0B-B308-71BA4DFB300D}" destId="{13035F3A-8385-4A2B-B705-908A41C4AC4A}" srcOrd="15" destOrd="0" presId="urn:microsoft.com/office/officeart/2005/8/layout/list1"/>
    <dgm:cxn modelId="{DFB7A687-6C87-4E48-87BD-736045F985D3}" type="presParOf" srcId="{7AD5A29E-28D5-4A0B-B308-71BA4DFB300D}" destId="{BF857D57-E90D-486D-B43F-1B10D6F715DD}" srcOrd="16" destOrd="0" presId="urn:microsoft.com/office/officeart/2005/8/layout/list1"/>
    <dgm:cxn modelId="{A2E772DD-3513-4372-A9A7-2D43675A983A}" type="presParOf" srcId="{BF857D57-E90D-486D-B43F-1B10D6F715DD}" destId="{4ACA79B5-CC01-4A54-A4F5-3B1D03874202}" srcOrd="0" destOrd="0" presId="urn:microsoft.com/office/officeart/2005/8/layout/list1"/>
    <dgm:cxn modelId="{03BA4A0C-C3B2-4C7F-8923-275828D3790C}" type="presParOf" srcId="{BF857D57-E90D-486D-B43F-1B10D6F715DD}" destId="{4DE27470-D0D1-4E7F-87C5-55C6EC47FC20}" srcOrd="1" destOrd="0" presId="urn:microsoft.com/office/officeart/2005/8/layout/list1"/>
    <dgm:cxn modelId="{7F53A9D0-519D-4829-9F84-449DD72E417C}" type="presParOf" srcId="{7AD5A29E-28D5-4A0B-B308-71BA4DFB300D}" destId="{1C543334-4370-4C05-8BB1-18133EC2C282}" srcOrd="17" destOrd="0" presId="urn:microsoft.com/office/officeart/2005/8/layout/list1"/>
    <dgm:cxn modelId="{E01DFEFD-E4AC-443A-B850-59B263F2688A}" type="presParOf" srcId="{7AD5A29E-28D5-4A0B-B308-71BA4DFB300D}" destId="{9CAB14DF-CF15-4DF1-92A2-727B35B7FA3B}" srcOrd="18" destOrd="0" presId="urn:microsoft.com/office/officeart/2005/8/layout/list1"/>
    <dgm:cxn modelId="{CC009BBC-F9E1-4BF9-BE94-DDA638E389B8}" type="presParOf" srcId="{7AD5A29E-28D5-4A0B-B308-71BA4DFB300D}" destId="{79933774-F806-42F8-BE7F-462249CFD40C}" srcOrd="19" destOrd="0" presId="urn:microsoft.com/office/officeart/2005/8/layout/list1"/>
    <dgm:cxn modelId="{7DAFAB34-7EBC-472F-A49A-C88B4FF4E60C}" type="presParOf" srcId="{7AD5A29E-28D5-4A0B-B308-71BA4DFB300D}" destId="{2FC06F80-DFF2-46F0-83F9-449D4C3EC21B}" srcOrd="20" destOrd="0" presId="urn:microsoft.com/office/officeart/2005/8/layout/list1"/>
    <dgm:cxn modelId="{FED3C133-6DCC-4203-AFB7-7DE0DC750828}" type="presParOf" srcId="{2FC06F80-DFF2-46F0-83F9-449D4C3EC21B}" destId="{F9F984E7-EEA0-46CC-A2C8-42FF9B47464C}" srcOrd="0" destOrd="0" presId="urn:microsoft.com/office/officeart/2005/8/layout/list1"/>
    <dgm:cxn modelId="{FE29616E-2AB6-4EF6-92ED-9DD923357DCE}" type="presParOf" srcId="{2FC06F80-DFF2-46F0-83F9-449D4C3EC21B}" destId="{42E5FD26-407D-4306-B6DF-4EB61E885BEC}" srcOrd="1" destOrd="0" presId="urn:microsoft.com/office/officeart/2005/8/layout/list1"/>
    <dgm:cxn modelId="{C04838CA-56F4-45CE-BFF5-E018F04AB855}" type="presParOf" srcId="{7AD5A29E-28D5-4A0B-B308-71BA4DFB300D}" destId="{518E8DD3-E53B-4F01-9E36-99D0A1269FCD}" srcOrd="21" destOrd="0" presId="urn:microsoft.com/office/officeart/2005/8/layout/list1"/>
    <dgm:cxn modelId="{0648E31E-EA20-4943-8303-7CF512309705}" type="presParOf" srcId="{7AD5A29E-28D5-4A0B-B308-71BA4DFB300D}" destId="{320CB147-734E-4AD5-BFF6-250ADEA77416}"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FFA254-21BA-4DDD-89B5-8A8F4350AF4E}">
      <dsp:nvSpPr>
        <dsp:cNvPr id="0" name=""/>
        <dsp:cNvSpPr/>
      </dsp:nvSpPr>
      <dsp:spPr>
        <a:xfrm>
          <a:off x="0" y="1079038"/>
          <a:ext cx="10515600" cy="1638000"/>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23F122-544F-48A4-9552-41069EE1C729}">
      <dsp:nvSpPr>
        <dsp:cNvPr id="0" name=""/>
        <dsp:cNvSpPr/>
      </dsp:nvSpPr>
      <dsp:spPr>
        <a:xfrm>
          <a:off x="525780" y="119638"/>
          <a:ext cx="7360920" cy="191880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622300">
            <a:lnSpc>
              <a:spcPct val="90000"/>
            </a:lnSpc>
            <a:spcBef>
              <a:spcPct val="0"/>
            </a:spcBef>
            <a:spcAft>
              <a:spcPct val="35000"/>
            </a:spcAft>
          </a:pPr>
          <a:r>
            <a:rPr lang="kk-KZ" sz="1400" b="1" kern="1200" dirty="0" smtClean="0">
              <a:solidFill>
                <a:schemeClr val="tx1"/>
              </a:solidFill>
              <a:latin typeface="Times New Roman" panose="02020603050405020304" pitchFamily="18" charset="0"/>
              <a:cs typeface="Times New Roman" panose="02020603050405020304" pitchFamily="18" charset="0"/>
            </a:rPr>
            <a:t>Стилистика</a:t>
          </a:r>
          <a:r>
            <a:rPr lang="kk-KZ" sz="1400" kern="1200" dirty="0" smtClean="0">
              <a:solidFill>
                <a:schemeClr val="tx1"/>
              </a:solidFill>
              <a:latin typeface="Times New Roman" panose="02020603050405020304" pitchFamily="18" charset="0"/>
              <a:cs typeface="Times New Roman" panose="02020603050405020304" pitchFamily="18" charset="0"/>
            </a:rPr>
            <a:t> ғылымында оның көптеген түсінігі бар. Олай болу себебі, біріншіден, стилистика ғылымының тарихи даму жағдайымен түсіндірілсе, екіншіден, «стиль» ұғымының күрделілігінен туындайды. </a:t>
          </a:r>
          <a:endParaRPr lang="ru-RU" sz="1400" kern="1200" dirty="0">
            <a:solidFill>
              <a:schemeClr val="tx1"/>
            </a:solidFill>
            <a:latin typeface="Times New Roman" panose="02020603050405020304" pitchFamily="18" charset="0"/>
            <a:cs typeface="Times New Roman" panose="02020603050405020304" pitchFamily="18" charset="0"/>
          </a:endParaRPr>
        </a:p>
      </dsp:txBody>
      <dsp:txXfrm>
        <a:off x="619448" y="213306"/>
        <a:ext cx="7173584" cy="1731464"/>
      </dsp:txXfrm>
    </dsp:sp>
    <dsp:sp modelId="{F442E40D-A551-4FD7-AF8B-C324DBF71569}">
      <dsp:nvSpPr>
        <dsp:cNvPr id="0" name=""/>
        <dsp:cNvSpPr/>
      </dsp:nvSpPr>
      <dsp:spPr>
        <a:xfrm>
          <a:off x="0" y="4027438"/>
          <a:ext cx="10515600" cy="1638000"/>
        </a:xfrm>
        <a:prstGeom prst="rect">
          <a:avLst/>
        </a:prstGeom>
        <a:solidFill>
          <a:schemeClr val="lt1">
            <a:alpha val="90000"/>
            <a:hueOff val="0"/>
            <a:satOff val="0"/>
            <a:lumOff val="0"/>
            <a:alphaOff val="0"/>
          </a:schemeClr>
        </a:solidFill>
        <a:ln w="19050" cap="rnd" cmpd="sng" algn="ctr">
          <a:solidFill>
            <a:schemeClr val="accent3">
              <a:hueOff val="-1433403"/>
              <a:satOff val="1180"/>
              <a:lumOff val="-981"/>
              <a:alphaOff val="0"/>
            </a:schemeClr>
          </a:solidFill>
          <a:prstDash val="solid"/>
        </a:ln>
        <a:effectLst/>
      </dsp:spPr>
      <dsp:style>
        <a:lnRef idx="2">
          <a:scrgbClr r="0" g="0" b="0"/>
        </a:lnRef>
        <a:fillRef idx="1">
          <a:scrgbClr r="0" g="0" b="0"/>
        </a:fillRef>
        <a:effectRef idx="0">
          <a:scrgbClr r="0" g="0" b="0"/>
        </a:effectRef>
        <a:fontRef idx="minor"/>
      </dsp:style>
    </dsp:sp>
    <dsp:sp modelId="{E52F2147-F5A0-4CCB-83CD-B0CD2872CE41}">
      <dsp:nvSpPr>
        <dsp:cNvPr id="0" name=""/>
        <dsp:cNvSpPr/>
      </dsp:nvSpPr>
      <dsp:spPr>
        <a:xfrm>
          <a:off x="525780" y="3068038"/>
          <a:ext cx="7360920" cy="1918800"/>
        </a:xfrm>
        <a:prstGeom prst="roundRect">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622300">
            <a:lnSpc>
              <a:spcPct val="90000"/>
            </a:lnSpc>
            <a:spcBef>
              <a:spcPct val="0"/>
            </a:spcBef>
            <a:spcAft>
              <a:spcPct val="35000"/>
            </a:spcAft>
          </a:pPr>
          <a:r>
            <a:rPr lang="kk-KZ" sz="1400" b="1" kern="1200" dirty="0" smtClean="0">
              <a:solidFill>
                <a:schemeClr val="tx1"/>
              </a:solidFill>
              <a:latin typeface="Times New Roman" panose="02020603050405020304" pitchFamily="18" charset="0"/>
              <a:cs typeface="Times New Roman" panose="02020603050405020304" pitchFamily="18" charset="0"/>
            </a:rPr>
            <a:t>Стилистика</a:t>
          </a:r>
          <a:r>
            <a:rPr lang="kk-KZ" sz="1400" kern="1200" dirty="0" smtClean="0">
              <a:solidFill>
                <a:schemeClr val="tx1"/>
              </a:solidFill>
              <a:latin typeface="Times New Roman" panose="02020603050405020304" pitchFamily="18" charset="0"/>
              <a:cs typeface="Times New Roman" panose="02020603050405020304" pitchFamily="18" charset="0"/>
            </a:rPr>
            <a:t> – ең алдымен стиль туралы ғылым. Бір ұғымды айтып, не жазып жеткізу үшін қажетті тілдік тәсілдерді сұрыптап қолдануға болады. Бұл стилистиканың мәселесі.</a:t>
          </a:r>
          <a:endParaRPr lang="ru-RU" sz="1400" kern="1200" dirty="0">
            <a:solidFill>
              <a:schemeClr val="tx1"/>
            </a:solidFill>
            <a:latin typeface="Times New Roman" panose="02020603050405020304" pitchFamily="18" charset="0"/>
            <a:cs typeface="Times New Roman" panose="02020603050405020304" pitchFamily="18" charset="0"/>
          </a:endParaRPr>
        </a:p>
      </dsp:txBody>
      <dsp:txXfrm>
        <a:off x="619448" y="3161706"/>
        <a:ext cx="7173584" cy="17314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6CEE1-EF88-4DA1-8633-0F0DDB1022AF}">
      <dsp:nvSpPr>
        <dsp:cNvPr id="0" name=""/>
        <dsp:cNvSpPr/>
      </dsp:nvSpPr>
      <dsp:spPr>
        <a:xfrm>
          <a:off x="0" y="0"/>
          <a:ext cx="6877049" cy="1103171"/>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dirty="0" err="1" smtClean="0">
              <a:solidFill>
                <a:schemeClr val="tx1"/>
              </a:solidFill>
              <a:latin typeface="Times New Roman" panose="02020603050405020304" pitchFamily="18" charset="0"/>
              <a:cs typeface="Times New Roman" panose="02020603050405020304" pitchFamily="18" charset="0"/>
            </a:rPr>
            <a:t>Ғылыми</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стильдің</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лексикасындағы</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ерекшелік</a:t>
          </a:r>
          <a:r>
            <a:rPr lang="ru-RU" sz="1700" kern="1200" dirty="0" smtClean="0">
              <a:solidFill>
                <a:schemeClr val="tx1"/>
              </a:solidFill>
              <a:latin typeface="Times New Roman" panose="02020603050405020304" pitchFamily="18" charset="0"/>
              <a:cs typeface="Times New Roman" panose="02020603050405020304" pitchFamily="18" charset="0"/>
            </a:rPr>
            <a:t>:</a:t>
          </a:r>
          <a:endParaRPr lang="ru-RU" sz="1700" kern="1200" dirty="0">
            <a:solidFill>
              <a:schemeClr val="tx1"/>
            </a:solidFill>
            <a:latin typeface="Times New Roman" panose="02020603050405020304" pitchFamily="18" charset="0"/>
            <a:cs typeface="Times New Roman" panose="02020603050405020304" pitchFamily="18" charset="0"/>
          </a:endParaRPr>
        </a:p>
      </dsp:txBody>
      <dsp:txXfrm>
        <a:off x="32311" y="32311"/>
        <a:ext cx="5593423" cy="1038549"/>
      </dsp:txXfrm>
    </dsp:sp>
    <dsp:sp modelId="{33CCB498-98E3-40C9-BB15-E05BF56EE526}">
      <dsp:nvSpPr>
        <dsp:cNvPr id="0" name=""/>
        <dsp:cNvSpPr/>
      </dsp:nvSpPr>
      <dsp:spPr>
        <a:xfrm>
          <a:off x="575952" y="1303747"/>
          <a:ext cx="6877049" cy="1103171"/>
        </a:xfrm>
        <a:prstGeom prst="roundRect">
          <a:avLst>
            <a:gd name="adj" fmla="val 10000"/>
          </a:avLst>
        </a:prstGeom>
        <a:solidFill>
          <a:schemeClr val="accent2">
            <a:hueOff val="-988095"/>
            <a:satOff val="4733"/>
            <a:lumOff val="437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dirty="0" smtClean="0">
              <a:solidFill>
                <a:schemeClr val="tx1"/>
              </a:solidFill>
              <a:latin typeface="Times New Roman" panose="02020603050405020304" pitchFamily="18" charset="0"/>
              <a:cs typeface="Times New Roman" panose="02020603050405020304" pitchFamily="18" charset="0"/>
            </a:rPr>
            <a:t>1) </a:t>
          </a:r>
          <a:r>
            <a:rPr lang="ru-RU" sz="1700" kern="1200" dirty="0" err="1" smtClean="0">
              <a:solidFill>
                <a:schemeClr val="tx1"/>
              </a:solidFill>
              <a:latin typeface="Times New Roman" panose="02020603050405020304" pitchFamily="18" charset="0"/>
              <a:cs typeface="Times New Roman" panose="02020603050405020304" pitchFamily="18" charset="0"/>
            </a:rPr>
            <a:t>сөз</a:t>
          </a:r>
          <a:r>
            <a:rPr lang="ru-RU" sz="1700" kern="1200" dirty="0" smtClean="0">
              <a:solidFill>
                <a:schemeClr val="tx1"/>
              </a:solidFill>
              <a:latin typeface="Times New Roman" panose="02020603050405020304" pitchFamily="18" charset="0"/>
              <a:cs typeface="Times New Roman" panose="02020603050405020304" pitchFamily="18" charset="0"/>
            </a:rPr>
            <a:t> тек </a:t>
          </a:r>
          <a:r>
            <a:rPr lang="ru-RU" sz="1700" kern="1200" dirty="0" err="1" smtClean="0">
              <a:solidFill>
                <a:schemeClr val="tx1"/>
              </a:solidFill>
              <a:latin typeface="Times New Roman" panose="02020603050405020304" pitchFamily="18" charset="0"/>
              <a:cs typeface="Times New Roman" panose="02020603050405020304" pitchFamily="18" charset="0"/>
            </a:rPr>
            <a:t>өзінің</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негізгі</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мағынасында</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жұмасалды</a:t>
          </a:r>
          <a:r>
            <a:rPr lang="ru-RU" sz="1700" kern="1200" dirty="0" smtClean="0">
              <a:solidFill>
                <a:schemeClr val="tx1"/>
              </a:solidFill>
              <a:latin typeface="Times New Roman" panose="02020603050405020304" pitchFamily="18" charset="0"/>
              <a:cs typeface="Times New Roman" panose="02020603050405020304" pitchFamily="18" charset="0"/>
            </a:rPr>
            <a:t>.</a:t>
          </a:r>
          <a:endParaRPr lang="ru-RU" sz="1700" kern="1200" dirty="0">
            <a:solidFill>
              <a:schemeClr val="tx1"/>
            </a:solidFill>
            <a:latin typeface="Times New Roman" panose="02020603050405020304" pitchFamily="18" charset="0"/>
            <a:cs typeface="Times New Roman" panose="02020603050405020304" pitchFamily="18" charset="0"/>
          </a:endParaRPr>
        </a:p>
      </dsp:txBody>
      <dsp:txXfrm>
        <a:off x="608263" y="1336058"/>
        <a:ext cx="5519413" cy="1038549"/>
      </dsp:txXfrm>
    </dsp:sp>
    <dsp:sp modelId="{46CF82BE-080B-4EC6-99BA-1B30EC92333A}">
      <dsp:nvSpPr>
        <dsp:cNvPr id="0" name=""/>
        <dsp:cNvSpPr/>
      </dsp:nvSpPr>
      <dsp:spPr>
        <a:xfrm>
          <a:off x="1143309" y="2607495"/>
          <a:ext cx="6877049" cy="1103171"/>
        </a:xfrm>
        <a:prstGeom prst="roundRect">
          <a:avLst>
            <a:gd name="adj" fmla="val 10000"/>
          </a:avLst>
        </a:prstGeom>
        <a:solidFill>
          <a:schemeClr val="accent2">
            <a:hueOff val="-1976191"/>
            <a:satOff val="9467"/>
            <a:lumOff val="875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dirty="0" smtClean="0">
              <a:solidFill>
                <a:schemeClr val="tx1"/>
              </a:solidFill>
              <a:latin typeface="Times New Roman" panose="02020603050405020304" pitchFamily="18" charset="0"/>
              <a:cs typeface="Times New Roman" panose="02020603050405020304" pitchFamily="18" charset="0"/>
            </a:rPr>
            <a:t> 2) </a:t>
          </a:r>
          <a:r>
            <a:rPr lang="ru-RU" sz="1700" kern="1200" dirty="0" err="1" smtClean="0">
              <a:solidFill>
                <a:schemeClr val="tx1"/>
              </a:solidFill>
              <a:latin typeface="Times New Roman" panose="02020603050405020304" pitchFamily="18" charset="0"/>
              <a:cs typeface="Times New Roman" panose="02020603050405020304" pitchFamily="18" charset="0"/>
            </a:rPr>
            <a:t>сөздің</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көп</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мағыналылығы</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образады</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сөздер</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мұнда</a:t>
          </a:r>
          <a:r>
            <a:rPr lang="ru-RU" sz="1700" kern="1200" dirty="0" smtClean="0">
              <a:solidFill>
                <a:schemeClr val="tx1"/>
              </a:solidFill>
              <a:latin typeface="Times New Roman" panose="02020603050405020304" pitchFamily="18" charset="0"/>
              <a:cs typeface="Times New Roman" panose="02020603050405020304" pitchFamily="18" charset="0"/>
            </a:rPr>
            <a:t> аз </a:t>
          </a:r>
          <a:r>
            <a:rPr lang="ru-RU" sz="1700" kern="1200" dirty="0" err="1" smtClean="0">
              <a:solidFill>
                <a:schemeClr val="tx1"/>
              </a:solidFill>
              <a:latin typeface="Times New Roman" panose="02020603050405020304" pitchFamily="18" charset="0"/>
              <a:cs typeface="Times New Roman" panose="02020603050405020304" pitchFamily="18" charset="0"/>
            </a:rPr>
            <a:t>кездеседі</a:t>
          </a:r>
          <a:r>
            <a:rPr lang="ru-RU" sz="1700" kern="1200" dirty="0" smtClean="0">
              <a:solidFill>
                <a:schemeClr val="tx1"/>
              </a:solidFill>
              <a:latin typeface="Times New Roman" panose="02020603050405020304" pitchFamily="18" charset="0"/>
              <a:cs typeface="Times New Roman" panose="02020603050405020304" pitchFamily="18" charset="0"/>
            </a:rPr>
            <a:t>. </a:t>
          </a:r>
          <a:endParaRPr lang="ru-RU" sz="1700" kern="1200" dirty="0">
            <a:solidFill>
              <a:schemeClr val="tx1"/>
            </a:solidFill>
            <a:latin typeface="Times New Roman" panose="02020603050405020304" pitchFamily="18" charset="0"/>
            <a:cs typeface="Times New Roman" panose="02020603050405020304" pitchFamily="18" charset="0"/>
          </a:endParaRPr>
        </a:p>
      </dsp:txBody>
      <dsp:txXfrm>
        <a:off x="1175620" y="2639806"/>
        <a:ext cx="5528009" cy="1038549"/>
      </dsp:txXfrm>
    </dsp:sp>
    <dsp:sp modelId="{1C7B6F3D-ADD7-448D-B3BD-F142A42773FA}">
      <dsp:nvSpPr>
        <dsp:cNvPr id="0" name=""/>
        <dsp:cNvSpPr/>
      </dsp:nvSpPr>
      <dsp:spPr>
        <a:xfrm>
          <a:off x="1719262" y="3911242"/>
          <a:ext cx="6877049" cy="1103171"/>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dirty="0" smtClean="0">
              <a:solidFill>
                <a:schemeClr val="tx1"/>
              </a:solidFill>
              <a:latin typeface="Times New Roman" panose="02020603050405020304" pitchFamily="18" charset="0"/>
              <a:cs typeface="Times New Roman" panose="02020603050405020304" pitchFamily="18" charset="0"/>
            </a:rPr>
            <a:t>3) </a:t>
          </a:r>
          <a:r>
            <a:rPr lang="ru-RU" sz="1700" kern="1200" dirty="0" err="1" smtClean="0">
              <a:solidFill>
                <a:schemeClr val="tx1"/>
              </a:solidFill>
              <a:latin typeface="Times New Roman" panose="02020603050405020304" pitchFamily="18" charset="0"/>
              <a:cs typeface="Times New Roman" panose="02020603050405020304" pitchFamily="18" charset="0"/>
            </a:rPr>
            <a:t>ғылым</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салаларының</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ерекшеліктеріне</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қарай</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әр</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саланың</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арнайы</a:t>
          </a:r>
          <a:r>
            <a:rPr lang="ru-RU" sz="1700" kern="1200" dirty="0" smtClean="0">
              <a:solidFill>
                <a:schemeClr val="tx1"/>
              </a:solidFill>
              <a:latin typeface="Times New Roman" panose="02020603050405020304" pitchFamily="18" charset="0"/>
              <a:cs typeface="Times New Roman" panose="02020603050405020304" pitchFamily="18" charset="0"/>
            </a:rPr>
            <a:t> термин </a:t>
          </a:r>
          <a:r>
            <a:rPr lang="ru-RU" sz="1700" kern="1200" dirty="0" err="1" smtClean="0">
              <a:solidFill>
                <a:schemeClr val="tx1"/>
              </a:solidFill>
              <a:latin typeface="Times New Roman" panose="02020603050405020304" pitchFamily="18" charset="0"/>
              <a:cs typeface="Times New Roman" panose="02020603050405020304" pitchFamily="18" charset="0"/>
            </a:rPr>
            <a:t>сөздері</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болады</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Ғылыми</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стильде</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жалпы</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жазу</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тіліне</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тән</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синтаксистік</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құрылыс</a:t>
          </a:r>
          <a:r>
            <a:rPr lang="ru-RU" sz="1700" kern="1200" dirty="0" smtClean="0">
              <a:solidFill>
                <a:schemeClr val="tx1"/>
              </a:solidFill>
              <a:latin typeface="Times New Roman" panose="02020603050405020304" pitchFamily="18" charset="0"/>
              <a:cs typeface="Times New Roman" panose="02020603050405020304" pitchFamily="18" charset="0"/>
            </a:rPr>
            <a:t> </a:t>
          </a:r>
          <a:r>
            <a:rPr lang="ru-RU" sz="1700" kern="1200" dirty="0" err="1" smtClean="0">
              <a:solidFill>
                <a:schemeClr val="tx1"/>
              </a:solidFill>
              <a:latin typeface="Times New Roman" panose="02020603050405020304" pitchFamily="18" charset="0"/>
              <a:cs typeface="Times New Roman" panose="02020603050405020304" pitchFamily="18" charset="0"/>
            </a:rPr>
            <a:t>пайдаланылады</a:t>
          </a:r>
          <a:endParaRPr lang="ru-RU" sz="1700" kern="1200" dirty="0">
            <a:solidFill>
              <a:schemeClr val="tx1"/>
            </a:solidFill>
            <a:latin typeface="Times New Roman" panose="02020603050405020304" pitchFamily="18" charset="0"/>
            <a:cs typeface="Times New Roman" panose="02020603050405020304" pitchFamily="18" charset="0"/>
          </a:endParaRPr>
        </a:p>
      </dsp:txBody>
      <dsp:txXfrm>
        <a:off x="1751573" y="3943553"/>
        <a:ext cx="5519413" cy="1038549"/>
      </dsp:txXfrm>
    </dsp:sp>
    <dsp:sp modelId="{909DB9BE-3CA0-443E-A663-7C3D833230E8}">
      <dsp:nvSpPr>
        <dsp:cNvPr id="0" name=""/>
        <dsp:cNvSpPr/>
      </dsp:nvSpPr>
      <dsp:spPr>
        <a:xfrm>
          <a:off x="6159988" y="844928"/>
          <a:ext cx="717061" cy="717061"/>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ru-RU" sz="3400" kern="1200"/>
        </a:p>
      </dsp:txBody>
      <dsp:txXfrm>
        <a:off x="6321327" y="844928"/>
        <a:ext cx="394383" cy="539588"/>
      </dsp:txXfrm>
    </dsp:sp>
    <dsp:sp modelId="{E508AFAC-B275-46A5-AC1D-402A6AEBB132}">
      <dsp:nvSpPr>
        <dsp:cNvPr id="0" name=""/>
        <dsp:cNvSpPr/>
      </dsp:nvSpPr>
      <dsp:spPr>
        <a:xfrm>
          <a:off x="6735941" y="2148676"/>
          <a:ext cx="717061" cy="717061"/>
        </a:xfrm>
        <a:prstGeom prst="downArrow">
          <a:avLst>
            <a:gd name="adj1" fmla="val 55000"/>
            <a:gd name="adj2" fmla="val 45000"/>
          </a:avLst>
        </a:prstGeom>
        <a:solidFill>
          <a:schemeClr val="accent2">
            <a:tint val="40000"/>
            <a:alpha val="90000"/>
            <a:hueOff val="-2045920"/>
            <a:satOff val="22554"/>
            <a:lumOff val="2148"/>
            <a:alphaOff val="0"/>
          </a:schemeClr>
        </a:solidFill>
        <a:ln w="19050" cap="rnd" cmpd="sng" algn="ctr">
          <a:solidFill>
            <a:schemeClr val="accent2">
              <a:tint val="40000"/>
              <a:alpha val="90000"/>
              <a:hueOff val="-2045920"/>
              <a:satOff val="22554"/>
              <a:lumOff val="21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ru-RU" sz="3400" kern="1200"/>
        </a:p>
      </dsp:txBody>
      <dsp:txXfrm>
        <a:off x="6897280" y="2148676"/>
        <a:ext cx="394383" cy="539588"/>
      </dsp:txXfrm>
    </dsp:sp>
    <dsp:sp modelId="{D31091C3-8FED-427F-AA78-C6943D1D724C}">
      <dsp:nvSpPr>
        <dsp:cNvPr id="0" name=""/>
        <dsp:cNvSpPr/>
      </dsp:nvSpPr>
      <dsp:spPr>
        <a:xfrm>
          <a:off x="7303297" y="3452424"/>
          <a:ext cx="717061" cy="717061"/>
        </a:xfrm>
        <a:prstGeom prst="downArrow">
          <a:avLst>
            <a:gd name="adj1" fmla="val 55000"/>
            <a:gd name="adj2" fmla="val 45000"/>
          </a:avLst>
        </a:prstGeom>
        <a:solidFill>
          <a:schemeClr val="accent2">
            <a:tint val="40000"/>
            <a:alpha val="90000"/>
            <a:hueOff val="-4091839"/>
            <a:satOff val="45107"/>
            <a:lumOff val="4296"/>
            <a:alphaOff val="0"/>
          </a:schemeClr>
        </a:solidFill>
        <a:ln w="19050" cap="rnd" cmpd="sng" algn="ctr">
          <a:solidFill>
            <a:schemeClr val="accent2">
              <a:tint val="40000"/>
              <a:alpha val="90000"/>
              <a:hueOff val="-4091839"/>
              <a:satOff val="45107"/>
              <a:lumOff val="42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ru-RU" sz="3400" kern="1200"/>
        </a:p>
      </dsp:txBody>
      <dsp:txXfrm>
        <a:off x="7464636" y="3452424"/>
        <a:ext cx="394383" cy="5395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52A269-55D6-4B00-989B-FCCF52D5AFC7}">
      <dsp:nvSpPr>
        <dsp:cNvPr id="0" name=""/>
        <dsp:cNvSpPr/>
      </dsp:nvSpPr>
      <dsp:spPr>
        <a:xfrm>
          <a:off x="-6022690" y="-921802"/>
          <a:ext cx="7171527" cy="7171527"/>
        </a:xfrm>
        <a:prstGeom prst="blockArc">
          <a:avLst>
            <a:gd name="adj1" fmla="val 18900000"/>
            <a:gd name="adj2" fmla="val 2700000"/>
            <a:gd name="adj3" fmla="val 301"/>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24B78F-D59D-46C2-9F09-15CBE4AFD8D1}">
      <dsp:nvSpPr>
        <dsp:cNvPr id="0" name=""/>
        <dsp:cNvSpPr/>
      </dsp:nvSpPr>
      <dsp:spPr>
        <a:xfrm>
          <a:off x="739515" y="532792"/>
          <a:ext cx="7783271" cy="106558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5808" tIns="58420" rIns="58420" bIns="58420" numCol="1" spcCol="1270" anchor="ctr" anchorCtr="0">
          <a:noAutofit/>
        </a:bodyPr>
        <a:lstStyle/>
        <a:p>
          <a:pPr lvl="0" algn="l" defTabSz="1022350">
            <a:lnSpc>
              <a:spcPct val="90000"/>
            </a:lnSpc>
            <a:spcBef>
              <a:spcPct val="0"/>
            </a:spcBef>
            <a:spcAft>
              <a:spcPct val="35000"/>
            </a:spcAft>
          </a:pPr>
          <a:r>
            <a:rPr lang="kk-KZ" sz="2300" kern="1200" smtClean="0">
              <a:latin typeface="Times New Roman" panose="02020603050405020304" pitchFamily="18" charset="0"/>
              <a:cs typeface="Times New Roman" panose="02020603050405020304" pitchFamily="18" charset="0"/>
            </a:rPr>
            <a:t>Ғылыми стильдің лексикасындағы ерекшеліктер:</a:t>
          </a:r>
          <a:endParaRPr lang="ru-RU" sz="2300" kern="1200">
            <a:latin typeface="Times New Roman" panose="02020603050405020304" pitchFamily="18" charset="0"/>
            <a:cs typeface="Times New Roman" panose="02020603050405020304" pitchFamily="18" charset="0"/>
          </a:endParaRPr>
        </a:p>
      </dsp:txBody>
      <dsp:txXfrm>
        <a:off x="739515" y="532792"/>
        <a:ext cx="7783271" cy="1065584"/>
      </dsp:txXfrm>
    </dsp:sp>
    <dsp:sp modelId="{B7C4BEF3-19B4-4349-A783-A4A98920EBE6}">
      <dsp:nvSpPr>
        <dsp:cNvPr id="0" name=""/>
        <dsp:cNvSpPr/>
      </dsp:nvSpPr>
      <dsp:spPr>
        <a:xfrm>
          <a:off x="73525" y="399594"/>
          <a:ext cx="1331980" cy="133198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DB7E30-83C9-4B24-A2A1-65876A292480}">
      <dsp:nvSpPr>
        <dsp:cNvPr id="0" name=""/>
        <dsp:cNvSpPr/>
      </dsp:nvSpPr>
      <dsp:spPr>
        <a:xfrm>
          <a:off x="1126855" y="2131168"/>
          <a:ext cx="7395931" cy="106558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5808" tIns="58420" rIns="58420" bIns="58420" numCol="1" spcCol="1270" anchor="ctr" anchorCtr="0">
          <a:noAutofit/>
        </a:bodyPr>
        <a:lstStyle/>
        <a:p>
          <a:pPr lvl="0" algn="l" defTabSz="1022350">
            <a:lnSpc>
              <a:spcPct val="90000"/>
            </a:lnSpc>
            <a:spcBef>
              <a:spcPct val="0"/>
            </a:spcBef>
            <a:spcAft>
              <a:spcPct val="35000"/>
            </a:spcAft>
          </a:pPr>
          <a:r>
            <a:rPr lang="kk-KZ" sz="2300" kern="1200" smtClean="0">
              <a:latin typeface="Times New Roman" panose="02020603050405020304" pitchFamily="18" charset="0"/>
              <a:cs typeface="Times New Roman" panose="02020603050405020304" pitchFamily="18" charset="0"/>
            </a:rPr>
            <a:t>- сөз тек өзінің негізгі мағынасында пайдаланылады. Сөздің көп мағыналылығы, бейнелі сөздер мұнда аз кездеседі. </a:t>
          </a:r>
          <a:endParaRPr lang="ru-RU" sz="2300" kern="1200">
            <a:latin typeface="Times New Roman" panose="02020603050405020304" pitchFamily="18" charset="0"/>
            <a:cs typeface="Times New Roman" panose="02020603050405020304" pitchFamily="18" charset="0"/>
          </a:endParaRPr>
        </a:p>
      </dsp:txBody>
      <dsp:txXfrm>
        <a:off x="1126855" y="2131168"/>
        <a:ext cx="7395931" cy="1065584"/>
      </dsp:txXfrm>
    </dsp:sp>
    <dsp:sp modelId="{17B32E40-F343-4985-BF5D-142F5F9DA818}">
      <dsp:nvSpPr>
        <dsp:cNvPr id="0" name=""/>
        <dsp:cNvSpPr/>
      </dsp:nvSpPr>
      <dsp:spPr>
        <a:xfrm>
          <a:off x="460865" y="1997970"/>
          <a:ext cx="1331980" cy="133198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DA5174-26B5-4DAA-9254-E5F91C85AD67}">
      <dsp:nvSpPr>
        <dsp:cNvPr id="0" name=""/>
        <dsp:cNvSpPr/>
      </dsp:nvSpPr>
      <dsp:spPr>
        <a:xfrm>
          <a:off x="739515" y="3729545"/>
          <a:ext cx="7783271" cy="106558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5808" tIns="58420" rIns="58420" bIns="58420" numCol="1" spcCol="1270" anchor="ctr" anchorCtr="0">
          <a:noAutofit/>
        </a:bodyPr>
        <a:lstStyle/>
        <a:p>
          <a:pPr lvl="0" algn="l" defTabSz="1022350">
            <a:lnSpc>
              <a:spcPct val="90000"/>
            </a:lnSpc>
            <a:spcBef>
              <a:spcPct val="0"/>
            </a:spcBef>
            <a:spcAft>
              <a:spcPct val="35000"/>
            </a:spcAft>
          </a:pPr>
          <a:r>
            <a:rPr lang="kk-KZ" sz="2300" kern="1200" smtClean="0">
              <a:latin typeface="Times New Roman" panose="02020603050405020304" pitchFamily="18" charset="0"/>
              <a:cs typeface="Times New Roman" panose="02020603050405020304" pitchFamily="18" charset="0"/>
            </a:rPr>
            <a:t>- ғылым салаларының ерекшеліктеріне қарай әр саланың арнайы термин сөздері болады. </a:t>
          </a:r>
          <a:endParaRPr lang="ru-RU" sz="2300" kern="1200">
            <a:latin typeface="Times New Roman" panose="02020603050405020304" pitchFamily="18" charset="0"/>
            <a:cs typeface="Times New Roman" panose="02020603050405020304" pitchFamily="18" charset="0"/>
          </a:endParaRPr>
        </a:p>
      </dsp:txBody>
      <dsp:txXfrm>
        <a:off x="739515" y="3729545"/>
        <a:ext cx="7783271" cy="1065584"/>
      </dsp:txXfrm>
    </dsp:sp>
    <dsp:sp modelId="{80B7AA40-C2F2-450E-AE1C-4B78E7C814A6}">
      <dsp:nvSpPr>
        <dsp:cNvPr id="0" name=""/>
        <dsp:cNvSpPr/>
      </dsp:nvSpPr>
      <dsp:spPr>
        <a:xfrm>
          <a:off x="73525" y="3596347"/>
          <a:ext cx="1331980" cy="133198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3AAE18-B3A3-46D5-BDF6-57555F7ABFC0}">
      <dsp:nvSpPr>
        <dsp:cNvPr id="0" name=""/>
        <dsp:cNvSpPr/>
      </dsp:nvSpPr>
      <dsp:spPr>
        <a:xfrm>
          <a:off x="0" y="344867"/>
          <a:ext cx="8596312" cy="478800"/>
        </a:xfrm>
        <a:prstGeom prst="rect">
          <a:avLst/>
        </a:prstGeom>
        <a:solidFill>
          <a:schemeClr val="accent2">
            <a:alpha val="90000"/>
            <a:tint val="4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24BB1B-5222-44A0-8D0C-88AB94E75DF9}">
      <dsp:nvSpPr>
        <dsp:cNvPr id="0" name=""/>
        <dsp:cNvSpPr/>
      </dsp:nvSpPr>
      <dsp:spPr>
        <a:xfrm>
          <a:off x="429815" y="64426"/>
          <a:ext cx="6017418" cy="560880"/>
        </a:xfrm>
        <a:prstGeom prst="round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622300">
            <a:lnSpc>
              <a:spcPct val="90000"/>
            </a:lnSpc>
            <a:spcBef>
              <a:spcPct val="0"/>
            </a:spcBef>
            <a:spcAft>
              <a:spcPct val="35000"/>
            </a:spcAft>
          </a:pPr>
          <a:r>
            <a:rPr lang="kk-KZ" sz="1400" kern="1200" dirty="0" smtClean="0">
              <a:latin typeface="Times New Roman" panose="02020603050405020304" pitchFamily="18" charset="0"/>
              <a:cs typeface="Times New Roman" panose="02020603050405020304" pitchFamily="18" charset="0"/>
            </a:rPr>
            <a:t>Зерттеушілердің естеріне ғылыми мәтіндегі логикалық байланыстарда қолданылатын мына төмендегідей синтаксистік құралдарды сала кеткіміз келеді:</a:t>
          </a:r>
          <a:endParaRPr lang="ru-RU" sz="1400" kern="1200" dirty="0">
            <a:latin typeface="Times New Roman" panose="02020603050405020304" pitchFamily="18" charset="0"/>
            <a:cs typeface="Times New Roman" panose="02020603050405020304" pitchFamily="18" charset="0"/>
          </a:endParaRPr>
        </a:p>
      </dsp:txBody>
      <dsp:txXfrm>
        <a:off x="457195" y="91806"/>
        <a:ext cx="5962658" cy="506120"/>
      </dsp:txXfrm>
    </dsp:sp>
    <dsp:sp modelId="{92957893-A9B0-4724-9E06-9051D07529A0}">
      <dsp:nvSpPr>
        <dsp:cNvPr id="0" name=""/>
        <dsp:cNvSpPr/>
      </dsp:nvSpPr>
      <dsp:spPr>
        <a:xfrm>
          <a:off x="0" y="1206707"/>
          <a:ext cx="8596312" cy="478800"/>
        </a:xfrm>
        <a:prstGeom prst="rect">
          <a:avLst/>
        </a:prstGeom>
        <a:solidFill>
          <a:schemeClr val="accent2">
            <a:alpha val="90000"/>
            <a:tint val="4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6B4E6D-8A9F-41CE-8A2A-A5E648D2F61F}">
      <dsp:nvSpPr>
        <dsp:cNvPr id="0" name=""/>
        <dsp:cNvSpPr/>
      </dsp:nvSpPr>
      <dsp:spPr>
        <a:xfrm>
          <a:off x="429815" y="926267"/>
          <a:ext cx="6017418" cy="560880"/>
        </a:xfrm>
        <a:prstGeom prst="round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622300">
            <a:lnSpc>
              <a:spcPct val="90000"/>
            </a:lnSpc>
            <a:spcBef>
              <a:spcPct val="0"/>
            </a:spcBef>
            <a:spcAft>
              <a:spcPct val="35000"/>
            </a:spcAft>
          </a:pPr>
          <a:r>
            <a:rPr lang="kk-KZ" sz="1400" kern="1200" dirty="0" smtClean="0">
              <a:latin typeface="Times New Roman" panose="02020603050405020304" pitchFamily="18" charset="0"/>
              <a:cs typeface="Times New Roman" panose="02020603050405020304" pitchFamily="18" charset="0"/>
            </a:rPr>
            <a:t>автордың ойының бағытын білдіру үшін қолданылатын сөздер: </a:t>
          </a:r>
          <a:r>
            <a:rPr lang="kk-KZ" sz="1400" i="1" kern="1200" dirty="0" smtClean="0">
              <a:latin typeface="Times New Roman" panose="02020603050405020304" pitchFamily="18" charset="0"/>
              <a:cs typeface="Times New Roman" panose="02020603050405020304" pitchFamily="18" charset="0"/>
            </a:rPr>
            <a:t>алдымен, содан соң,  біріншіден, екіншіден</a:t>
          </a:r>
          <a:r>
            <a:rPr lang="kk-KZ" sz="1400" kern="1200" dirty="0" smtClean="0">
              <a:latin typeface="Times New Roman" panose="02020603050405020304" pitchFamily="18" charset="0"/>
              <a:cs typeface="Times New Roman" panose="02020603050405020304" pitchFamily="18" charset="0"/>
            </a:rPr>
            <a:t> т.б.</a:t>
          </a:r>
          <a:endParaRPr lang="ru-RU" sz="1400" kern="1200" dirty="0">
            <a:latin typeface="Times New Roman" panose="02020603050405020304" pitchFamily="18" charset="0"/>
            <a:cs typeface="Times New Roman" panose="02020603050405020304" pitchFamily="18" charset="0"/>
          </a:endParaRPr>
        </a:p>
      </dsp:txBody>
      <dsp:txXfrm>
        <a:off x="457195" y="953647"/>
        <a:ext cx="5962658" cy="506120"/>
      </dsp:txXfrm>
    </dsp:sp>
    <dsp:sp modelId="{5D136479-DC95-46B0-A8E5-9773202C67A9}">
      <dsp:nvSpPr>
        <dsp:cNvPr id="0" name=""/>
        <dsp:cNvSpPr/>
      </dsp:nvSpPr>
      <dsp:spPr>
        <a:xfrm>
          <a:off x="0" y="2068547"/>
          <a:ext cx="8596312" cy="478800"/>
        </a:xfrm>
        <a:prstGeom prst="rect">
          <a:avLst/>
        </a:prstGeom>
        <a:solidFill>
          <a:schemeClr val="accent2">
            <a:alpha val="90000"/>
            <a:tint val="4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4CB39E-F682-468F-8A9C-C68BEB695335}">
      <dsp:nvSpPr>
        <dsp:cNvPr id="0" name=""/>
        <dsp:cNvSpPr/>
      </dsp:nvSpPr>
      <dsp:spPr>
        <a:xfrm>
          <a:off x="429815" y="1788107"/>
          <a:ext cx="6017418" cy="560880"/>
        </a:xfrm>
        <a:prstGeom prst="round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622300">
            <a:lnSpc>
              <a:spcPct val="90000"/>
            </a:lnSpc>
            <a:spcBef>
              <a:spcPct val="0"/>
            </a:spcBef>
            <a:spcAft>
              <a:spcPct val="35000"/>
            </a:spcAft>
          </a:pPr>
          <a:r>
            <a:rPr lang="kk-KZ" sz="1400" kern="1200" dirty="0" smtClean="0">
              <a:latin typeface="Times New Roman" panose="02020603050405020304" pitchFamily="18" charset="0"/>
              <a:cs typeface="Times New Roman" panose="02020603050405020304" pitchFamily="18" charset="0"/>
            </a:rPr>
            <a:t>қарама қайшылықты білдіру үшін қолданылатын фразалар: </a:t>
          </a:r>
          <a:r>
            <a:rPr lang="kk-KZ" sz="1400" i="1" kern="1200" dirty="0" smtClean="0">
              <a:latin typeface="Times New Roman" panose="02020603050405020304" pitchFamily="18" charset="0"/>
              <a:cs typeface="Times New Roman" panose="02020603050405020304" pitchFamily="18" charset="0"/>
            </a:rPr>
            <a:t>алайда, бұл ретте, демек, керісінше </a:t>
          </a:r>
          <a:r>
            <a:rPr lang="kk-KZ" sz="1400" kern="1200" dirty="0" smtClean="0">
              <a:latin typeface="Times New Roman" panose="02020603050405020304" pitchFamily="18" charset="0"/>
              <a:cs typeface="Times New Roman" panose="02020603050405020304" pitchFamily="18" charset="0"/>
            </a:rPr>
            <a:t>т.б.</a:t>
          </a:r>
          <a:endParaRPr lang="ru-RU" sz="1400" kern="1200" dirty="0">
            <a:latin typeface="Times New Roman" panose="02020603050405020304" pitchFamily="18" charset="0"/>
            <a:cs typeface="Times New Roman" panose="02020603050405020304" pitchFamily="18" charset="0"/>
          </a:endParaRPr>
        </a:p>
      </dsp:txBody>
      <dsp:txXfrm>
        <a:off x="457195" y="1815487"/>
        <a:ext cx="5962658" cy="506120"/>
      </dsp:txXfrm>
    </dsp:sp>
    <dsp:sp modelId="{03C1371F-A944-4C51-A500-897389C4E2D1}">
      <dsp:nvSpPr>
        <dsp:cNvPr id="0" name=""/>
        <dsp:cNvSpPr/>
      </dsp:nvSpPr>
      <dsp:spPr>
        <a:xfrm>
          <a:off x="0" y="2930387"/>
          <a:ext cx="8596312" cy="478800"/>
        </a:xfrm>
        <a:prstGeom prst="rect">
          <a:avLst/>
        </a:prstGeom>
        <a:solidFill>
          <a:schemeClr val="accent2">
            <a:alpha val="90000"/>
            <a:tint val="4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1764B8-7162-42AF-B704-E345127997BC}">
      <dsp:nvSpPr>
        <dsp:cNvPr id="0" name=""/>
        <dsp:cNvSpPr/>
      </dsp:nvSpPr>
      <dsp:spPr>
        <a:xfrm>
          <a:off x="429815" y="2649947"/>
          <a:ext cx="6017418" cy="560880"/>
        </a:xfrm>
        <a:prstGeom prst="round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622300">
            <a:lnSpc>
              <a:spcPct val="90000"/>
            </a:lnSpc>
            <a:spcBef>
              <a:spcPct val="0"/>
            </a:spcBef>
            <a:spcAft>
              <a:spcPct val="35000"/>
            </a:spcAft>
          </a:pPr>
          <a:r>
            <a:rPr lang="kk-KZ" sz="1400" kern="1200" dirty="0" smtClean="0">
              <a:latin typeface="Times New Roman" panose="02020603050405020304" pitchFamily="18" charset="0"/>
              <a:cs typeface="Times New Roman" panose="02020603050405020304" pitchFamily="18" charset="0"/>
            </a:rPr>
            <a:t>себеп салдарлық қатынастарды білдіруде қолданылатын тіркестер: </a:t>
          </a:r>
          <a:r>
            <a:rPr lang="kk-KZ" sz="1400" i="1" kern="1200" dirty="0" smtClean="0">
              <a:latin typeface="Times New Roman" panose="02020603050405020304" pitchFamily="18" charset="0"/>
              <a:cs typeface="Times New Roman" panose="02020603050405020304" pitchFamily="18" charset="0"/>
            </a:rPr>
            <a:t>сондықтан, сәйкесінше, өкінішке орай, сонымен қатар т.б.с.с.</a:t>
          </a:r>
          <a:endParaRPr lang="ru-RU" sz="1400" kern="1200" dirty="0">
            <a:latin typeface="Times New Roman" panose="02020603050405020304" pitchFamily="18" charset="0"/>
            <a:cs typeface="Times New Roman" panose="02020603050405020304" pitchFamily="18" charset="0"/>
          </a:endParaRPr>
        </a:p>
      </dsp:txBody>
      <dsp:txXfrm>
        <a:off x="457195" y="2677327"/>
        <a:ext cx="5962658" cy="506120"/>
      </dsp:txXfrm>
    </dsp:sp>
    <dsp:sp modelId="{9CAB14DF-CF15-4DF1-92A2-727B35B7FA3B}">
      <dsp:nvSpPr>
        <dsp:cNvPr id="0" name=""/>
        <dsp:cNvSpPr/>
      </dsp:nvSpPr>
      <dsp:spPr>
        <a:xfrm>
          <a:off x="0" y="3792227"/>
          <a:ext cx="8596312" cy="478800"/>
        </a:xfrm>
        <a:prstGeom prst="rect">
          <a:avLst/>
        </a:prstGeom>
        <a:solidFill>
          <a:schemeClr val="accent2">
            <a:alpha val="90000"/>
            <a:tint val="4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E27470-D0D1-4E7F-87C5-55C6EC47FC20}">
      <dsp:nvSpPr>
        <dsp:cNvPr id="0" name=""/>
        <dsp:cNvSpPr/>
      </dsp:nvSpPr>
      <dsp:spPr>
        <a:xfrm>
          <a:off x="429815" y="3511787"/>
          <a:ext cx="6017418" cy="560880"/>
        </a:xfrm>
        <a:prstGeom prst="round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622300">
            <a:lnSpc>
              <a:spcPct val="90000"/>
            </a:lnSpc>
            <a:spcBef>
              <a:spcPct val="0"/>
            </a:spcBef>
            <a:spcAft>
              <a:spcPct val="35000"/>
            </a:spcAft>
          </a:pPr>
          <a:r>
            <a:rPr lang="kk-KZ" sz="1400" kern="1200" dirty="0" smtClean="0">
              <a:latin typeface="Times New Roman" panose="02020603050405020304" pitchFamily="18" charset="0"/>
              <a:cs typeface="Times New Roman" panose="02020603050405020304" pitchFamily="18" charset="0"/>
            </a:rPr>
            <a:t>бір кезеңнен екіншісіне өтуде пайдаланылатын сөздер: </a:t>
          </a:r>
          <a:r>
            <a:rPr lang="kk-KZ" sz="1400" i="1" kern="1200" dirty="0" smtClean="0">
              <a:latin typeface="Times New Roman" panose="02020603050405020304" pitchFamily="18" charset="0"/>
              <a:cs typeface="Times New Roman" panose="02020603050405020304" pitchFamily="18" charset="0"/>
            </a:rPr>
            <a:t>тоқталамыз, талдау жасаймыз, қарастырамыз, зерделейміз</a:t>
          </a:r>
          <a:r>
            <a:rPr lang="kk-KZ" sz="1400" kern="1200" dirty="0" smtClean="0">
              <a:latin typeface="Times New Roman" panose="02020603050405020304" pitchFamily="18" charset="0"/>
              <a:cs typeface="Times New Roman" panose="02020603050405020304" pitchFamily="18" charset="0"/>
            </a:rPr>
            <a:t> т.б.с.с.</a:t>
          </a:r>
          <a:endParaRPr lang="ru-RU" sz="1400" kern="1200" dirty="0">
            <a:latin typeface="Times New Roman" panose="02020603050405020304" pitchFamily="18" charset="0"/>
            <a:cs typeface="Times New Roman" panose="02020603050405020304" pitchFamily="18" charset="0"/>
          </a:endParaRPr>
        </a:p>
      </dsp:txBody>
      <dsp:txXfrm>
        <a:off x="457195" y="3539167"/>
        <a:ext cx="5962658" cy="506120"/>
      </dsp:txXfrm>
    </dsp:sp>
    <dsp:sp modelId="{320CB147-734E-4AD5-BFF6-250ADEA77416}">
      <dsp:nvSpPr>
        <dsp:cNvPr id="0" name=""/>
        <dsp:cNvSpPr/>
      </dsp:nvSpPr>
      <dsp:spPr>
        <a:xfrm>
          <a:off x="0" y="4654067"/>
          <a:ext cx="8596312" cy="478800"/>
        </a:xfrm>
        <a:prstGeom prst="rect">
          <a:avLst/>
        </a:prstGeom>
        <a:solidFill>
          <a:schemeClr val="accent2">
            <a:alpha val="90000"/>
            <a:tint val="4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E5FD26-407D-4306-B6DF-4EB61E885BEC}">
      <dsp:nvSpPr>
        <dsp:cNvPr id="0" name=""/>
        <dsp:cNvSpPr/>
      </dsp:nvSpPr>
      <dsp:spPr>
        <a:xfrm>
          <a:off x="429815" y="4373626"/>
          <a:ext cx="6017418" cy="560880"/>
        </a:xfrm>
        <a:prstGeom prst="round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622300">
            <a:lnSpc>
              <a:spcPct val="90000"/>
            </a:lnSpc>
            <a:spcBef>
              <a:spcPct val="0"/>
            </a:spcBef>
            <a:spcAft>
              <a:spcPct val="35000"/>
            </a:spcAft>
          </a:pPr>
          <a:r>
            <a:rPr lang="kk-KZ" sz="1400" kern="1200" dirty="0" smtClean="0">
              <a:latin typeface="Times New Roman" panose="02020603050405020304" pitchFamily="18" charset="0"/>
              <a:cs typeface="Times New Roman" panose="02020603050405020304" pitchFamily="18" charset="0"/>
            </a:rPr>
            <a:t>қорытынды жасауды бейнелеуде қолданылатын сөздер: </a:t>
          </a:r>
          <a:r>
            <a:rPr lang="kk-KZ" sz="1400" i="1" kern="1200" dirty="0" smtClean="0">
              <a:latin typeface="Times New Roman" panose="02020603050405020304" pitchFamily="18" charset="0"/>
              <a:cs typeface="Times New Roman" panose="02020603050405020304" pitchFamily="18" charset="0"/>
            </a:rPr>
            <a:t>жоғарыда айтылғандарды қорыта келе, тұжырым жасалады, аталып өтіледі</a:t>
          </a:r>
          <a:r>
            <a:rPr lang="kk-KZ" sz="1400" kern="1200" dirty="0" smtClean="0">
              <a:latin typeface="Times New Roman" panose="02020603050405020304" pitchFamily="18" charset="0"/>
              <a:cs typeface="Times New Roman" panose="02020603050405020304" pitchFamily="18" charset="0"/>
            </a:rPr>
            <a:t> т.б.  </a:t>
          </a:r>
          <a:endParaRPr lang="ru-RU" sz="1400" kern="1200" dirty="0">
            <a:latin typeface="Times New Roman" panose="02020603050405020304" pitchFamily="18" charset="0"/>
            <a:cs typeface="Times New Roman" panose="02020603050405020304" pitchFamily="18" charset="0"/>
          </a:endParaRPr>
        </a:p>
      </dsp:txBody>
      <dsp:txXfrm>
        <a:off x="457195" y="4401006"/>
        <a:ext cx="5962658"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3553598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256202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62911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1155907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73661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4175151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3961725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1462511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35852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08E0826-DA2F-4867-A4AB-25CD937703D1}" type="datetimeFigureOut">
              <a:rPr lang="ru-RU" smtClean="0"/>
              <a:t>22.11.2021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100420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08E0826-DA2F-4867-A4AB-25CD937703D1}" type="datetimeFigureOut">
              <a:rPr lang="ru-RU" smtClean="0"/>
              <a:t>22.11.2021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2742542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08E0826-DA2F-4867-A4AB-25CD937703D1}" type="datetimeFigureOut">
              <a:rPr lang="ru-RU" smtClean="0"/>
              <a:t>22.11.2021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35035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08E0826-DA2F-4867-A4AB-25CD937703D1}" type="datetimeFigureOut">
              <a:rPr lang="ru-RU" smtClean="0"/>
              <a:t>22.11.2021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1044638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8E0826-DA2F-4867-A4AB-25CD937703D1}" type="datetimeFigureOut">
              <a:rPr lang="ru-RU" smtClean="0"/>
              <a:t>22.11.2021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162341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E08E0826-DA2F-4867-A4AB-25CD937703D1}" type="datetimeFigureOut">
              <a:rPr lang="ru-RU" smtClean="0"/>
              <a:t>22.11.2021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2548898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08E0826-DA2F-4867-A4AB-25CD937703D1}" type="datetimeFigureOut">
              <a:rPr lang="ru-RU" smtClean="0"/>
              <a:t>22.11.2021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CDDADA-07DE-4E07-B320-A4B1FAF4F1C5}" type="slidenum">
              <a:rPr lang="ru-RU" smtClean="0"/>
              <a:t>‹#›</a:t>
            </a:fld>
            <a:endParaRPr lang="ru-RU"/>
          </a:p>
        </p:txBody>
      </p:sp>
    </p:spTree>
    <p:extLst>
      <p:ext uri="{BB962C8B-B14F-4D97-AF65-F5344CB8AC3E}">
        <p14:creationId xmlns:p14="http://schemas.microsoft.com/office/powerpoint/2010/main" val="11983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08E0826-DA2F-4867-A4AB-25CD937703D1}" type="datetimeFigureOut">
              <a:rPr lang="ru-RU" smtClean="0"/>
              <a:t>22.11.2021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0CDDADA-07DE-4E07-B320-A4B1FAF4F1C5}" type="slidenum">
              <a:rPr lang="ru-RU" smtClean="0"/>
              <a:t>‹#›</a:t>
            </a:fld>
            <a:endParaRPr lang="ru-RU"/>
          </a:p>
        </p:txBody>
      </p:sp>
    </p:spTree>
    <p:extLst>
      <p:ext uri="{BB962C8B-B14F-4D97-AF65-F5344CB8AC3E}">
        <p14:creationId xmlns:p14="http://schemas.microsoft.com/office/powerpoint/2010/main" val="2639543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kk.wikipedia.org/wiki/%D0%93%D1%80%D0%B0%D0%BC%D0%BC%D0%B0%D1%82%D0%B8%D0%BA%D0%B0" TargetMode="External"/><Relationship Id="rId2" Type="http://schemas.openxmlformats.org/officeDocument/2006/relationships/hyperlink" Target="http://kk.wikipedia.org/wiki/%D0%9B%D0%B5%D0%BA%D1%81%D0%B8%D0%BA%D0%B0" TargetMode="External"/><Relationship Id="rId1" Type="http://schemas.openxmlformats.org/officeDocument/2006/relationships/slideLayout" Target="../slideLayouts/slideLayout2.xml"/><Relationship Id="rId4" Type="http://schemas.openxmlformats.org/officeDocument/2006/relationships/hyperlink" Target="http://kk.wikipedia.org/wiki/%D0%9B%D0%B0%D1%82%D1%8B%D0%BD_%D1%82%D1%96%D0%BB%D1%96"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kk-KZ" sz="3200" b="1" dirty="0">
                <a:solidFill>
                  <a:schemeClr val="tx1"/>
                </a:solidFill>
                <a:latin typeface="Times New Roman" panose="02020603050405020304" pitchFamily="18" charset="0"/>
                <a:cs typeface="Times New Roman" panose="02020603050405020304" pitchFamily="18" charset="0"/>
              </a:rPr>
              <a:t>Зерттеудің стилі мен тілі</a:t>
            </a:r>
            <a:endParaRPr lang="ru-RU"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141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9289" y="915263"/>
            <a:ext cx="8596668" cy="3880773"/>
          </a:xfrm>
        </p:spPr>
        <p:txBody>
          <a:bodyPr>
            <a:normAutofit lnSpcReduction="10000"/>
          </a:bodyPr>
          <a:lstStyle/>
          <a:p>
            <a:pPr marL="0" indent="0" algn="just">
              <a:buNone/>
            </a:pPr>
            <a:r>
              <a:rPr lang="kk-KZ" dirty="0" smtClean="0">
                <a:solidFill>
                  <a:schemeClr val="tx1"/>
                </a:solidFill>
                <a:latin typeface="Times New Roman" panose="02020603050405020304" pitchFamily="18" charset="0"/>
                <a:cs typeface="Times New Roman" panose="02020603050405020304" pitchFamily="18" charset="0"/>
              </a:rPr>
              <a:t>	Ғылыми </a:t>
            </a:r>
            <a:r>
              <a:rPr lang="kk-KZ" dirty="0">
                <a:solidFill>
                  <a:schemeClr val="tx1"/>
                </a:solidFill>
                <a:latin typeface="Times New Roman" panose="02020603050405020304" pitchFamily="18" charset="0"/>
                <a:cs typeface="Times New Roman" panose="02020603050405020304" pitchFamily="18" charset="0"/>
              </a:rPr>
              <a:t>стильде жалпы жазу тіліне тән синтаксистік құрылыс пайдаланылады. Бұл стильдің негізгі ерекшелігі — мұнда ой күрделі баяндалып, анықтама, дәлелдеме және формулаларға негізделуінде. Сонымен бірге, әрбір ғылым саласының өзінің ерекшелігіне қарай баяндау тәсілінде кейбір өзгешеліктері болады. Сонымен қатар, ұғымның түсіндірілуі де ғылымның басқа салаларынан өзгеше беріледі. </a:t>
            </a:r>
            <a:endParaRPr lang="ru-RU" dirty="0">
              <a:solidFill>
                <a:schemeClr val="tx1"/>
              </a:solidFill>
              <a:latin typeface="Times New Roman" panose="02020603050405020304" pitchFamily="18" charset="0"/>
              <a:cs typeface="Times New Roman" panose="02020603050405020304" pitchFamily="18" charset="0"/>
            </a:endParaRPr>
          </a:p>
          <a:p>
            <a:pPr marL="0" indent="0" algn="just">
              <a:buNone/>
            </a:pPr>
            <a:r>
              <a:rPr lang="kk-KZ" dirty="0" smtClean="0">
                <a:solidFill>
                  <a:schemeClr val="tx1"/>
                </a:solidFill>
                <a:latin typeface="Times New Roman" panose="02020603050405020304" pitchFamily="18" charset="0"/>
                <a:cs typeface="Times New Roman" panose="02020603050405020304" pitchFamily="18" charset="0"/>
              </a:rPr>
              <a:t>	Ғылым </a:t>
            </a:r>
            <a:r>
              <a:rPr lang="kk-KZ" dirty="0">
                <a:solidFill>
                  <a:schemeClr val="tx1"/>
                </a:solidFill>
                <a:latin typeface="Times New Roman" panose="02020603050405020304" pitchFamily="18" charset="0"/>
                <a:cs typeface="Times New Roman" panose="02020603050405020304" pitchFamily="18" charset="0"/>
              </a:rPr>
              <a:t>тілі – ғылым негізде жасалатын өзіндік қалыптасу ұстанымдары бар, стильдік өңі ерекше әдеби тілдің ғылымға қызмет ететін бір тармағы, адам, қоғам, табиғат жөнінде ақиқат ақпарат беретін, шындықты баяндайтын ғылыми мәтін. Ғылым тілі көптеген ғылыми-зерттеулерде ғылыми стильмен теңестіріледі. Ғылым тілі жазумен тікелей байланысты. Өйткені ғылыми стиль жазу арқылы танылады. Ғылым тілі әдеби тілдің бір тармағы болғандықтан, оның пайда болуы мен қалыптасуы сол әдеби тілдің жасалуына тікелей қатысты. Өйткені сол тілде ғылыми-зерттеу жұмыстарының жүргізілуіне және ғылыми әдебиеттердің жазылуына байланысты ғылым тілі өрбиді. </a:t>
            </a:r>
            <a:endParaRPr lang="ru-RU" dirty="0">
              <a:solidFill>
                <a:schemeClr val="tx1"/>
              </a:solidFill>
              <a:latin typeface="Times New Roman" panose="02020603050405020304" pitchFamily="18" charset="0"/>
              <a:cs typeface="Times New Roman" panose="02020603050405020304" pitchFamily="18" charset="0"/>
            </a:endParaRPr>
          </a:p>
          <a:p>
            <a:pPr algn="just"/>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2817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1871" y="1037183"/>
            <a:ext cx="8596668" cy="3880773"/>
          </a:xfrm>
        </p:spPr>
        <p:txBody>
          <a:bodyPr/>
          <a:lstStyle/>
          <a:p>
            <a:pPr algn="just"/>
            <a:r>
              <a:rPr lang="kk-KZ" dirty="0">
                <a:solidFill>
                  <a:schemeClr val="tx1"/>
                </a:solidFill>
                <a:latin typeface="Times New Roman" panose="02020603050405020304" pitchFamily="18" charset="0"/>
                <a:cs typeface="Times New Roman" panose="02020603050405020304" pitchFamily="18" charset="0"/>
              </a:rPr>
              <a:t>Ғылыми стильде жазылатын жұмыстарда автордың өзіндік көзқарасы мен пікірін білдіру, сілтемелерден соң тұжырымдар жасаудың мәні зор. Өкінішке орай диссертациялық жұмыстарда осы жағы бұған көңіл бөліне бермейді. Сондықтан жасалған талдаулар бір жұмыстан екіншісіне көшіп жүруі орын алады. </a:t>
            </a:r>
            <a:endParaRPr lang="kk-KZ" dirty="0" smtClean="0">
              <a:solidFill>
                <a:schemeClr val="tx1"/>
              </a:solidFill>
              <a:latin typeface="Times New Roman" panose="02020603050405020304" pitchFamily="18" charset="0"/>
              <a:cs typeface="Times New Roman" panose="02020603050405020304" pitchFamily="18" charset="0"/>
            </a:endParaRPr>
          </a:p>
          <a:p>
            <a:endParaRPr lang="kk-KZ" dirty="0"/>
          </a:p>
          <a:p>
            <a:endParaRPr lang="ru-RU" dirty="0"/>
          </a:p>
        </p:txBody>
      </p:sp>
    </p:spTree>
    <p:extLst>
      <p:ext uri="{BB962C8B-B14F-4D97-AF65-F5344CB8AC3E}">
        <p14:creationId xmlns:p14="http://schemas.microsoft.com/office/powerpoint/2010/main" val="3913575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59036851"/>
              </p:ext>
            </p:extLst>
          </p:nvPr>
        </p:nvGraphicFramePr>
        <p:xfrm>
          <a:off x="677863" y="844732"/>
          <a:ext cx="8596312" cy="51972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4663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5745" y="1159103"/>
            <a:ext cx="8596668" cy="3880773"/>
          </a:xfrm>
        </p:spPr>
        <p:txBody>
          <a:bodyPr>
            <a:normAutofit/>
          </a:bodyPr>
          <a:lstStyle/>
          <a:p>
            <a:pPr marL="0" indent="0" algn="just">
              <a:buNone/>
            </a:pPr>
            <a:r>
              <a:rPr lang="kk-KZ" dirty="0" smtClean="0"/>
              <a:t>	</a:t>
            </a:r>
            <a:r>
              <a:rPr lang="kk-KZ" dirty="0" smtClean="0">
                <a:solidFill>
                  <a:schemeClr val="tx1"/>
                </a:solidFill>
                <a:latin typeface="Times New Roman" panose="02020603050405020304" pitchFamily="18" charset="0"/>
                <a:cs typeface="Times New Roman" panose="02020603050405020304" pitchFamily="18" charset="0"/>
              </a:rPr>
              <a:t>Ғылым </a:t>
            </a:r>
            <a:r>
              <a:rPr lang="kk-KZ" dirty="0">
                <a:solidFill>
                  <a:schemeClr val="tx1"/>
                </a:solidFill>
                <a:latin typeface="Times New Roman" panose="02020603050405020304" pitchFamily="18" charset="0"/>
                <a:cs typeface="Times New Roman" panose="02020603050405020304" pitchFamily="18" charset="0"/>
              </a:rPr>
              <a:t>дамуымен бірге онда жаңа ұғымдар мен атаулар пайда болып жатады. Мұндай жаңа сөздер ғылыми қолданыста неологизмдер деп аталады. Ғылымның белгілі бір саласында қолдану нәтижесінде пайда болған неологизмдердің өмірінің ұзақ, қысқа болуы ғылымның сол саласының өмірде алатын орнына, практикалық мәніне байланысты.Өмірдің даму заңдылығына сәйкес әлгіндей жаңа сөздердің біразы тұрақталып, біразы қолданыстан ығысып жатады. Неологизм сөздердің бәрі термин бола бермейді. Олардың бірқатары жалпыхалықтық тілдің қатарын толықтырады. Қазақ тілінде қоғамдық ғылымдардың кейбір салалары болмаса, жалпы ғылым тілі толық қалыптаса қойған жоқ.</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8961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9269"/>
            <a:ext cx="7304314" cy="5497694"/>
          </a:xfrm>
        </p:spPr>
        <p:txBody>
          <a:bodyPr/>
          <a:lstStyle/>
          <a:p>
            <a:pPr marL="0" indent="0" algn="just">
              <a:buNone/>
            </a:pPr>
            <a:r>
              <a:rPr lang="kk-KZ" b="1" dirty="0" smtClean="0"/>
              <a:t>	 </a:t>
            </a:r>
            <a:r>
              <a:rPr lang="kk-KZ" b="1" dirty="0">
                <a:solidFill>
                  <a:schemeClr val="tx1"/>
                </a:solidFill>
                <a:latin typeface="Times New Roman" panose="02020603050405020304" pitchFamily="18" charset="0"/>
                <a:cs typeface="Times New Roman" panose="02020603050405020304" pitchFamily="18" charset="0"/>
              </a:rPr>
              <a:t>Стиль</a:t>
            </a:r>
            <a:r>
              <a:rPr lang="kk-KZ" dirty="0">
                <a:solidFill>
                  <a:schemeClr val="tx1"/>
                </a:solidFill>
                <a:latin typeface="Times New Roman" panose="02020603050405020304" pitchFamily="18" charset="0"/>
                <a:cs typeface="Times New Roman" panose="02020603050405020304" pitchFamily="18" charset="0"/>
              </a:rPr>
              <a:t> деп белгілі бір тілдегі </a:t>
            </a:r>
            <a:r>
              <a:rPr lang="kk-KZ" u="sng" dirty="0">
                <a:solidFill>
                  <a:schemeClr val="tx1"/>
                </a:solidFill>
                <a:latin typeface="Times New Roman" panose="02020603050405020304" pitchFamily="18" charset="0"/>
                <a:cs typeface="Times New Roman" panose="02020603050405020304" pitchFamily="18" charset="0"/>
                <a:hlinkClick r:id="rId2" tooltip="Лексика"/>
              </a:rPr>
              <a:t>лексикалық</a:t>
            </a:r>
            <a:r>
              <a:rPr lang="kk-KZ" dirty="0">
                <a:solidFill>
                  <a:schemeClr val="tx1"/>
                </a:solidFill>
                <a:latin typeface="Times New Roman" panose="02020603050405020304" pitchFamily="18" charset="0"/>
                <a:cs typeface="Times New Roman" panose="02020603050405020304" pitchFamily="18" charset="0"/>
              </a:rPr>
              <a:t>, </a:t>
            </a:r>
            <a:r>
              <a:rPr lang="kk-KZ" u="sng" dirty="0">
                <a:solidFill>
                  <a:schemeClr val="tx1"/>
                </a:solidFill>
                <a:latin typeface="Times New Roman" panose="02020603050405020304" pitchFamily="18" charset="0"/>
                <a:cs typeface="Times New Roman" panose="02020603050405020304" pitchFamily="18" charset="0"/>
                <a:hlinkClick r:id="rId3" tooltip="Грамматика"/>
              </a:rPr>
              <a:t>грамматикалық</a:t>
            </a:r>
            <a:r>
              <a:rPr lang="kk-KZ" dirty="0">
                <a:solidFill>
                  <a:schemeClr val="tx1"/>
                </a:solidFill>
                <a:latin typeface="Times New Roman" panose="02020603050405020304" pitchFamily="18" charset="0"/>
                <a:cs typeface="Times New Roman" panose="02020603050405020304" pitchFamily="18" charset="0"/>
              </a:rPr>
              <a:t> және фонетикалық тәсілдердің қолданылу ұстанымдары айтылады. Стиль – </a:t>
            </a:r>
            <a:r>
              <a:rPr lang="kk-KZ" u="sng" dirty="0">
                <a:solidFill>
                  <a:schemeClr val="tx1"/>
                </a:solidFill>
                <a:latin typeface="Times New Roman" panose="02020603050405020304" pitchFamily="18" charset="0"/>
                <a:cs typeface="Times New Roman" panose="02020603050405020304" pitchFamily="18" charset="0"/>
                <a:hlinkClick r:id="rId4" tooltip="Латын тілі"/>
              </a:rPr>
              <a:t>латынша</a:t>
            </a:r>
            <a:r>
              <a:rPr lang="kk-KZ" dirty="0">
                <a:solidFill>
                  <a:schemeClr val="tx1"/>
                </a:solidFill>
                <a:latin typeface="Times New Roman" panose="02020603050405020304" pitchFamily="18" charset="0"/>
                <a:cs typeface="Times New Roman" panose="02020603050405020304" pitchFamily="18" charset="0"/>
              </a:rPr>
              <a:t> stylos (қазақша – жазу құралы) деген сөз. </a:t>
            </a:r>
            <a:r>
              <a:rPr lang="kk-KZ" u="sng" dirty="0">
                <a:solidFill>
                  <a:schemeClr val="tx1"/>
                </a:solidFill>
                <a:latin typeface="Times New Roman" panose="02020603050405020304" pitchFamily="18" charset="0"/>
                <a:cs typeface="Times New Roman" panose="02020603050405020304" pitchFamily="18" charset="0"/>
                <a:hlinkClick r:id="rId4" tooltip="Латын тілі"/>
              </a:rPr>
              <a:t>Латын тілінде</a:t>
            </a:r>
            <a:r>
              <a:rPr lang="kk-KZ" dirty="0">
                <a:solidFill>
                  <a:schemeClr val="tx1"/>
                </a:solidFill>
                <a:latin typeface="Times New Roman" panose="02020603050405020304" pitchFamily="18" charset="0"/>
                <a:cs typeface="Times New Roman" panose="02020603050405020304" pitchFamily="18" charset="0"/>
              </a:rPr>
              <a:t> кейіннен стиль сөзі «жазу мәнері» деген мағынада да қолданылатын болған. </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299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86315444"/>
              </p:ext>
            </p:extLst>
          </p:nvPr>
        </p:nvGraphicFramePr>
        <p:xfrm>
          <a:off x="838200" y="391886"/>
          <a:ext cx="10515600" cy="5785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6826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93937"/>
            <a:ext cx="8596668" cy="3880773"/>
          </a:xfrm>
        </p:spPr>
        <p:txBody>
          <a:bodyPr/>
          <a:lstStyle/>
          <a:p>
            <a:pPr marL="0" indent="0" algn="just">
              <a:buNone/>
            </a:pPr>
            <a:r>
              <a:rPr lang="kk-KZ" dirty="0" smtClean="0">
                <a:solidFill>
                  <a:schemeClr val="tx1"/>
                </a:solidFill>
                <a:latin typeface="Times New Roman" panose="02020603050405020304" pitchFamily="18" charset="0"/>
                <a:cs typeface="Times New Roman" panose="02020603050405020304" pitchFamily="18" charset="0"/>
              </a:rPr>
              <a:t>	Дәстүрлі </a:t>
            </a:r>
            <a:r>
              <a:rPr lang="kk-KZ" dirty="0">
                <a:solidFill>
                  <a:schemeClr val="tx1"/>
                </a:solidFill>
                <a:latin typeface="Times New Roman" panose="02020603050405020304" pitchFamily="18" charset="0"/>
                <a:cs typeface="Times New Roman" panose="02020603050405020304" pitchFamily="18" charset="0"/>
              </a:rPr>
              <a:t>практикалық стилистикада </a:t>
            </a:r>
            <a:r>
              <a:rPr lang="kk-KZ" b="1" dirty="0">
                <a:solidFill>
                  <a:schemeClr val="tx1"/>
                </a:solidFill>
                <a:latin typeface="Times New Roman" panose="02020603050405020304" pitchFamily="18" charset="0"/>
                <a:cs typeface="Times New Roman" panose="02020603050405020304" pitchFamily="18" charset="0"/>
              </a:rPr>
              <a:t>«стиль»</a:t>
            </a:r>
            <a:r>
              <a:rPr lang="kk-KZ" dirty="0">
                <a:solidFill>
                  <a:schemeClr val="tx1"/>
                </a:solidFill>
                <a:latin typeface="Times New Roman" panose="02020603050405020304" pitchFamily="18" charset="0"/>
                <a:cs typeface="Times New Roman" panose="02020603050405020304" pitchFamily="18" charset="0"/>
              </a:rPr>
              <a:t> термині тілдің нормативті-стилистикалық ережелеріне сәйкес келу дәрежесін білдіреді (мысалы, «жақсы стиль», «жаман стиль»). </a:t>
            </a:r>
            <a:r>
              <a:rPr lang="kk-KZ" b="1" dirty="0">
                <a:solidFill>
                  <a:schemeClr val="tx1"/>
                </a:solidFill>
                <a:latin typeface="Times New Roman" panose="02020603050405020304" pitchFamily="18" charset="0"/>
                <a:cs typeface="Times New Roman" panose="02020603050405020304" pitchFamily="18" charset="0"/>
              </a:rPr>
              <a:t>Стиль</a:t>
            </a:r>
            <a:r>
              <a:rPr lang="kk-KZ" dirty="0">
                <a:solidFill>
                  <a:schemeClr val="tx1"/>
                </a:solidFill>
                <a:latin typeface="Times New Roman" panose="02020603050405020304" pitchFamily="18" charset="0"/>
                <a:cs typeface="Times New Roman" panose="02020603050405020304" pitchFamily="18" charset="0"/>
              </a:rPr>
              <a:t> терминінің кең мағынасы – сөйлеу мәнерін білдіріп келсе, тар мағынасы – жеке шығарманың немесе жазушы шығармашылығының тілдік ерекшелігі (көркем әдебиет стилистикасы тұрғысынан алғанда) дегенді білдіреді. Соңғы мағынасында </a:t>
            </a:r>
            <a:r>
              <a:rPr lang="kk-KZ" b="1" dirty="0">
                <a:solidFill>
                  <a:schemeClr val="tx1"/>
                </a:solidFill>
                <a:latin typeface="Times New Roman" panose="02020603050405020304" pitchFamily="18" charset="0"/>
                <a:cs typeface="Times New Roman" panose="02020603050405020304" pitchFamily="18" charset="0"/>
              </a:rPr>
              <a:t>«стиль»</a:t>
            </a:r>
            <a:r>
              <a:rPr lang="kk-KZ" dirty="0">
                <a:solidFill>
                  <a:schemeClr val="tx1"/>
                </a:solidFill>
                <a:latin typeface="Times New Roman" panose="02020603050405020304" pitchFamily="18" charset="0"/>
                <a:cs typeface="Times New Roman" panose="02020603050405020304" pitchFamily="18" charset="0"/>
              </a:rPr>
              <a:t> термині әдебиеттік стилистикада да қолданылады.</a:t>
            </a:r>
            <a:endParaRPr lang="ru-RU" dirty="0">
              <a:solidFill>
                <a:schemeClr val="tx1"/>
              </a:solidFill>
              <a:latin typeface="Times New Roman" panose="02020603050405020304" pitchFamily="18" charset="0"/>
              <a:cs typeface="Times New Roman" panose="02020603050405020304" pitchFamily="18" charset="0"/>
            </a:endParaRPr>
          </a:p>
          <a:p>
            <a:pPr algn="just"/>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818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4122" y="1272314"/>
            <a:ext cx="8596668" cy="3880773"/>
          </a:xfrm>
        </p:spPr>
        <p:txBody>
          <a:bodyPr/>
          <a:lstStyle/>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-стиль —</a:t>
            </a:r>
            <a:r>
              <a:rPr lang="ru-RU" dirty="0" err="1" smtClean="0">
                <a:solidFill>
                  <a:schemeClr val="tx1"/>
                </a:solidFill>
                <a:latin typeface="Times New Roman" panose="02020603050405020304" pitchFamily="18" charset="0"/>
                <a:cs typeface="Times New Roman" panose="02020603050405020304" pitchFamily="18" charset="0"/>
              </a:rPr>
              <a:t>зат</a:t>
            </a:r>
            <a:r>
              <a:rPr lang="ru-RU" dirty="0" smtClean="0">
                <a:solidFill>
                  <a:schemeClr val="tx1"/>
                </a:solidFill>
                <a:latin typeface="Times New Roman" panose="02020603050405020304" pitchFamily="18" charset="0"/>
                <a:cs typeface="Times New Roman" panose="02020603050405020304" pitchFamily="18" charset="0"/>
              </a:rPr>
              <a:t> не </a:t>
            </a:r>
            <a:r>
              <a:rPr lang="ru-RU" dirty="0" err="1" smtClean="0">
                <a:solidFill>
                  <a:schemeClr val="tx1"/>
                </a:solidFill>
                <a:latin typeface="Times New Roman" panose="02020603050405020304" pitchFamily="18" charset="0"/>
                <a:cs typeface="Times New Roman" panose="02020603050405020304" pitchFamily="18" charset="0"/>
              </a:rPr>
              <a:t>құбылыс</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негізде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сипатталып</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дәлелдеуді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қажет</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ететін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бір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түрі</a:t>
            </a:r>
            <a:r>
              <a:rPr lang="ru-RU" dirty="0" smtClean="0">
                <a:solidFill>
                  <a:schemeClr val="tx1"/>
                </a:solidFill>
                <a:latin typeface="Times New Roman" panose="02020603050405020304" pitchFamily="18" charset="0"/>
                <a:cs typeface="Times New Roman" panose="02020603050405020304" pitchFamily="18" charset="0"/>
              </a:rPr>
              <a:t>. Ал, </a:t>
            </a:r>
            <a:r>
              <a:rPr lang="ru-RU" dirty="0" err="1" smtClean="0">
                <a:solidFill>
                  <a:schemeClr val="tx1"/>
                </a:solidFill>
                <a:latin typeface="Times New Roman" panose="02020603050405020304" pitchFamily="18" charset="0"/>
                <a:cs typeface="Times New Roman" panose="02020603050405020304" pitchFamily="18" charset="0"/>
              </a:rPr>
              <a:t>пікір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дұрыстығын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дәлелдеу</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үшін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стильге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нақтылық</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логикалық</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мазмұн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дәлелділігі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қажет</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стиль-</a:t>
            </a:r>
            <a:r>
              <a:rPr lang="ru-RU" dirty="0" err="1" smtClean="0">
                <a:solidFill>
                  <a:schemeClr val="tx1"/>
                </a:solidFill>
                <a:latin typeface="Times New Roman" panose="02020603050405020304" pitchFamily="18" charset="0"/>
                <a:cs typeface="Times New Roman" panose="02020603050405020304" pitchFamily="18" charset="0"/>
              </a:rPr>
              <a:t>жазба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стилінің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бір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түрі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Бұған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қазақ</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тілінде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әр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салада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жазылған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шығармалар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жатады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зерттеу</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объектісі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болатын-зат</a:t>
            </a:r>
            <a:r>
              <a:rPr lang="ru-RU" dirty="0" smtClean="0">
                <a:solidFill>
                  <a:schemeClr val="tx1"/>
                </a:solidFill>
                <a:latin typeface="Times New Roman" panose="02020603050405020304" pitchFamily="18" charset="0"/>
                <a:cs typeface="Times New Roman" panose="02020603050405020304" pitchFamily="18" charset="0"/>
              </a:rPr>
              <a:t> не </a:t>
            </a:r>
            <a:r>
              <a:rPr lang="ru-RU" dirty="0" err="1" smtClean="0">
                <a:solidFill>
                  <a:schemeClr val="tx1"/>
                </a:solidFill>
                <a:latin typeface="Times New Roman" panose="02020603050405020304" pitchFamily="18" charset="0"/>
                <a:cs typeface="Times New Roman" panose="02020603050405020304" pitchFamily="18" charset="0"/>
              </a:rPr>
              <a:t>құбылыс</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негізде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сипатталып</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дәлелдеуді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қажет</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етеді</a:t>
            </a:r>
            <a:r>
              <a:rPr lang="ru-RU" dirty="0" smtClean="0">
                <a:solidFill>
                  <a:schemeClr val="tx1"/>
                </a:solidFill>
                <a:latin typeface="Times New Roman" panose="02020603050405020304" pitchFamily="18" charset="0"/>
                <a:cs typeface="Times New Roman" panose="02020603050405020304" pitchFamily="18" charset="0"/>
              </a:rPr>
              <a:t>. </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5222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67273832"/>
              </p:ext>
            </p:extLst>
          </p:nvPr>
        </p:nvGraphicFramePr>
        <p:xfrm>
          <a:off x="677863" y="1027612"/>
          <a:ext cx="8596312" cy="5014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6355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8626" y="802051"/>
            <a:ext cx="8596668" cy="3880773"/>
          </a:xfrm>
        </p:spPr>
        <p:txBody>
          <a:bodyPr>
            <a:normAutofit/>
          </a:bodyPr>
          <a:lstStyle/>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стильдегі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еңбектерге</a:t>
            </a:r>
            <a:r>
              <a:rPr lang="ru-RU" dirty="0" smtClean="0">
                <a:solidFill>
                  <a:schemeClr val="tx1"/>
                </a:solidFill>
                <a:latin typeface="Times New Roman" panose="02020603050405020304" pitchFamily="18" charset="0"/>
                <a:cs typeface="Times New Roman" panose="02020603050405020304" pitchFamily="18" charset="0"/>
              </a:rPr>
              <a:t> монография, </a:t>
            </a:r>
            <a:r>
              <a:rPr lang="ru-RU" dirty="0" err="1" smtClean="0">
                <a:solidFill>
                  <a:schemeClr val="tx1"/>
                </a:solidFill>
                <a:latin typeface="Times New Roman" panose="02020603050405020304" pitchFamily="18" charset="0"/>
                <a:cs typeface="Times New Roman" panose="02020603050405020304" pitchFamily="18" charset="0"/>
              </a:rPr>
              <a:t>оқулық</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мақала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есеп</a:t>
            </a:r>
            <a:r>
              <a:rPr lang="ru-RU" dirty="0" smtClean="0">
                <a:solidFill>
                  <a:schemeClr val="tx1"/>
                </a:solidFill>
                <a:latin typeface="Times New Roman" panose="02020603050405020304" pitchFamily="18" charset="0"/>
                <a:cs typeface="Times New Roman" panose="02020603050405020304" pitchFamily="18" charset="0"/>
              </a:rPr>
              <a:t>, диссертация, реферат, </a:t>
            </a:r>
            <a:r>
              <a:rPr lang="ru-RU" dirty="0" err="1" smtClean="0">
                <a:solidFill>
                  <a:schemeClr val="tx1"/>
                </a:solidFill>
                <a:latin typeface="Times New Roman" panose="02020603050405020304" pitchFamily="18" charset="0"/>
                <a:cs typeface="Times New Roman" panose="02020603050405020304" pitchFamily="18" charset="0"/>
              </a:rPr>
              <a:t>баяндама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тезистер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патенттер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жатады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грамматикасының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жазылу</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стилінің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екі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түрі</a:t>
            </a:r>
            <a:r>
              <a:rPr lang="ru-RU" dirty="0" smtClean="0">
                <a:solidFill>
                  <a:schemeClr val="tx1"/>
                </a:solidFill>
                <a:latin typeface="Times New Roman" panose="02020603050405020304" pitchFamily="18" charset="0"/>
                <a:cs typeface="Times New Roman" panose="02020603050405020304" pitchFamily="18" charset="0"/>
              </a:rPr>
              <a:t> бар. </a:t>
            </a:r>
            <a:r>
              <a:rPr lang="ru-RU" dirty="0" err="1" smtClean="0">
                <a:solidFill>
                  <a:schemeClr val="tx1"/>
                </a:solidFill>
                <a:latin typeface="Times New Roman" panose="02020603050405020304" pitchFamily="18" charset="0"/>
                <a:cs typeface="Times New Roman" panose="02020603050405020304" pitchFamily="18" charset="0"/>
              </a:rPr>
              <a:t>Бірі-стильдік</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мәнері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толық</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қалыптасқан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екіншісі-ғылыми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стильден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ауытқушылығы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басым</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келетінғылыми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шығармалар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өзіне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тән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құрылымдық</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жүйесі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болады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мәтін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олардың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құрылысы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авторлық</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бағалау</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зерттеудің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мақсаты</a:t>
            </a:r>
            <a:r>
              <a:rPr lang="ru-RU" dirty="0" smtClean="0">
                <a:solidFill>
                  <a:schemeClr val="tx1"/>
                </a:solidFill>
                <a:latin typeface="Times New Roman" panose="02020603050405020304" pitchFamily="18" charset="0"/>
                <a:cs typeface="Times New Roman" panose="02020603050405020304" pitchFamily="18" charset="0"/>
              </a:rPr>
              <a:t> мен </a:t>
            </a:r>
            <a:r>
              <a:rPr lang="ru-RU" dirty="0" err="1" smtClean="0">
                <a:solidFill>
                  <a:schemeClr val="tx1"/>
                </a:solidFill>
                <a:latin typeface="Times New Roman" panose="02020603050405020304" pitchFamily="18" charset="0"/>
                <a:cs typeface="Times New Roman" panose="02020603050405020304" pitchFamily="18" charset="0"/>
              </a:rPr>
              <a:t>міндеттері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мәтіннің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сыртқы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элементтері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кіріспе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бөлім</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қорытынды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метафоралар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кездескенмен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оның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бейнелілік</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көркемлік</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қасиеті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бәсең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болады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Есімді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сөйлемдермен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қатар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етістікті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сөйдемдер</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өте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көп</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кездеседі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ауызша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және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жазбаша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түрлері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кездеседі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Ауызша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түрінің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жазбаша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түрден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айырмашылығы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оның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стилінің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еркіндігі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деп</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айтуға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болады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стиль </a:t>
            </a:r>
            <a:r>
              <a:rPr lang="ru-RU" dirty="0" err="1" smtClean="0">
                <a:solidFill>
                  <a:schemeClr val="tx1"/>
                </a:solidFill>
                <a:latin typeface="Times New Roman" panose="02020603050405020304" pitchFamily="18" charset="0"/>
                <a:cs typeface="Times New Roman" panose="02020603050405020304" pitchFamily="18" charset="0"/>
              </a:rPr>
              <a:t>ерекшелігі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Ғылыми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стильде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сөйлемдегі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сөздердің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қалыпты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орны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тіл</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нормасы</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қатаң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сақталады</a:t>
            </a:r>
            <a:r>
              <a:rPr lang="ru-RU"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6844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8957" y="749801"/>
            <a:ext cx="8596668" cy="3880773"/>
          </a:xfrm>
        </p:spPr>
        <p:txBody>
          <a:bodyPr>
            <a:normAutofit/>
          </a:bodyPr>
          <a:lstStyle/>
          <a:p>
            <a:pPr algn="just"/>
            <a:r>
              <a:rPr lang="kk-KZ" dirty="0">
                <a:solidFill>
                  <a:schemeClr val="tx1"/>
                </a:solidFill>
                <a:latin typeface="Times New Roman" panose="02020603050405020304" pitchFamily="18" charset="0"/>
                <a:cs typeface="Times New Roman" panose="02020603050405020304" pitchFamily="18" charset="0"/>
              </a:rPr>
              <a:t>Ғылымда «тіл стилі», «сөйлеу стилі» ұғымдары да бар. Тіл стильдері мен сөйлеу стильдерінің айырмашылығы тіл мен сөйлеудің ерекшеліктеріне сәйкес келеді. Тіл – қатынас құралы, сөйлеу – сол құралдың іске асуы, яғни белгілі бір қызметтегі көрінісі. Сондықтан сөйлеу стильдері дегенді тіл стильдерінің іске асуының нәтижесі, іс жүзіндегі көрінісі деп қарауға болады. Сөйлеу стильдері әр уақытта жанрлармен байланысты болып келеді. </a:t>
            </a:r>
            <a:endParaRPr lang="ru-RU" dirty="0">
              <a:solidFill>
                <a:schemeClr val="tx1"/>
              </a:solidFill>
              <a:latin typeface="Times New Roman" panose="02020603050405020304" pitchFamily="18" charset="0"/>
              <a:cs typeface="Times New Roman" panose="02020603050405020304" pitchFamily="18" charset="0"/>
            </a:endParaRPr>
          </a:p>
          <a:p>
            <a:pPr algn="just"/>
            <a:r>
              <a:rPr lang="kk-KZ" dirty="0">
                <a:solidFill>
                  <a:schemeClr val="tx1"/>
                </a:solidFill>
                <a:latin typeface="Times New Roman" panose="02020603050405020304" pitchFamily="18" charset="0"/>
                <a:cs typeface="Times New Roman" panose="02020603050405020304" pitchFamily="18" charset="0"/>
              </a:rPr>
              <a:t>    Ғылыми стиль — жазба стилінің бір түрі. Бұған казақ тілінде әр салада жазылған ғылыми шығармалар жатады. Ғылыми стильде зерттеу объектісі болатын — зат не құбылыс ғылыми негізде сипатталып, дәлелдеуді қажет етеді. Ал, пікір дұрыстығын дәлелдеу үшін мұнда логика заңына, яғни дұрыс ойлау заңына, сүйену қажет. Сондықтан, ғылыми стильде логиканың маңызы ерекше. Ғылыми шығармалар жалпы халықтық әдеби тілде жазылады. Бірақ, тілдік тәсілдерді пайдалануда, оның өзінің ерекшелігі болады. </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86661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521890837"/>
              </p:ext>
            </p:extLst>
          </p:nvPr>
        </p:nvGraphicFramePr>
        <p:xfrm>
          <a:off x="677863" y="714104"/>
          <a:ext cx="8596312" cy="5327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9796998"/>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93</TotalTime>
  <Words>438</Words>
  <Application>Microsoft Office PowerPoint</Application>
  <PresentationFormat>Широкоэкранный</PresentationFormat>
  <Paragraphs>26</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Times New Roman</vt:lpstr>
      <vt:lpstr>Trebuchet MS</vt:lpstr>
      <vt:lpstr>Wingdings 3</vt:lpstr>
      <vt:lpstr>Грань</vt:lpstr>
      <vt:lpstr>Зерттеудің стилі мен тілі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Зерттеудің стилі мен тілі</dc:title>
  <dc:creator>Учетная запись Майкрософт</dc:creator>
  <cp:lastModifiedBy>Учетная запись Майкрософт</cp:lastModifiedBy>
  <cp:revision>5</cp:revision>
  <dcterms:created xsi:type="dcterms:W3CDTF">2021-11-22T05:47:26Z</dcterms:created>
  <dcterms:modified xsi:type="dcterms:W3CDTF">2021-11-22T07:20:53Z</dcterms:modified>
</cp:coreProperties>
</file>