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5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82E0809-8702-404C-A614-6E5F6EB462D7}" type="doc">
      <dgm:prSet loTypeId="urn:microsoft.com/office/officeart/2005/8/layout/list1" loCatId="list" qsTypeId="urn:microsoft.com/office/officeart/2005/8/quickstyle/simple1" qsCatId="simple" csTypeId="urn:microsoft.com/office/officeart/2005/8/colors/accent1_1" csCatId="accent1" phldr="1"/>
      <dgm:spPr/>
      <dgm:t>
        <a:bodyPr/>
        <a:lstStyle/>
        <a:p>
          <a:endParaRPr lang="ru-RU"/>
        </a:p>
      </dgm:t>
    </dgm:pt>
    <dgm:pt modelId="{F29352A3-8B3A-4DC7-95DD-810F1C9BDD03}">
      <dgm:prSet phldrT="[Текст]"/>
      <dgm:spPr/>
      <dgm:t>
        <a:bodyPr/>
        <a:lstStyle/>
        <a:p>
          <a:r>
            <a:rPr lang="kk-KZ" b="1" dirty="0" smtClean="0">
              <a:latin typeface="Times New Roman" panose="02020603050405020304" pitchFamily="18" charset="0"/>
              <a:cs typeface="Times New Roman" panose="02020603050405020304" pitchFamily="18" charset="0"/>
            </a:rPr>
            <a:t>Теориялық маңыздылықты көрсететін критерий</a:t>
          </a:r>
          <a:r>
            <a:rPr lang="kk-KZ" dirty="0" smtClean="0">
              <a:latin typeface="Times New Roman" panose="02020603050405020304" pitchFamily="18" charset="0"/>
              <a:cs typeface="Times New Roman" panose="02020603050405020304" pitchFamily="18" charset="0"/>
            </a:rPr>
            <a:t> нәтиженің құндылық жағын сипаттайды</a:t>
          </a:r>
          <a:endParaRPr lang="ru-RU" dirty="0">
            <a:latin typeface="Times New Roman" panose="02020603050405020304" pitchFamily="18" charset="0"/>
            <a:cs typeface="Times New Roman" panose="02020603050405020304" pitchFamily="18" charset="0"/>
          </a:endParaRPr>
        </a:p>
      </dgm:t>
    </dgm:pt>
    <dgm:pt modelId="{D420B300-D788-4B77-AF5C-2A3032F0F625}" type="parTrans" cxnId="{F8AC6661-2BDD-4276-AA37-B3FB2F57101C}">
      <dgm:prSet/>
      <dgm:spPr/>
      <dgm:t>
        <a:bodyPr/>
        <a:lstStyle/>
        <a:p>
          <a:endParaRPr lang="ru-RU"/>
        </a:p>
      </dgm:t>
    </dgm:pt>
    <dgm:pt modelId="{AD2AA0C8-1104-4A3D-91AD-3DC1F3D3EE14}" type="sibTrans" cxnId="{F8AC6661-2BDD-4276-AA37-B3FB2F57101C}">
      <dgm:prSet/>
      <dgm:spPr/>
      <dgm:t>
        <a:bodyPr/>
        <a:lstStyle/>
        <a:p>
          <a:endParaRPr lang="ru-RU"/>
        </a:p>
      </dgm:t>
    </dgm:pt>
    <dgm:pt modelId="{48E78BA2-080B-4117-8058-69B9B1D2DAA5}">
      <dgm:prSet phldrT="[Текст]"/>
      <dgm:spPr/>
      <dgm:t>
        <a:bodyPr/>
        <a:lstStyle/>
        <a:p>
          <a:r>
            <a:rPr lang="kk-KZ" dirty="0" smtClean="0">
              <a:latin typeface="Times New Roman" panose="02020603050405020304" pitchFamily="18" charset="0"/>
              <a:cs typeface="Times New Roman" panose="02020603050405020304" pitchFamily="18" charset="0"/>
            </a:rPr>
            <a:t>зерттеу нәтижелерінің оқыту мен тәрбиелеу саласында бар тұжырымдамаларға</a:t>
          </a:r>
          <a:endParaRPr lang="ru-RU" dirty="0">
            <a:latin typeface="Times New Roman" panose="02020603050405020304" pitchFamily="18" charset="0"/>
            <a:cs typeface="Times New Roman" panose="02020603050405020304" pitchFamily="18" charset="0"/>
          </a:endParaRPr>
        </a:p>
      </dgm:t>
    </dgm:pt>
    <dgm:pt modelId="{4BC58C5C-BE80-416B-BDAC-A2660175BEF8}" type="parTrans" cxnId="{E22FF037-B459-4591-A2F2-02DA5C13EC3E}">
      <dgm:prSet/>
      <dgm:spPr/>
      <dgm:t>
        <a:bodyPr/>
        <a:lstStyle/>
        <a:p>
          <a:endParaRPr lang="ru-RU"/>
        </a:p>
      </dgm:t>
    </dgm:pt>
    <dgm:pt modelId="{551CE9F5-1505-44C7-9A51-39B287F85195}" type="sibTrans" cxnId="{E22FF037-B459-4591-A2F2-02DA5C13EC3E}">
      <dgm:prSet/>
      <dgm:spPr/>
      <dgm:t>
        <a:bodyPr/>
        <a:lstStyle/>
        <a:p>
          <a:endParaRPr lang="ru-RU"/>
        </a:p>
      </dgm:t>
    </dgm:pt>
    <dgm:pt modelId="{5A9A16E6-71C3-428B-A637-F31191A183A2}">
      <dgm:prSet phldrT="[Текст]"/>
      <dgm:spPr/>
      <dgm:t>
        <a:bodyPr/>
        <a:lstStyle/>
        <a:p>
          <a:r>
            <a:rPr lang="kk-KZ" dirty="0" smtClean="0">
              <a:latin typeface="Times New Roman" panose="02020603050405020304" pitchFamily="18" charset="0"/>
              <a:cs typeface="Times New Roman" panose="02020603050405020304" pitchFamily="18" charset="0"/>
            </a:rPr>
            <a:t>амалдарға</a:t>
          </a:r>
          <a:endParaRPr lang="ru-RU" dirty="0">
            <a:latin typeface="Times New Roman" panose="02020603050405020304" pitchFamily="18" charset="0"/>
            <a:cs typeface="Times New Roman" panose="02020603050405020304" pitchFamily="18" charset="0"/>
          </a:endParaRPr>
        </a:p>
      </dgm:t>
    </dgm:pt>
    <dgm:pt modelId="{94D7BCF3-87B5-4AB6-A010-9EAF77FAF450}" type="parTrans" cxnId="{2026232C-15BF-40CA-AD1C-1C343AA48352}">
      <dgm:prSet/>
      <dgm:spPr/>
      <dgm:t>
        <a:bodyPr/>
        <a:lstStyle/>
        <a:p>
          <a:endParaRPr lang="ru-RU"/>
        </a:p>
      </dgm:t>
    </dgm:pt>
    <dgm:pt modelId="{F59202FE-A3E0-4697-B506-A5B0ACDC0640}" type="sibTrans" cxnId="{2026232C-15BF-40CA-AD1C-1C343AA48352}">
      <dgm:prSet/>
      <dgm:spPr/>
      <dgm:t>
        <a:bodyPr/>
        <a:lstStyle/>
        <a:p>
          <a:endParaRPr lang="ru-RU"/>
        </a:p>
      </dgm:t>
    </dgm:pt>
    <dgm:pt modelId="{7F59F305-A281-4E25-9915-C1929DBC5C7B}">
      <dgm:prSet phldrT="[Текст]"/>
      <dgm:spPr/>
      <dgm:t>
        <a:bodyPr/>
        <a:lstStyle/>
        <a:p>
          <a:r>
            <a:rPr lang="kk-KZ" dirty="0" smtClean="0">
              <a:latin typeface="Times New Roman" panose="02020603050405020304" pitchFamily="18" charset="0"/>
              <a:cs typeface="Times New Roman" panose="02020603050405020304" pitchFamily="18" charset="0"/>
            </a:rPr>
            <a:t> ойларға</a:t>
          </a:r>
          <a:endParaRPr lang="ru-RU" dirty="0">
            <a:latin typeface="Times New Roman" panose="02020603050405020304" pitchFamily="18" charset="0"/>
            <a:cs typeface="Times New Roman" panose="02020603050405020304" pitchFamily="18" charset="0"/>
          </a:endParaRPr>
        </a:p>
      </dgm:t>
    </dgm:pt>
    <dgm:pt modelId="{9524BE54-153E-4D0C-AFC3-4B053CDA6D07}" type="parTrans" cxnId="{39612AA0-635E-4CD6-AE62-09923BDA6FD1}">
      <dgm:prSet/>
      <dgm:spPr/>
      <dgm:t>
        <a:bodyPr/>
        <a:lstStyle/>
        <a:p>
          <a:endParaRPr lang="ru-RU"/>
        </a:p>
      </dgm:t>
    </dgm:pt>
    <dgm:pt modelId="{952ED1AC-9654-4741-88C8-FA2296EC18AE}" type="sibTrans" cxnId="{39612AA0-635E-4CD6-AE62-09923BDA6FD1}">
      <dgm:prSet/>
      <dgm:spPr/>
      <dgm:t>
        <a:bodyPr/>
        <a:lstStyle/>
        <a:p>
          <a:endParaRPr lang="ru-RU"/>
        </a:p>
      </dgm:t>
    </dgm:pt>
    <dgm:pt modelId="{F5CF8062-E486-4EFF-A0BB-7D88DE97DB5B}">
      <dgm:prSet phldrT="[Текст]"/>
      <dgm:spPr/>
      <dgm:t>
        <a:bodyPr/>
        <a:lstStyle/>
        <a:p>
          <a:r>
            <a:rPr lang="kk-KZ" dirty="0" smtClean="0">
              <a:latin typeface="Times New Roman" panose="02020603050405020304" pitchFamily="18" charset="0"/>
              <a:cs typeface="Times New Roman" panose="02020603050405020304" pitchFamily="18" charset="0"/>
            </a:rPr>
            <a:t>теориялық түсініктерге ықпалын көрсетеді</a:t>
          </a:r>
          <a:endParaRPr lang="ru-RU" dirty="0">
            <a:latin typeface="Times New Roman" panose="02020603050405020304" pitchFamily="18" charset="0"/>
            <a:cs typeface="Times New Roman" panose="02020603050405020304" pitchFamily="18" charset="0"/>
          </a:endParaRPr>
        </a:p>
      </dgm:t>
    </dgm:pt>
    <dgm:pt modelId="{A853E894-49CB-4C27-9AB6-2981A0357662}" type="parTrans" cxnId="{11DA08E2-55F2-439B-AF17-EDFDC479EADF}">
      <dgm:prSet/>
      <dgm:spPr/>
      <dgm:t>
        <a:bodyPr/>
        <a:lstStyle/>
        <a:p>
          <a:endParaRPr lang="ru-RU"/>
        </a:p>
      </dgm:t>
    </dgm:pt>
    <dgm:pt modelId="{F10575BC-78D6-484E-9F76-CF7029823258}" type="sibTrans" cxnId="{11DA08E2-55F2-439B-AF17-EDFDC479EADF}">
      <dgm:prSet/>
      <dgm:spPr/>
      <dgm:t>
        <a:bodyPr/>
        <a:lstStyle/>
        <a:p>
          <a:endParaRPr lang="ru-RU"/>
        </a:p>
      </dgm:t>
    </dgm:pt>
    <dgm:pt modelId="{2EDBF455-FDCD-4610-96BD-C5D87422A65E}">
      <dgm:prSet phldrT="[Текст]"/>
      <dgm:spPr/>
      <dgm:t>
        <a:bodyPr/>
        <a:lstStyle/>
        <a:p>
          <a:r>
            <a:rPr lang="kk-KZ" dirty="0" smtClean="0">
              <a:latin typeface="Times New Roman" panose="02020603050405020304" pitchFamily="18" charset="0"/>
              <a:cs typeface="Times New Roman" panose="02020603050405020304" pitchFamily="18" charset="0"/>
            </a:rPr>
            <a:t>жұмыстың педагогикалық ғылымның дамуына қосқан үлесін </a:t>
          </a:r>
          <a:endParaRPr lang="ru-RU" dirty="0">
            <a:latin typeface="Times New Roman" panose="02020603050405020304" pitchFamily="18" charset="0"/>
            <a:cs typeface="Times New Roman" panose="02020603050405020304" pitchFamily="18" charset="0"/>
          </a:endParaRPr>
        </a:p>
      </dgm:t>
    </dgm:pt>
    <dgm:pt modelId="{BA77D419-35F7-4B71-B8B4-D4D8F4BA368B}" type="parTrans" cxnId="{906F4AB3-1204-4B8F-AFB1-BB9DFCB5DE47}">
      <dgm:prSet/>
      <dgm:spPr/>
      <dgm:t>
        <a:bodyPr/>
        <a:lstStyle/>
        <a:p>
          <a:endParaRPr lang="ru-RU"/>
        </a:p>
      </dgm:t>
    </dgm:pt>
    <dgm:pt modelId="{0C3AD701-6F3D-40CF-B4C1-B8A9C8FE301E}" type="sibTrans" cxnId="{906F4AB3-1204-4B8F-AFB1-BB9DFCB5DE47}">
      <dgm:prSet/>
      <dgm:spPr/>
      <dgm:t>
        <a:bodyPr/>
        <a:lstStyle/>
        <a:p>
          <a:endParaRPr lang="ru-RU"/>
        </a:p>
      </dgm:t>
    </dgm:pt>
    <dgm:pt modelId="{C12233FE-5DB3-4DD6-BB64-45E143BC750F}">
      <dgm:prSet phldrT="[Текст]"/>
      <dgm:spPr/>
      <dgm:t>
        <a:bodyPr/>
        <a:lstStyle/>
        <a:p>
          <a:r>
            <a:rPr lang="kk-KZ" dirty="0" smtClean="0">
              <a:latin typeface="Times New Roman" panose="02020603050405020304" pitchFamily="18" charset="0"/>
              <a:cs typeface="Times New Roman" panose="02020603050405020304" pitchFamily="18" charset="0"/>
            </a:rPr>
            <a:t>зерттеу нәтижелерінің құндылық жағын анықтайды.</a:t>
          </a:r>
          <a:endParaRPr lang="ru-RU" dirty="0">
            <a:latin typeface="Times New Roman" panose="02020603050405020304" pitchFamily="18" charset="0"/>
            <a:cs typeface="Times New Roman" panose="02020603050405020304" pitchFamily="18" charset="0"/>
          </a:endParaRPr>
        </a:p>
      </dgm:t>
    </dgm:pt>
    <dgm:pt modelId="{2D6312D5-C06A-413E-98CE-C5BA66E1B05D}" type="parTrans" cxnId="{BDEBF305-BCDB-4AAE-92C7-7233BF747820}">
      <dgm:prSet/>
      <dgm:spPr/>
      <dgm:t>
        <a:bodyPr/>
        <a:lstStyle/>
        <a:p>
          <a:endParaRPr lang="ru-RU"/>
        </a:p>
      </dgm:t>
    </dgm:pt>
    <dgm:pt modelId="{99915560-12A1-441A-B6D5-2DFAE84796CB}" type="sibTrans" cxnId="{BDEBF305-BCDB-4AAE-92C7-7233BF747820}">
      <dgm:prSet/>
      <dgm:spPr/>
      <dgm:t>
        <a:bodyPr/>
        <a:lstStyle/>
        <a:p>
          <a:endParaRPr lang="ru-RU"/>
        </a:p>
      </dgm:t>
    </dgm:pt>
    <dgm:pt modelId="{3BA43C63-45D3-45E7-9150-F54A35C11EC6}" type="pres">
      <dgm:prSet presAssocID="{882E0809-8702-404C-A614-6E5F6EB462D7}" presName="linear" presStyleCnt="0">
        <dgm:presLayoutVars>
          <dgm:dir/>
          <dgm:animLvl val="lvl"/>
          <dgm:resizeHandles val="exact"/>
        </dgm:presLayoutVars>
      </dgm:prSet>
      <dgm:spPr/>
    </dgm:pt>
    <dgm:pt modelId="{FF1015A0-BE44-47C1-9480-4FDB1A74C043}" type="pres">
      <dgm:prSet presAssocID="{F29352A3-8B3A-4DC7-95DD-810F1C9BDD03}" presName="parentLin" presStyleCnt="0"/>
      <dgm:spPr/>
    </dgm:pt>
    <dgm:pt modelId="{A2F1FE83-A526-495B-803B-BAE4E5E9E925}" type="pres">
      <dgm:prSet presAssocID="{F29352A3-8B3A-4DC7-95DD-810F1C9BDD03}" presName="parentLeftMargin" presStyleLbl="node1" presStyleIdx="0" presStyleCnt="7"/>
      <dgm:spPr/>
    </dgm:pt>
    <dgm:pt modelId="{2B49C13F-2DD5-4D63-BA23-26591BFF104F}" type="pres">
      <dgm:prSet presAssocID="{F29352A3-8B3A-4DC7-95DD-810F1C9BDD03}" presName="parentText" presStyleLbl="node1" presStyleIdx="0" presStyleCnt="7" custScaleX="112107">
        <dgm:presLayoutVars>
          <dgm:chMax val="0"/>
          <dgm:bulletEnabled val="1"/>
        </dgm:presLayoutVars>
      </dgm:prSet>
      <dgm:spPr/>
      <dgm:t>
        <a:bodyPr/>
        <a:lstStyle/>
        <a:p>
          <a:endParaRPr lang="ru-RU"/>
        </a:p>
      </dgm:t>
    </dgm:pt>
    <dgm:pt modelId="{DEA73143-17E1-49F7-BC9F-43CA9A68F318}" type="pres">
      <dgm:prSet presAssocID="{F29352A3-8B3A-4DC7-95DD-810F1C9BDD03}" presName="negativeSpace" presStyleCnt="0"/>
      <dgm:spPr/>
    </dgm:pt>
    <dgm:pt modelId="{3ED922C0-5C1F-46A6-A63A-84A4C557987C}" type="pres">
      <dgm:prSet presAssocID="{F29352A3-8B3A-4DC7-95DD-810F1C9BDD03}" presName="childText" presStyleLbl="conFgAcc1" presStyleIdx="0" presStyleCnt="7">
        <dgm:presLayoutVars>
          <dgm:bulletEnabled val="1"/>
        </dgm:presLayoutVars>
      </dgm:prSet>
      <dgm:spPr/>
    </dgm:pt>
    <dgm:pt modelId="{17ED555C-A557-4954-BBA3-311927A98325}" type="pres">
      <dgm:prSet presAssocID="{AD2AA0C8-1104-4A3D-91AD-3DC1F3D3EE14}" presName="spaceBetweenRectangles" presStyleCnt="0"/>
      <dgm:spPr/>
    </dgm:pt>
    <dgm:pt modelId="{A390E1DE-60C4-49B8-B3E3-1F65D3A1FD3C}" type="pres">
      <dgm:prSet presAssocID="{48E78BA2-080B-4117-8058-69B9B1D2DAA5}" presName="parentLin" presStyleCnt="0"/>
      <dgm:spPr/>
    </dgm:pt>
    <dgm:pt modelId="{CA6DE5B3-8D10-4E13-B91B-CF72A0EE311D}" type="pres">
      <dgm:prSet presAssocID="{48E78BA2-080B-4117-8058-69B9B1D2DAA5}" presName="parentLeftMargin" presStyleLbl="node1" presStyleIdx="0" presStyleCnt="7"/>
      <dgm:spPr/>
    </dgm:pt>
    <dgm:pt modelId="{4BC84BA8-6E78-4913-9D34-83DF73303381}" type="pres">
      <dgm:prSet presAssocID="{48E78BA2-080B-4117-8058-69B9B1D2DAA5}" presName="parentText" presStyleLbl="node1" presStyleIdx="1" presStyleCnt="7" custScaleX="112107">
        <dgm:presLayoutVars>
          <dgm:chMax val="0"/>
          <dgm:bulletEnabled val="1"/>
        </dgm:presLayoutVars>
      </dgm:prSet>
      <dgm:spPr/>
      <dgm:t>
        <a:bodyPr/>
        <a:lstStyle/>
        <a:p>
          <a:endParaRPr lang="ru-RU"/>
        </a:p>
      </dgm:t>
    </dgm:pt>
    <dgm:pt modelId="{E3D4C33E-DB50-49C1-B9A5-3D8982D64840}" type="pres">
      <dgm:prSet presAssocID="{48E78BA2-080B-4117-8058-69B9B1D2DAA5}" presName="negativeSpace" presStyleCnt="0"/>
      <dgm:spPr/>
    </dgm:pt>
    <dgm:pt modelId="{39052645-E065-4D56-9B32-1A5E4549594C}" type="pres">
      <dgm:prSet presAssocID="{48E78BA2-080B-4117-8058-69B9B1D2DAA5}" presName="childText" presStyleLbl="conFgAcc1" presStyleIdx="1" presStyleCnt="7">
        <dgm:presLayoutVars>
          <dgm:bulletEnabled val="1"/>
        </dgm:presLayoutVars>
      </dgm:prSet>
      <dgm:spPr/>
    </dgm:pt>
    <dgm:pt modelId="{B37BC595-0361-4947-B080-CBC1DDDE052C}" type="pres">
      <dgm:prSet presAssocID="{551CE9F5-1505-44C7-9A51-39B287F85195}" presName="spaceBetweenRectangles" presStyleCnt="0"/>
      <dgm:spPr/>
    </dgm:pt>
    <dgm:pt modelId="{136CBA2D-08C0-4E19-B609-818E7F9796EE}" type="pres">
      <dgm:prSet presAssocID="{5A9A16E6-71C3-428B-A637-F31191A183A2}" presName="parentLin" presStyleCnt="0"/>
      <dgm:spPr/>
    </dgm:pt>
    <dgm:pt modelId="{21C61FD8-EE7D-4880-B41C-1A31B96060E0}" type="pres">
      <dgm:prSet presAssocID="{5A9A16E6-71C3-428B-A637-F31191A183A2}" presName="parentLeftMargin" presStyleLbl="node1" presStyleIdx="1" presStyleCnt="7"/>
      <dgm:spPr/>
    </dgm:pt>
    <dgm:pt modelId="{24C074EC-FD58-43D7-829E-056C27A5961C}" type="pres">
      <dgm:prSet presAssocID="{5A9A16E6-71C3-428B-A637-F31191A183A2}" presName="parentText" presStyleLbl="node1" presStyleIdx="2" presStyleCnt="7" custScaleX="112107">
        <dgm:presLayoutVars>
          <dgm:chMax val="0"/>
          <dgm:bulletEnabled val="1"/>
        </dgm:presLayoutVars>
      </dgm:prSet>
      <dgm:spPr/>
      <dgm:t>
        <a:bodyPr/>
        <a:lstStyle/>
        <a:p>
          <a:endParaRPr lang="ru-RU"/>
        </a:p>
      </dgm:t>
    </dgm:pt>
    <dgm:pt modelId="{E761029E-3FA8-45B4-9CA9-9169162AEA0F}" type="pres">
      <dgm:prSet presAssocID="{5A9A16E6-71C3-428B-A637-F31191A183A2}" presName="negativeSpace" presStyleCnt="0"/>
      <dgm:spPr/>
    </dgm:pt>
    <dgm:pt modelId="{59E189BA-3EDA-48F5-B75A-10AC52105E2D}" type="pres">
      <dgm:prSet presAssocID="{5A9A16E6-71C3-428B-A637-F31191A183A2}" presName="childText" presStyleLbl="conFgAcc1" presStyleIdx="2" presStyleCnt="7">
        <dgm:presLayoutVars>
          <dgm:bulletEnabled val="1"/>
        </dgm:presLayoutVars>
      </dgm:prSet>
      <dgm:spPr/>
    </dgm:pt>
    <dgm:pt modelId="{66B47136-78A6-47B0-9F5F-9015F20D0DCC}" type="pres">
      <dgm:prSet presAssocID="{F59202FE-A3E0-4697-B506-A5B0ACDC0640}" presName="spaceBetweenRectangles" presStyleCnt="0"/>
      <dgm:spPr/>
    </dgm:pt>
    <dgm:pt modelId="{879503D5-03E1-4DDF-820C-69D9B591230D}" type="pres">
      <dgm:prSet presAssocID="{7F59F305-A281-4E25-9915-C1929DBC5C7B}" presName="parentLin" presStyleCnt="0"/>
      <dgm:spPr/>
    </dgm:pt>
    <dgm:pt modelId="{9BE71846-56A8-4651-B1FF-0B841200B8F9}" type="pres">
      <dgm:prSet presAssocID="{7F59F305-A281-4E25-9915-C1929DBC5C7B}" presName="parentLeftMargin" presStyleLbl="node1" presStyleIdx="2" presStyleCnt="7"/>
      <dgm:spPr/>
    </dgm:pt>
    <dgm:pt modelId="{EF68CF75-AFD3-4825-8FA9-EC896437D01D}" type="pres">
      <dgm:prSet presAssocID="{7F59F305-A281-4E25-9915-C1929DBC5C7B}" presName="parentText" presStyleLbl="node1" presStyleIdx="3" presStyleCnt="7" custScaleX="112107">
        <dgm:presLayoutVars>
          <dgm:chMax val="0"/>
          <dgm:bulletEnabled val="1"/>
        </dgm:presLayoutVars>
      </dgm:prSet>
      <dgm:spPr/>
      <dgm:t>
        <a:bodyPr/>
        <a:lstStyle/>
        <a:p>
          <a:endParaRPr lang="ru-RU"/>
        </a:p>
      </dgm:t>
    </dgm:pt>
    <dgm:pt modelId="{EEE2E155-291C-4705-AAAC-AB28DC2AFDBB}" type="pres">
      <dgm:prSet presAssocID="{7F59F305-A281-4E25-9915-C1929DBC5C7B}" presName="negativeSpace" presStyleCnt="0"/>
      <dgm:spPr/>
    </dgm:pt>
    <dgm:pt modelId="{85436C43-7F39-49BE-A7D8-060786442890}" type="pres">
      <dgm:prSet presAssocID="{7F59F305-A281-4E25-9915-C1929DBC5C7B}" presName="childText" presStyleLbl="conFgAcc1" presStyleIdx="3" presStyleCnt="7">
        <dgm:presLayoutVars>
          <dgm:bulletEnabled val="1"/>
        </dgm:presLayoutVars>
      </dgm:prSet>
      <dgm:spPr/>
    </dgm:pt>
    <dgm:pt modelId="{F374B55A-3F43-47AF-B816-AA51582C2E63}" type="pres">
      <dgm:prSet presAssocID="{952ED1AC-9654-4741-88C8-FA2296EC18AE}" presName="spaceBetweenRectangles" presStyleCnt="0"/>
      <dgm:spPr/>
    </dgm:pt>
    <dgm:pt modelId="{354B2977-6176-4AB8-889A-CDC77BCF0262}" type="pres">
      <dgm:prSet presAssocID="{F5CF8062-E486-4EFF-A0BB-7D88DE97DB5B}" presName="parentLin" presStyleCnt="0"/>
      <dgm:spPr/>
    </dgm:pt>
    <dgm:pt modelId="{BFBC9B36-5DF3-4677-B1F9-951EC0BA7B8B}" type="pres">
      <dgm:prSet presAssocID="{F5CF8062-E486-4EFF-A0BB-7D88DE97DB5B}" presName="parentLeftMargin" presStyleLbl="node1" presStyleIdx="3" presStyleCnt="7"/>
      <dgm:spPr/>
    </dgm:pt>
    <dgm:pt modelId="{C50A3DD4-A15F-4F4F-AE85-B946FA60F22E}" type="pres">
      <dgm:prSet presAssocID="{F5CF8062-E486-4EFF-A0BB-7D88DE97DB5B}" presName="parentText" presStyleLbl="node1" presStyleIdx="4" presStyleCnt="7" custScaleX="112107">
        <dgm:presLayoutVars>
          <dgm:chMax val="0"/>
          <dgm:bulletEnabled val="1"/>
        </dgm:presLayoutVars>
      </dgm:prSet>
      <dgm:spPr/>
      <dgm:t>
        <a:bodyPr/>
        <a:lstStyle/>
        <a:p>
          <a:endParaRPr lang="ru-RU"/>
        </a:p>
      </dgm:t>
    </dgm:pt>
    <dgm:pt modelId="{AE7E4ED3-7CC9-4D79-9EA3-88E0DBD0E5FF}" type="pres">
      <dgm:prSet presAssocID="{F5CF8062-E486-4EFF-A0BB-7D88DE97DB5B}" presName="negativeSpace" presStyleCnt="0"/>
      <dgm:spPr/>
    </dgm:pt>
    <dgm:pt modelId="{CDD548B2-484A-4321-9648-58A096AF0341}" type="pres">
      <dgm:prSet presAssocID="{F5CF8062-E486-4EFF-A0BB-7D88DE97DB5B}" presName="childText" presStyleLbl="conFgAcc1" presStyleIdx="4" presStyleCnt="7">
        <dgm:presLayoutVars>
          <dgm:bulletEnabled val="1"/>
        </dgm:presLayoutVars>
      </dgm:prSet>
      <dgm:spPr/>
    </dgm:pt>
    <dgm:pt modelId="{FADBB7E9-5267-4268-B134-6371CF0F055D}" type="pres">
      <dgm:prSet presAssocID="{F10575BC-78D6-484E-9F76-CF7029823258}" presName="spaceBetweenRectangles" presStyleCnt="0"/>
      <dgm:spPr/>
    </dgm:pt>
    <dgm:pt modelId="{59C18B04-EB0A-4532-9301-4077947037A5}" type="pres">
      <dgm:prSet presAssocID="{2EDBF455-FDCD-4610-96BD-C5D87422A65E}" presName="parentLin" presStyleCnt="0"/>
      <dgm:spPr/>
    </dgm:pt>
    <dgm:pt modelId="{F7FE3A4C-D7A4-4104-B2C6-314844A55BED}" type="pres">
      <dgm:prSet presAssocID="{2EDBF455-FDCD-4610-96BD-C5D87422A65E}" presName="parentLeftMargin" presStyleLbl="node1" presStyleIdx="4" presStyleCnt="7"/>
      <dgm:spPr/>
    </dgm:pt>
    <dgm:pt modelId="{38788543-5C7B-4B4D-9E8C-CA2520B97BCA}" type="pres">
      <dgm:prSet presAssocID="{2EDBF455-FDCD-4610-96BD-C5D87422A65E}" presName="parentText" presStyleLbl="node1" presStyleIdx="5" presStyleCnt="7" custScaleX="112107">
        <dgm:presLayoutVars>
          <dgm:chMax val="0"/>
          <dgm:bulletEnabled val="1"/>
        </dgm:presLayoutVars>
      </dgm:prSet>
      <dgm:spPr/>
      <dgm:t>
        <a:bodyPr/>
        <a:lstStyle/>
        <a:p>
          <a:endParaRPr lang="ru-RU"/>
        </a:p>
      </dgm:t>
    </dgm:pt>
    <dgm:pt modelId="{17979925-BC25-433B-9245-31D0D2F4CEDB}" type="pres">
      <dgm:prSet presAssocID="{2EDBF455-FDCD-4610-96BD-C5D87422A65E}" presName="negativeSpace" presStyleCnt="0"/>
      <dgm:spPr/>
    </dgm:pt>
    <dgm:pt modelId="{93F18BA6-D622-44FB-AD43-ECDF58EE92B2}" type="pres">
      <dgm:prSet presAssocID="{2EDBF455-FDCD-4610-96BD-C5D87422A65E}" presName="childText" presStyleLbl="conFgAcc1" presStyleIdx="5" presStyleCnt="7">
        <dgm:presLayoutVars>
          <dgm:bulletEnabled val="1"/>
        </dgm:presLayoutVars>
      </dgm:prSet>
      <dgm:spPr/>
    </dgm:pt>
    <dgm:pt modelId="{8BD90538-F4CE-4FB6-A04F-E64E6BF6FE8A}" type="pres">
      <dgm:prSet presAssocID="{0C3AD701-6F3D-40CF-B4C1-B8A9C8FE301E}" presName="spaceBetweenRectangles" presStyleCnt="0"/>
      <dgm:spPr/>
    </dgm:pt>
    <dgm:pt modelId="{DAAA3550-CA41-438B-A807-9455E55949FD}" type="pres">
      <dgm:prSet presAssocID="{C12233FE-5DB3-4DD6-BB64-45E143BC750F}" presName="parentLin" presStyleCnt="0"/>
      <dgm:spPr/>
    </dgm:pt>
    <dgm:pt modelId="{507D7489-B087-4A1A-A9BF-F4D37274486D}" type="pres">
      <dgm:prSet presAssocID="{C12233FE-5DB3-4DD6-BB64-45E143BC750F}" presName="parentLeftMargin" presStyleLbl="node1" presStyleIdx="5" presStyleCnt="7"/>
      <dgm:spPr/>
    </dgm:pt>
    <dgm:pt modelId="{8EC75891-6BF3-4F56-9824-601BC5C8F8AD}" type="pres">
      <dgm:prSet presAssocID="{C12233FE-5DB3-4DD6-BB64-45E143BC750F}" presName="parentText" presStyleLbl="node1" presStyleIdx="6" presStyleCnt="7" custScaleX="112107">
        <dgm:presLayoutVars>
          <dgm:chMax val="0"/>
          <dgm:bulletEnabled val="1"/>
        </dgm:presLayoutVars>
      </dgm:prSet>
      <dgm:spPr/>
    </dgm:pt>
    <dgm:pt modelId="{A6368563-6B1A-40B2-B905-1FBF94D2C30E}" type="pres">
      <dgm:prSet presAssocID="{C12233FE-5DB3-4DD6-BB64-45E143BC750F}" presName="negativeSpace" presStyleCnt="0"/>
      <dgm:spPr/>
    </dgm:pt>
    <dgm:pt modelId="{C3051351-A9BA-40A0-9BE1-D613D3220E1C}" type="pres">
      <dgm:prSet presAssocID="{C12233FE-5DB3-4DD6-BB64-45E143BC750F}" presName="childText" presStyleLbl="conFgAcc1" presStyleIdx="6" presStyleCnt="7">
        <dgm:presLayoutVars>
          <dgm:bulletEnabled val="1"/>
        </dgm:presLayoutVars>
      </dgm:prSet>
      <dgm:spPr/>
    </dgm:pt>
  </dgm:ptLst>
  <dgm:cxnLst>
    <dgm:cxn modelId="{B038F65B-B4E3-4A33-9315-4DE80FE7FEE9}" type="presOf" srcId="{7F59F305-A281-4E25-9915-C1929DBC5C7B}" destId="{EF68CF75-AFD3-4825-8FA9-EC896437D01D}" srcOrd="1" destOrd="0" presId="urn:microsoft.com/office/officeart/2005/8/layout/list1"/>
    <dgm:cxn modelId="{3E3821FF-445F-4224-854A-3C6D1F3FCB8B}" type="presOf" srcId="{882E0809-8702-404C-A614-6E5F6EB462D7}" destId="{3BA43C63-45D3-45E7-9150-F54A35C11EC6}" srcOrd="0" destOrd="0" presId="urn:microsoft.com/office/officeart/2005/8/layout/list1"/>
    <dgm:cxn modelId="{11878F93-550F-4C93-A309-F20D580EE0D4}" type="presOf" srcId="{5A9A16E6-71C3-428B-A637-F31191A183A2}" destId="{21C61FD8-EE7D-4880-B41C-1A31B96060E0}" srcOrd="0" destOrd="0" presId="urn:microsoft.com/office/officeart/2005/8/layout/list1"/>
    <dgm:cxn modelId="{11DA08E2-55F2-439B-AF17-EDFDC479EADF}" srcId="{882E0809-8702-404C-A614-6E5F6EB462D7}" destId="{F5CF8062-E486-4EFF-A0BB-7D88DE97DB5B}" srcOrd="4" destOrd="0" parTransId="{A853E894-49CB-4C27-9AB6-2981A0357662}" sibTransId="{F10575BC-78D6-484E-9F76-CF7029823258}"/>
    <dgm:cxn modelId="{FC9FAF41-20D7-437D-A115-BFBC94AE0320}" type="presOf" srcId="{F5CF8062-E486-4EFF-A0BB-7D88DE97DB5B}" destId="{BFBC9B36-5DF3-4677-B1F9-951EC0BA7B8B}" srcOrd="0" destOrd="0" presId="urn:microsoft.com/office/officeart/2005/8/layout/list1"/>
    <dgm:cxn modelId="{681DF72E-F872-4AD6-8A95-C69E890639F3}" type="presOf" srcId="{48E78BA2-080B-4117-8058-69B9B1D2DAA5}" destId="{CA6DE5B3-8D10-4E13-B91B-CF72A0EE311D}" srcOrd="0" destOrd="0" presId="urn:microsoft.com/office/officeart/2005/8/layout/list1"/>
    <dgm:cxn modelId="{DC8A3EFE-D6FB-4893-B806-BD7B78A9BFF6}" type="presOf" srcId="{2EDBF455-FDCD-4610-96BD-C5D87422A65E}" destId="{38788543-5C7B-4B4D-9E8C-CA2520B97BCA}" srcOrd="1" destOrd="0" presId="urn:microsoft.com/office/officeart/2005/8/layout/list1"/>
    <dgm:cxn modelId="{423F703B-DCF9-4472-B0D5-49139BA4FC3D}" type="presOf" srcId="{F5CF8062-E486-4EFF-A0BB-7D88DE97DB5B}" destId="{C50A3DD4-A15F-4F4F-AE85-B946FA60F22E}" srcOrd="1" destOrd="0" presId="urn:microsoft.com/office/officeart/2005/8/layout/list1"/>
    <dgm:cxn modelId="{8A7E6B8E-1431-4118-A97B-2E2DF2C283AA}" type="presOf" srcId="{2EDBF455-FDCD-4610-96BD-C5D87422A65E}" destId="{F7FE3A4C-D7A4-4104-B2C6-314844A55BED}" srcOrd="0" destOrd="0" presId="urn:microsoft.com/office/officeart/2005/8/layout/list1"/>
    <dgm:cxn modelId="{1D08A2CF-68A1-4FFF-B00D-B069EE133643}" type="presOf" srcId="{C12233FE-5DB3-4DD6-BB64-45E143BC750F}" destId="{507D7489-B087-4A1A-A9BF-F4D37274486D}" srcOrd="0" destOrd="0" presId="urn:microsoft.com/office/officeart/2005/8/layout/list1"/>
    <dgm:cxn modelId="{BDEBF305-BCDB-4AAE-92C7-7233BF747820}" srcId="{882E0809-8702-404C-A614-6E5F6EB462D7}" destId="{C12233FE-5DB3-4DD6-BB64-45E143BC750F}" srcOrd="6" destOrd="0" parTransId="{2D6312D5-C06A-413E-98CE-C5BA66E1B05D}" sibTransId="{99915560-12A1-441A-B6D5-2DFAE84796CB}"/>
    <dgm:cxn modelId="{1B743440-34A1-4ABF-99C5-E855A2C53EC2}" type="presOf" srcId="{5A9A16E6-71C3-428B-A637-F31191A183A2}" destId="{24C074EC-FD58-43D7-829E-056C27A5961C}" srcOrd="1" destOrd="0" presId="urn:microsoft.com/office/officeart/2005/8/layout/list1"/>
    <dgm:cxn modelId="{E22FF037-B459-4591-A2F2-02DA5C13EC3E}" srcId="{882E0809-8702-404C-A614-6E5F6EB462D7}" destId="{48E78BA2-080B-4117-8058-69B9B1D2DAA5}" srcOrd="1" destOrd="0" parTransId="{4BC58C5C-BE80-416B-BDAC-A2660175BEF8}" sibTransId="{551CE9F5-1505-44C7-9A51-39B287F85195}"/>
    <dgm:cxn modelId="{F8AC6661-2BDD-4276-AA37-B3FB2F57101C}" srcId="{882E0809-8702-404C-A614-6E5F6EB462D7}" destId="{F29352A3-8B3A-4DC7-95DD-810F1C9BDD03}" srcOrd="0" destOrd="0" parTransId="{D420B300-D788-4B77-AF5C-2A3032F0F625}" sibTransId="{AD2AA0C8-1104-4A3D-91AD-3DC1F3D3EE14}"/>
    <dgm:cxn modelId="{39612AA0-635E-4CD6-AE62-09923BDA6FD1}" srcId="{882E0809-8702-404C-A614-6E5F6EB462D7}" destId="{7F59F305-A281-4E25-9915-C1929DBC5C7B}" srcOrd="3" destOrd="0" parTransId="{9524BE54-153E-4D0C-AFC3-4B053CDA6D07}" sibTransId="{952ED1AC-9654-4741-88C8-FA2296EC18AE}"/>
    <dgm:cxn modelId="{DF8EA582-0AA2-4BF9-A599-CE92AC4E891A}" type="presOf" srcId="{7F59F305-A281-4E25-9915-C1929DBC5C7B}" destId="{9BE71846-56A8-4651-B1FF-0B841200B8F9}" srcOrd="0" destOrd="0" presId="urn:microsoft.com/office/officeart/2005/8/layout/list1"/>
    <dgm:cxn modelId="{2026232C-15BF-40CA-AD1C-1C343AA48352}" srcId="{882E0809-8702-404C-A614-6E5F6EB462D7}" destId="{5A9A16E6-71C3-428B-A637-F31191A183A2}" srcOrd="2" destOrd="0" parTransId="{94D7BCF3-87B5-4AB6-A010-9EAF77FAF450}" sibTransId="{F59202FE-A3E0-4697-B506-A5B0ACDC0640}"/>
    <dgm:cxn modelId="{3637223A-733D-4E79-ACA3-7F3F4E6D7B2F}" type="presOf" srcId="{48E78BA2-080B-4117-8058-69B9B1D2DAA5}" destId="{4BC84BA8-6E78-4913-9D34-83DF73303381}" srcOrd="1" destOrd="0" presId="urn:microsoft.com/office/officeart/2005/8/layout/list1"/>
    <dgm:cxn modelId="{906F4AB3-1204-4B8F-AFB1-BB9DFCB5DE47}" srcId="{882E0809-8702-404C-A614-6E5F6EB462D7}" destId="{2EDBF455-FDCD-4610-96BD-C5D87422A65E}" srcOrd="5" destOrd="0" parTransId="{BA77D419-35F7-4B71-B8B4-D4D8F4BA368B}" sibTransId="{0C3AD701-6F3D-40CF-B4C1-B8A9C8FE301E}"/>
    <dgm:cxn modelId="{AD313DD5-8EA8-430B-8479-1518FB344A1C}" type="presOf" srcId="{C12233FE-5DB3-4DD6-BB64-45E143BC750F}" destId="{8EC75891-6BF3-4F56-9824-601BC5C8F8AD}" srcOrd="1" destOrd="0" presId="urn:microsoft.com/office/officeart/2005/8/layout/list1"/>
    <dgm:cxn modelId="{D429803D-4900-4F67-8412-6E355BBB5A36}" type="presOf" srcId="{F29352A3-8B3A-4DC7-95DD-810F1C9BDD03}" destId="{A2F1FE83-A526-495B-803B-BAE4E5E9E925}" srcOrd="0" destOrd="0" presId="urn:microsoft.com/office/officeart/2005/8/layout/list1"/>
    <dgm:cxn modelId="{B38BD07E-3657-488B-A405-C0E3AA3E13CD}" type="presOf" srcId="{F29352A3-8B3A-4DC7-95DD-810F1C9BDD03}" destId="{2B49C13F-2DD5-4D63-BA23-26591BFF104F}" srcOrd="1" destOrd="0" presId="urn:microsoft.com/office/officeart/2005/8/layout/list1"/>
    <dgm:cxn modelId="{3A1D1066-AE4F-4F4B-9AB5-B9611F022949}" type="presParOf" srcId="{3BA43C63-45D3-45E7-9150-F54A35C11EC6}" destId="{FF1015A0-BE44-47C1-9480-4FDB1A74C043}" srcOrd="0" destOrd="0" presId="urn:microsoft.com/office/officeart/2005/8/layout/list1"/>
    <dgm:cxn modelId="{723F34AE-928B-4689-9857-0AA5D1C00EB5}" type="presParOf" srcId="{FF1015A0-BE44-47C1-9480-4FDB1A74C043}" destId="{A2F1FE83-A526-495B-803B-BAE4E5E9E925}" srcOrd="0" destOrd="0" presId="urn:microsoft.com/office/officeart/2005/8/layout/list1"/>
    <dgm:cxn modelId="{1AB0CE4A-EE74-4095-8FA3-2E98A2C78DF8}" type="presParOf" srcId="{FF1015A0-BE44-47C1-9480-4FDB1A74C043}" destId="{2B49C13F-2DD5-4D63-BA23-26591BFF104F}" srcOrd="1" destOrd="0" presId="urn:microsoft.com/office/officeart/2005/8/layout/list1"/>
    <dgm:cxn modelId="{E7B50D19-9B5C-4783-A958-026266E191DD}" type="presParOf" srcId="{3BA43C63-45D3-45E7-9150-F54A35C11EC6}" destId="{DEA73143-17E1-49F7-BC9F-43CA9A68F318}" srcOrd="1" destOrd="0" presId="urn:microsoft.com/office/officeart/2005/8/layout/list1"/>
    <dgm:cxn modelId="{DBB46219-9F9B-494C-9B5A-165084865DD4}" type="presParOf" srcId="{3BA43C63-45D3-45E7-9150-F54A35C11EC6}" destId="{3ED922C0-5C1F-46A6-A63A-84A4C557987C}" srcOrd="2" destOrd="0" presId="urn:microsoft.com/office/officeart/2005/8/layout/list1"/>
    <dgm:cxn modelId="{6C69854E-2BFE-4FE0-9A0B-2718147802B3}" type="presParOf" srcId="{3BA43C63-45D3-45E7-9150-F54A35C11EC6}" destId="{17ED555C-A557-4954-BBA3-311927A98325}" srcOrd="3" destOrd="0" presId="urn:microsoft.com/office/officeart/2005/8/layout/list1"/>
    <dgm:cxn modelId="{82B02961-198A-4569-809B-79D9FE0D8DE4}" type="presParOf" srcId="{3BA43C63-45D3-45E7-9150-F54A35C11EC6}" destId="{A390E1DE-60C4-49B8-B3E3-1F65D3A1FD3C}" srcOrd="4" destOrd="0" presId="urn:microsoft.com/office/officeart/2005/8/layout/list1"/>
    <dgm:cxn modelId="{57A62D69-F632-4480-8856-55AFC852D7D8}" type="presParOf" srcId="{A390E1DE-60C4-49B8-B3E3-1F65D3A1FD3C}" destId="{CA6DE5B3-8D10-4E13-B91B-CF72A0EE311D}" srcOrd="0" destOrd="0" presId="urn:microsoft.com/office/officeart/2005/8/layout/list1"/>
    <dgm:cxn modelId="{356962D8-F964-456E-8E87-A5353741681D}" type="presParOf" srcId="{A390E1DE-60C4-49B8-B3E3-1F65D3A1FD3C}" destId="{4BC84BA8-6E78-4913-9D34-83DF73303381}" srcOrd="1" destOrd="0" presId="urn:microsoft.com/office/officeart/2005/8/layout/list1"/>
    <dgm:cxn modelId="{4412D967-CE17-417E-8F25-7A8CB5A66760}" type="presParOf" srcId="{3BA43C63-45D3-45E7-9150-F54A35C11EC6}" destId="{E3D4C33E-DB50-49C1-B9A5-3D8982D64840}" srcOrd="5" destOrd="0" presId="urn:microsoft.com/office/officeart/2005/8/layout/list1"/>
    <dgm:cxn modelId="{362A405E-7A30-4A72-9A2F-BA33BE4360A7}" type="presParOf" srcId="{3BA43C63-45D3-45E7-9150-F54A35C11EC6}" destId="{39052645-E065-4D56-9B32-1A5E4549594C}" srcOrd="6" destOrd="0" presId="urn:microsoft.com/office/officeart/2005/8/layout/list1"/>
    <dgm:cxn modelId="{22B81CCD-7273-42A9-82FA-5C3DAFBC7609}" type="presParOf" srcId="{3BA43C63-45D3-45E7-9150-F54A35C11EC6}" destId="{B37BC595-0361-4947-B080-CBC1DDDE052C}" srcOrd="7" destOrd="0" presId="urn:microsoft.com/office/officeart/2005/8/layout/list1"/>
    <dgm:cxn modelId="{CDC4F9DF-E210-43BA-AFE5-205A9191E567}" type="presParOf" srcId="{3BA43C63-45D3-45E7-9150-F54A35C11EC6}" destId="{136CBA2D-08C0-4E19-B609-818E7F9796EE}" srcOrd="8" destOrd="0" presId="urn:microsoft.com/office/officeart/2005/8/layout/list1"/>
    <dgm:cxn modelId="{11666526-CAFE-4D62-A681-9D8D07FDCC8D}" type="presParOf" srcId="{136CBA2D-08C0-4E19-B609-818E7F9796EE}" destId="{21C61FD8-EE7D-4880-B41C-1A31B96060E0}" srcOrd="0" destOrd="0" presId="urn:microsoft.com/office/officeart/2005/8/layout/list1"/>
    <dgm:cxn modelId="{74093733-0E34-41E7-AC66-70FB6F547D6A}" type="presParOf" srcId="{136CBA2D-08C0-4E19-B609-818E7F9796EE}" destId="{24C074EC-FD58-43D7-829E-056C27A5961C}" srcOrd="1" destOrd="0" presId="urn:microsoft.com/office/officeart/2005/8/layout/list1"/>
    <dgm:cxn modelId="{E1EAE331-D2A5-41FF-BD08-B18AF83F4E49}" type="presParOf" srcId="{3BA43C63-45D3-45E7-9150-F54A35C11EC6}" destId="{E761029E-3FA8-45B4-9CA9-9169162AEA0F}" srcOrd="9" destOrd="0" presId="urn:microsoft.com/office/officeart/2005/8/layout/list1"/>
    <dgm:cxn modelId="{5BACBC63-E962-4C5C-B4DB-ACC6B569BBFE}" type="presParOf" srcId="{3BA43C63-45D3-45E7-9150-F54A35C11EC6}" destId="{59E189BA-3EDA-48F5-B75A-10AC52105E2D}" srcOrd="10" destOrd="0" presId="urn:microsoft.com/office/officeart/2005/8/layout/list1"/>
    <dgm:cxn modelId="{A41CB85E-19D0-44D5-8946-82B636DC5060}" type="presParOf" srcId="{3BA43C63-45D3-45E7-9150-F54A35C11EC6}" destId="{66B47136-78A6-47B0-9F5F-9015F20D0DCC}" srcOrd="11" destOrd="0" presId="urn:microsoft.com/office/officeart/2005/8/layout/list1"/>
    <dgm:cxn modelId="{2865AF74-096E-4B79-A8E0-1845A53CAFA5}" type="presParOf" srcId="{3BA43C63-45D3-45E7-9150-F54A35C11EC6}" destId="{879503D5-03E1-4DDF-820C-69D9B591230D}" srcOrd="12" destOrd="0" presId="urn:microsoft.com/office/officeart/2005/8/layout/list1"/>
    <dgm:cxn modelId="{B5C91E3C-BB67-4C2D-9915-238157997331}" type="presParOf" srcId="{879503D5-03E1-4DDF-820C-69D9B591230D}" destId="{9BE71846-56A8-4651-B1FF-0B841200B8F9}" srcOrd="0" destOrd="0" presId="urn:microsoft.com/office/officeart/2005/8/layout/list1"/>
    <dgm:cxn modelId="{93944434-F50E-498E-BB3F-E4AFE708252D}" type="presParOf" srcId="{879503D5-03E1-4DDF-820C-69D9B591230D}" destId="{EF68CF75-AFD3-4825-8FA9-EC896437D01D}" srcOrd="1" destOrd="0" presId="urn:microsoft.com/office/officeart/2005/8/layout/list1"/>
    <dgm:cxn modelId="{485CE914-6EC4-4192-8C97-BA07F4DDAD98}" type="presParOf" srcId="{3BA43C63-45D3-45E7-9150-F54A35C11EC6}" destId="{EEE2E155-291C-4705-AAAC-AB28DC2AFDBB}" srcOrd="13" destOrd="0" presId="urn:microsoft.com/office/officeart/2005/8/layout/list1"/>
    <dgm:cxn modelId="{316DCFE8-46A2-4BB3-B19E-552DBFF52E72}" type="presParOf" srcId="{3BA43C63-45D3-45E7-9150-F54A35C11EC6}" destId="{85436C43-7F39-49BE-A7D8-060786442890}" srcOrd="14" destOrd="0" presId="urn:microsoft.com/office/officeart/2005/8/layout/list1"/>
    <dgm:cxn modelId="{FD155FC9-B9A5-4B53-8C8D-986BB3C13375}" type="presParOf" srcId="{3BA43C63-45D3-45E7-9150-F54A35C11EC6}" destId="{F374B55A-3F43-47AF-B816-AA51582C2E63}" srcOrd="15" destOrd="0" presId="urn:microsoft.com/office/officeart/2005/8/layout/list1"/>
    <dgm:cxn modelId="{B9A53615-6291-4942-825A-E75CAEFAD509}" type="presParOf" srcId="{3BA43C63-45D3-45E7-9150-F54A35C11EC6}" destId="{354B2977-6176-4AB8-889A-CDC77BCF0262}" srcOrd="16" destOrd="0" presId="urn:microsoft.com/office/officeart/2005/8/layout/list1"/>
    <dgm:cxn modelId="{82B19589-BD0A-4C1D-B1B7-198AA9CCA1A7}" type="presParOf" srcId="{354B2977-6176-4AB8-889A-CDC77BCF0262}" destId="{BFBC9B36-5DF3-4677-B1F9-951EC0BA7B8B}" srcOrd="0" destOrd="0" presId="urn:microsoft.com/office/officeart/2005/8/layout/list1"/>
    <dgm:cxn modelId="{45D796A4-DD9F-4969-8063-26990144BE6C}" type="presParOf" srcId="{354B2977-6176-4AB8-889A-CDC77BCF0262}" destId="{C50A3DD4-A15F-4F4F-AE85-B946FA60F22E}" srcOrd="1" destOrd="0" presId="urn:microsoft.com/office/officeart/2005/8/layout/list1"/>
    <dgm:cxn modelId="{355E46B1-D3B2-4A40-9D76-AC22A45BB4A9}" type="presParOf" srcId="{3BA43C63-45D3-45E7-9150-F54A35C11EC6}" destId="{AE7E4ED3-7CC9-4D79-9EA3-88E0DBD0E5FF}" srcOrd="17" destOrd="0" presId="urn:microsoft.com/office/officeart/2005/8/layout/list1"/>
    <dgm:cxn modelId="{25F6B4DD-DC11-4FAB-A3FA-2E8D6F6A30ED}" type="presParOf" srcId="{3BA43C63-45D3-45E7-9150-F54A35C11EC6}" destId="{CDD548B2-484A-4321-9648-58A096AF0341}" srcOrd="18" destOrd="0" presId="urn:microsoft.com/office/officeart/2005/8/layout/list1"/>
    <dgm:cxn modelId="{893CB910-BC03-4E60-9300-00412408A1E8}" type="presParOf" srcId="{3BA43C63-45D3-45E7-9150-F54A35C11EC6}" destId="{FADBB7E9-5267-4268-B134-6371CF0F055D}" srcOrd="19" destOrd="0" presId="urn:microsoft.com/office/officeart/2005/8/layout/list1"/>
    <dgm:cxn modelId="{E383887C-A5A0-44A8-AB25-AF58F9EEC04C}" type="presParOf" srcId="{3BA43C63-45D3-45E7-9150-F54A35C11EC6}" destId="{59C18B04-EB0A-4532-9301-4077947037A5}" srcOrd="20" destOrd="0" presId="urn:microsoft.com/office/officeart/2005/8/layout/list1"/>
    <dgm:cxn modelId="{BCEA504C-4E0F-4AEB-ACE1-11E86247510C}" type="presParOf" srcId="{59C18B04-EB0A-4532-9301-4077947037A5}" destId="{F7FE3A4C-D7A4-4104-B2C6-314844A55BED}" srcOrd="0" destOrd="0" presId="urn:microsoft.com/office/officeart/2005/8/layout/list1"/>
    <dgm:cxn modelId="{742D1AF3-79E6-4B16-A9DC-5742F0C2D8D7}" type="presParOf" srcId="{59C18B04-EB0A-4532-9301-4077947037A5}" destId="{38788543-5C7B-4B4D-9E8C-CA2520B97BCA}" srcOrd="1" destOrd="0" presId="urn:microsoft.com/office/officeart/2005/8/layout/list1"/>
    <dgm:cxn modelId="{DBFB802B-0397-43A6-AA28-9033DF2A25A7}" type="presParOf" srcId="{3BA43C63-45D3-45E7-9150-F54A35C11EC6}" destId="{17979925-BC25-433B-9245-31D0D2F4CEDB}" srcOrd="21" destOrd="0" presId="urn:microsoft.com/office/officeart/2005/8/layout/list1"/>
    <dgm:cxn modelId="{06FD87B5-F1C8-43FB-8C71-B6FEF636A21D}" type="presParOf" srcId="{3BA43C63-45D3-45E7-9150-F54A35C11EC6}" destId="{93F18BA6-D622-44FB-AD43-ECDF58EE92B2}" srcOrd="22" destOrd="0" presId="urn:microsoft.com/office/officeart/2005/8/layout/list1"/>
    <dgm:cxn modelId="{72AA9474-183D-4970-8BFA-F2C7238A4091}" type="presParOf" srcId="{3BA43C63-45D3-45E7-9150-F54A35C11EC6}" destId="{8BD90538-F4CE-4FB6-A04F-E64E6BF6FE8A}" srcOrd="23" destOrd="0" presId="urn:microsoft.com/office/officeart/2005/8/layout/list1"/>
    <dgm:cxn modelId="{24787735-360A-4CA9-B88D-2248B339029E}" type="presParOf" srcId="{3BA43C63-45D3-45E7-9150-F54A35C11EC6}" destId="{DAAA3550-CA41-438B-A807-9455E55949FD}" srcOrd="24" destOrd="0" presId="urn:microsoft.com/office/officeart/2005/8/layout/list1"/>
    <dgm:cxn modelId="{D969E76A-8E25-4822-9F52-CF88B47D0FC1}" type="presParOf" srcId="{DAAA3550-CA41-438B-A807-9455E55949FD}" destId="{507D7489-B087-4A1A-A9BF-F4D37274486D}" srcOrd="0" destOrd="0" presId="urn:microsoft.com/office/officeart/2005/8/layout/list1"/>
    <dgm:cxn modelId="{1881E8B8-DC72-4D47-99E3-62569138C232}" type="presParOf" srcId="{DAAA3550-CA41-438B-A807-9455E55949FD}" destId="{8EC75891-6BF3-4F56-9824-601BC5C8F8AD}" srcOrd="1" destOrd="0" presId="urn:microsoft.com/office/officeart/2005/8/layout/list1"/>
    <dgm:cxn modelId="{8FD02AAB-F266-4CFB-883A-E2434500D73C}" type="presParOf" srcId="{3BA43C63-45D3-45E7-9150-F54A35C11EC6}" destId="{A6368563-6B1A-40B2-B905-1FBF94D2C30E}" srcOrd="25" destOrd="0" presId="urn:microsoft.com/office/officeart/2005/8/layout/list1"/>
    <dgm:cxn modelId="{BB08E3C9-45CD-4143-A24C-5040809FDCEF}" type="presParOf" srcId="{3BA43C63-45D3-45E7-9150-F54A35C11EC6}" destId="{C3051351-A9BA-40A0-9BE1-D613D3220E1C}" srcOrd="2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CAFF7ED-D22E-4F59-9441-DF93392ACF5E}" type="doc">
      <dgm:prSet loTypeId="urn:microsoft.com/office/officeart/2008/layout/VerticalCurvedList" loCatId="list" qsTypeId="urn:microsoft.com/office/officeart/2005/8/quickstyle/simple1" qsCatId="simple" csTypeId="urn:microsoft.com/office/officeart/2005/8/colors/accent2_1" csCatId="accent2" phldr="1"/>
      <dgm:spPr/>
      <dgm:t>
        <a:bodyPr/>
        <a:lstStyle/>
        <a:p>
          <a:endParaRPr lang="ru-RU"/>
        </a:p>
      </dgm:t>
    </dgm:pt>
    <dgm:pt modelId="{E7558354-B55C-4D85-A8F7-A3F48EB76770}">
      <dgm:prSet phldrT="[Текст]" custT="1"/>
      <dgm:spPr/>
      <dgm:t>
        <a:bodyPr/>
        <a:lstStyle/>
        <a:p>
          <a:r>
            <a:rPr lang="kk-KZ" sz="1600" b="1" dirty="0" smtClean="0">
              <a:latin typeface="Times New Roman" panose="02020603050405020304" pitchFamily="18" charset="0"/>
              <a:cs typeface="Times New Roman" panose="02020603050405020304" pitchFamily="18" charset="0"/>
            </a:rPr>
            <a:t>Қолданбалы педагогикалық зерттеулер мен әзірлемелер нәтижелелерінің тәжірибелік маңыздылығы мынадай көрсеткіштерге байланысты</a:t>
          </a:r>
          <a:endParaRPr lang="ru-RU" sz="1600" b="1" dirty="0">
            <a:latin typeface="Times New Roman" panose="02020603050405020304" pitchFamily="18" charset="0"/>
            <a:cs typeface="Times New Roman" panose="02020603050405020304" pitchFamily="18" charset="0"/>
          </a:endParaRPr>
        </a:p>
      </dgm:t>
    </dgm:pt>
    <dgm:pt modelId="{90DCFC1B-6039-4717-8820-869ADAC74F31}" type="parTrans" cxnId="{ACB47CD1-2CB7-4D9C-90B9-7E2097F236DC}">
      <dgm:prSet/>
      <dgm:spPr/>
      <dgm:t>
        <a:bodyPr/>
        <a:lstStyle/>
        <a:p>
          <a:endParaRPr lang="ru-RU"/>
        </a:p>
      </dgm:t>
    </dgm:pt>
    <dgm:pt modelId="{FCEF2C48-58BE-4820-A265-2C0516F98E29}" type="sibTrans" cxnId="{ACB47CD1-2CB7-4D9C-90B9-7E2097F236DC}">
      <dgm:prSet/>
      <dgm:spPr/>
      <dgm:t>
        <a:bodyPr/>
        <a:lstStyle/>
        <a:p>
          <a:endParaRPr lang="ru-RU" sz="1600" b="1">
            <a:latin typeface="Times New Roman" panose="02020603050405020304" pitchFamily="18" charset="0"/>
            <a:cs typeface="Times New Roman" panose="02020603050405020304" pitchFamily="18" charset="0"/>
          </a:endParaRPr>
        </a:p>
      </dgm:t>
    </dgm:pt>
    <dgm:pt modelId="{391CE584-C9BF-4BA9-9BFC-E54B4E5529B7}">
      <dgm:prSet phldrT="[Текст]" custT="1"/>
      <dgm:spPr/>
      <dgm:t>
        <a:bodyPr/>
        <a:lstStyle/>
        <a:p>
          <a:r>
            <a:rPr lang="kk-KZ" sz="1600" b="1" i="1" dirty="0" smtClean="0">
              <a:latin typeface="Times New Roman" panose="02020603050405020304" pitchFamily="18" charset="0"/>
              <a:cs typeface="Times New Roman" panose="02020603050405020304" pitchFamily="18" charset="0"/>
            </a:rPr>
            <a:t>зерттеу нәтижелеріне қызыққан оны тұтынушылардың саны мен құрамы</a:t>
          </a:r>
          <a:endParaRPr lang="ru-RU" sz="1600" b="1" dirty="0">
            <a:latin typeface="Times New Roman" panose="02020603050405020304" pitchFamily="18" charset="0"/>
            <a:cs typeface="Times New Roman" panose="02020603050405020304" pitchFamily="18" charset="0"/>
          </a:endParaRPr>
        </a:p>
      </dgm:t>
    </dgm:pt>
    <dgm:pt modelId="{2D75D789-F49A-4765-B691-6503CE1B26AE}" type="parTrans" cxnId="{E0FC4483-B699-4966-B800-9D730A3BACC5}">
      <dgm:prSet/>
      <dgm:spPr/>
      <dgm:t>
        <a:bodyPr/>
        <a:lstStyle/>
        <a:p>
          <a:endParaRPr lang="ru-RU"/>
        </a:p>
      </dgm:t>
    </dgm:pt>
    <dgm:pt modelId="{B1F4DBDC-3272-4A27-A383-06D6C01D4052}" type="sibTrans" cxnId="{E0FC4483-B699-4966-B800-9D730A3BACC5}">
      <dgm:prSet/>
      <dgm:spPr/>
      <dgm:t>
        <a:bodyPr/>
        <a:lstStyle/>
        <a:p>
          <a:endParaRPr lang="ru-RU"/>
        </a:p>
      </dgm:t>
    </dgm:pt>
    <dgm:pt modelId="{771C722D-D361-43A8-9C92-CD139A8F3E94}">
      <dgm:prSet phldrT="[Текст]" custT="1"/>
      <dgm:spPr/>
      <dgm:t>
        <a:bodyPr/>
        <a:lstStyle/>
        <a:p>
          <a:r>
            <a:rPr lang="kk-KZ" sz="1600" b="1" i="1" dirty="0" smtClean="0">
              <a:latin typeface="Times New Roman" panose="02020603050405020304" pitchFamily="18" charset="0"/>
              <a:cs typeface="Times New Roman" panose="02020603050405020304" pitchFamily="18" charset="0"/>
            </a:rPr>
            <a:t>нәтижелелерді қолдану ауқымы</a:t>
          </a:r>
          <a:endParaRPr lang="ru-RU" sz="1600" b="1" dirty="0">
            <a:latin typeface="Times New Roman" panose="02020603050405020304" pitchFamily="18" charset="0"/>
            <a:cs typeface="Times New Roman" panose="02020603050405020304" pitchFamily="18" charset="0"/>
          </a:endParaRPr>
        </a:p>
      </dgm:t>
    </dgm:pt>
    <dgm:pt modelId="{43E93A21-F207-475F-9EA7-E95B9077D58E}" type="parTrans" cxnId="{E3F3A6BA-203B-4A9E-A1D8-18E82093B867}">
      <dgm:prSet/>
      <dgm:spPr/>
      <dgm:t>
        <a:bodyPr/>
        <a:lstStyle/>
        <a:p>
          <a:endParaRPr lang="ru-RU"/>
        </a:p>
      </dgm:t>
    </dgm:pt>
    <dgm:pt modelId="{0136AA04-134F-43B1-AFA0-340BFF358726}" type="sibTrans" cxnId="{E3F3A6BA-203B-4A9E-A1D8-18E82093B867}">
      <dgm:prSet/>
      <dgm:spPr/>
      <dgm:t>
        <a:bodyPr/>
        <a:lstStyle/>
        <a:p>
          <a:endParaRPr lang="ru-RU"/>
        </a:p>
      </dgm:t>
    </dgm:pt>
    <dgm:pt modelId="{969CF64C-53AC-45F1-8DCF-2E6DF5D840B2}">
      <dgm:prSet phldrT="[Текст]" custT="1"/>
      <dgm:spPr/>
      <dgm:t>
        <a:bodyPr/>
        <a:lstStyle/>
        <a:p>
          <a:r>
            <a:rPr lang="kk-KZ" sz="1600" b="1" i="1" dirty="0" smtClean="0">
              <a:latin typeface="Times New Roman" panose="02020603050405020304" pitchFamily="18" charset="0"/>
              <a:cs typeface="Times New Roman" panose="02020603050405020304" pitchFamily="18" charset="0"/>
            </a:rPr>
            <a:t> әлеуметтік-экономикалық салдары</a:t>
          </a:r>
          <a:endParaRPr lang="ru-RU" sz="1600" b="1" dirty="0">
            <a:latin typeface="Times New Roman" panose="02020603050405020304" pitchFamily="18" charset="0"/>
            <a:cs typeface="Times New Roman" panose="02020603050405020304" pitchFamily="18" charset="0"/>
          </a:endParaRPr>
        </a:p>
      </dgm:t>
    </dgm:pt>
    <dgm:pt modelId="{7870FE49-24F7-44FF-9A38-4FEE103B6746}" type="parTrans" cxnId="{23B511A2-C17D-4ABC-8604-7C3023386837}">
      <dgm:prSet/>
      <dgm:spPr/>
      <dgm:t>
        <a:bodyPr/>
        <a:lstStyle/>
        <a:p>
          <a:endParaRPr lang="ru-RU"/>
        </a:p>
      </dgm:t>
    </dgm:pt>
    <dgm:pt modelId="{D413653B-66D3-46D1-83E4-5BD4455CEEA2}" type="sibTrans" cxnId="{23B511A2-C17D-4ABC-8604-7C3023386837}">
      <dgm:prSet/>
      <dgm:spPr/>
      <dgm:t>
        <a:bodyPr/>
        <a:lstStyle/>
        <a:p>
          <a:endParaRPr lang="ru-RU"/>
        </a:p>
      </dgm:t>
    </dgm:pt>
    <dgm:pt modelId="{1776E459-439F-44A5-A28A-86824C91E176}">
      <dgm:prSet phldrT="[Текст]" custT="1"/>
      <dgm:spPr/>
      <dgm:t>
        <a:bodyPr/>
        <a:lstStyle/>
        <a:p>
          <a:r>
            <a:rPr lang="kk-KZ" sz="1600" b="1" i="1" smtClean="0">
              <a:latin typeface="Times New Roman" panose="02020603050405020304" pitchFamily="18" charset="0"/>
              <a:cs typeface="Times New Roman" panose="02020603050405020304" pitchFamily="18" charset="0"/>
            </a:rPr>
            <a:t>зерттеу </a:t>
          </a:r>
          <a:r>
            <a:rPr lang="kk-KZ" sz="1600" b="1" i="1" dirty="0" smtClean="0">
              <a:latin typeface="Times New Roman" panose="02020603050405020304" pitchFamily="18" charset="0"/>
              <a:cs typeface="Times New Roman" panose="02020603050405020304" pitchFamily="18" charset="0"/>
            </a:rPr>
            <a:t>нәтижелерінің тәжірибеде қолдануға даярлығы</a:t>
          </a:r>
          <a:endParaRPr lang="ru-RU" sz="1600" b="1" dirty="0">
            <a:latin typeface="Times New Roman" panose="02020603050405020304" pitchFamily="18" charset="0"/>
            <a:cs typeface="Times New Roman" panose="02020603050405020304" pitchFamily="18" charset="0"/>
          </a:endParaRPr>
        </a:p>
      </dgm:t>
    </dgm:pt>
    <dgm:pt modelId="{714C62E3-94B7-4187-8D12-2A0B1A9986D3}" type="parTrans" cxnId="{BF1CE4E1-7605-452A-8258-905CED67B05C}">
      <dgm:prSet/>
      <dgm:spPr/>
      <dgm:t>
        <a:bodyPr/>
        <a:lstStyle/>
        <a:p>
          <a:endParaRPr lang="ru-RU"/>
        </a:p>
      </dgm:t>
    </dgm:pt>
    <dgm:pt modelId="{6AA11745-B780-42E2-9108-C9434B526374}" type="sibTrans" cxnId="{BF1CE4E1-7605-452A-8258-905CED67B05C}">
      <dgm:prSet/>
      <dgm:spPr/>
      <dgm:t>
        <a:bodyPr/>
        <a:lstStyle/>
        <a:p>
          <a:endParaRPr lang="ru-RU"/>
        </a:p>
      </dgm:t>
    </dgm:pt>
    <dgm:pt modelId="{E5758393-CA16-46D5-B74D-50FC8F999DF1}" type="pres">
      <dgm:prSet presAssocID="{ECAFF7ED-D22E-4F59-9441-DF93392ACF5E}" presName="Name0" presStyleCnt="0">
        <dgm:presLayoutVars>
          <dgm:chMax val="7"/>
          <dgm:chPref val="7"/>
          <dgm:dir/>
        </dgm:presLayoutVars>
      </dgm:prSet>
      <dgm:spPr/>
    </dgm:pt>
    <dgm:pt modelId="{3C209BF3-BB75-47F1-8EAA-3066F3D9860B}" type="pres">
      <dgm:prSet presAssocID="{ECAFF7ED-D22E-4F59-9441-DF93392ACF5E}" presName="Name1" presStyleCnt="0"/>
      <dgm:spPr/>
    </dgm:pt>
    <dgm:pt modelId="{79401454-0CC9-4FFA-A247-742B248B0C01}" type="pres">
      <dgm:prSet presAssocID="{ECAFF7ED-D22E-4F59-9441-DF93392ACF5E}" presName="cycle" presStyleCnt="0"/>
      <dgm:spPr/>
    </dgm:pt>
    <dgm:pt modelId="{4CA528E0-A26C-43AE-911D-62D421629199}" type="pres">
      <dgm:prSet presAssocID="{ECAFF7ED-D22E-4F59-9441-DF93392ACF5E}" presName="srcNode" presStyleLbl="node1" presStyleIdx="0" presStyleCnt="5"/>
      <dgm:spPr/>
    </dgm:pt>
    <dgm:pt modelId="{AA5A4D6C-980B-4410-89F2-EC162DF9204A}" type="pres">
      <dgm:prSet presAssocID="{ECAFF7ED-D22E-4F59-9441-DF93392ACF5E}" presName="conn" presStyleLbl="parChTrans1D2" presStyleIdx="0" presStyleCnt="1"/>
      <dgm:spPr/>
    </dgm:pt>
    <dgm:pt modelId="{474EA07C-3610-4C67-9BF6-DC2B900854FB}" type="pres">
      <dgm:prSet presAssocID="{ECAFF7ED-D22E-4F59-9441-DF93392ACF5E}" presName="extraNode" presStyleLbl="node1" presStyleIdx="0" presStyleCnt="5"/>
      <dgm:spPr/>
    </dgm:pt>
    <dgm:pt modelId="{77082813-66A8-4B27-BAE4-826F6B327E2D}" type="pres">
      <dgm:prSet presAssocID="{ECAFF7ED-D22E-4F59-9441-DF93392ACF5E}" presName="dstNode" presStyleLbl="node1" presStyleIdx="0" presStyleCnt="5"/>
      <dgm:spPr/>
    </dgm:pt>
    <dgm:pt modelId="{97DBD880-A822-4AF9-8570-36DB5175F841}" type="pres">
      <dgm:prSet presAssocID="{E7558354-B55C-4D85-A8F7-A3F48EB76770}" presName="text_1" presStyleLbl="node1" presStyleIdx="0" presStyleCnt="5">
        <dgm:presLayoutVars>
          <dgm:bulletEnabled val="1"/>
        </dgm:presLayoutVars>
      </dgm:prSet>
      <dgm:spPr/>
      <dgm:t>
        <a:bodyPr/>
        <a:lstStyle/>
        <a:p>
          <a:endParaRPr lang="ru-RU"/>
        </a:p>
      </dgm:t>
    </dgm:pt>
    <dgm:pt modelId="{5BFC9F05-F9AA-4442-8186-D91763F400CA}" type="pres">
      <dgm:prSet presAssocID="{E7558354-B55C-4D85-A8F7-A3F48EB76770}" presName="accent_1" presStyleCnt="0"/>
      <dgm:spPr/>
    </dgm:pt>
    <dgm:pt modelId="{23AEB31A-0E76-4FE6-9781-32263A41D6A6}" type="pres">
      <dgm:prSet presAssocID="{E7558354-B55C-4D85-A8F7-A3F48EB76770}" presName="accentRepeatNode" presStyleLbl="solidFgAcc1" presStyleIdx="0" presStyleCnt="5"/>
      <dgm:spPr/>
    </dgm:pt>
    <dgm:pt modelId="{B791731A-F026-45CC-9DF8-8FBFE8B1EC99}" type="pres">
      <dgm:prSet presAssocID="{391CE584-C9BF-4BA9-9BFC-E54B4E5529B7}" presName="text_2" presStyleLbl="node1" presStyleIdx="1" presStyleCnt="5">
        <dgm:presLayoutVars>
          <dgm:bulletEnabled val="1"/>
        </dgm:presLayoutVars>
      </dgm:prSet>
      <dgm:spPr/>
      <dgm:t>
        <a:bodyPr/>
        <a:lstStyle/>
        <a:p>
          <a:endParaRPr lang="ru-RU"/>
        </a:p>
      </dgm:t>
    </dgm:pt>
    <dgm:pt modelId="{E48DCD7E-92D9-4FBE-96C2-884FB0519B9D}" type="pres">
      <dgm:prSet presAssocID="{391CE584-C9BF-4BA9-9BFC-E54B4E5529B7}" presName="accent_2" presStyleCnt="0"/>
      <dgm:spPr/>
    </dgm:pt>
    <dgm:pt modelId="{5559157E-B3F9-4CB3-B768-F8E4736DA964}" type="pres">
      <dgm:prSet presAssocID="{391CE584-C9BF-4BA9-9BFC-E54B4E5529B7}" presName="accentRepeatNode" presStyleLbl="solidFgAcc1" presStyleIdx="1" presStyleCnt="5"/>
      <dgm:spPr/>
    </dgm:pt>
    <dgm:pt modelId="{1B80EEFA-65DB-45B0-AFBD-F162AD458E03}" type="pres">
      <dgm:prSet presAssocID="{771C722D-D361-43A8-9C92-CD139A8F3E94}" presName="text_3" presStyleLbl="node1" presStyleIdx="2" presStyleCnt="5">
        <dgm:presLayoutVars>
          <dgm:bulletEnabled val="1"/>
        </dgm:presLayoutVars>
      </dgm:prSet>
      <dgm:spPr/>
      <dgm:t>
        <a:bodyPr/>
        <a:lstStyle/>
        <a:p>
          <a:endParaRPr lang="ru-RU"/>
        </a:p>
      </dgm:t>
    </dgm:pt>
    <dgm:pt modelId="{FB0DFB72-8DDE-49B5-86F6-3FE4E085F154}" type="pres">
      <dgm:prSet presAssocID="{771C722D-D361-43A8-9C92-CD139A8F3E94}" presName="accent_3" presStyleCnt="0"/>
      <dgm:spPr/>
    </dgm:pt>
    <dgm:pt modelId="{6042564D-64ED-4593-978D-124719F233D2}" type="pres">
      <dgm:prSet presAssocID="{771C722D-D361-43A8-9C92-CD139A8F3E94}" presName="accentRepeatNode" presStyleLbl="solidFgAcc1" presStyleIdx="2" presStyleCnt="5"/>
      <dgm:spPr/>
    </dgm:pt>
    <dgm:pt modelId="{90EE8B5B-13FC-4087-80CB-E2CF5B74A1CA}" type="pres">
      <dgm:prSet presAssocID="{969CF64C-53AC-45F1-8DCF-2E6DF5D840B2}" presName="text_4" presStyleLbl="node1" presStyleIdx="3" presStyleCnt="5">
        <dgm:presLayoutVars>
          <dgm:bulletEnabled val="1"/>
        </dgm:presLayoutVars>
      </dgm:prSet>
      <dgm:spPr/>
      <dgm:t>
        <a:bodyPr/>
        <a:lstStyle/>
        <a:p>
          <a:endParaRPr lang="ru-RU"/>
        </a:p>
      </dgm:t>
    </dgm:pt>
    <dgm:pt modelId="{B7FEFD0E-A941-410E-8CAB-21A536AE3C5C}" type="pres">
      <dgm:prSet presAssocID="{969CF64C-53AC-45F1-8DCF-2E6DF5D840B2}" presName="accent_4" presStyleCnt="0"/>
      <dgm:spPr/>
    </dgm:pt>
    <dgm:pt modelId="{05B635D0-220B-44C2-8561-CD3B6DD20E65}" type="pres">
      <dgm:prSet presAssocID="{969CF64C-53AC-45F1-8DCF-2E6DF5D840B2}" presName="accentRepeatNode" presStyleLbl="solidFgAcc1" presStyleIdx="3" presStyleCnt="5"/>
      <dgm:spPr/>
    </dgm:pt>
    <dgm:pt modelId="{FF06F031-F137-4D31-B097-1449699A4D84}" type="pres">
      <dgm:prSet presAssocID="{1776E459-439F-44A5-A28A-86824C91E176}" presName="text_5" presStyleLbl="node1" presStyleIdx="4" presStyleCnt="5">
        <dgm:presLayoutVars>
          <dgm:bulletEnabled val="1"/>
        </dgm:presLayoutVars>
      </dgm:prSet>
      <dgm:spPr/>
    </dgm:pt>
    <dgm:pt modelId="{9D48A545-5AE1-4A75-B54A-D74EC7BE0427}" type="pres">
      <dgm:prSet presAssocID="{1776E459-439F-44A5-A28A-86824C91E176}" presName="accent_5" presStyleCnt="0"/>
      <dgm:spPr/>
    </dgm:pt>
    <dgm:pt modelId="{5263883F-7D98-4913-ACAE-C22E460313EC}" type="pres">
      <dgm:prSet presAssocID="{1776E459-439F-44A5-A28A-86824C91E176}" presName="accentRepeatNode" presStyleLbl="solidFgAcc1" presStyleIdx="4" presStyleCnt="5"/>
      <dgm:spPr/>
    </dgm:pt>
  </dgm:ptLst>
  <dgm:cxnLst>
    <dgm:cxn modelId="{2BE49BFA-6287-47C7-A299-69AE360012CE}" type="presOf" srcId="{ECAFF7ED-D22E-4F59-9441-DF93392ACF5E}" destId="{E5758393-CA16-46D5-B74D-50FC8F999DF1}" srcOrd="0" destOrd="0" presId="urn:microsoft.com/office/officeart/2008/layout/VerticalCurvedList"/>
    <dgm:cxn modelId="{ACB47CD1-2CB7-4D9C-90B9-7E2097F236DC}" srcId="{ECAFF7ED-D22E-4F59-9441-DF93392ACF5E}" destId="{E7558354-B55C-4D85-A8F7-A3F48EB76770}" srcOrd="0" destOrd="0" parTransId="{90DCFC1B-6039-4717-8820-869ADAC74F31}" sibTransId="{FCEF2C48-58BE-4820-A265-2C0516F98E29}"/>
    <dgm:cxn modelId="{03EA5989-F79B-4A8D-A202-51C93C3FE79A}" type="presOf" srcId="{FCEF2C48-58BE-4820-A265-2C0516F98E29}" destId="{AA5A4D6C-980B-4410-89F2-EC162DF9204A}" srcOrd="0" destOrd="0" presId="urn:microsoft.com/office/officeart/2008/layout/VerticalCurvedList"/>
    <dgm:cxn modelId="{09B2725B-817D-4C74-9F70-3FBEB3037DA9}" type="presOf" srcId="{771C722D-D361-43A8-9C92-CD139A8F3E94}" destId="{1B80EEFA-65DB-45B0-AFBD-F162AD458E03}" srcOrd="0" destOrd="0" presId="urn:microsoft.com/office/officeart/2008/layout/VerticalCurvedList"/>
    <dgm:cxn modelId="{DCDA51F0-26E2-4FD0-BEDA-27E446972073}" type="presOf" srcId="{391CE584-C9BF-4BA9-9BFC-E54B4E5529B7}" destId="{B791731A-F026-45CC-9DF8-8FBFE8B1EC99}" srcOrd="0" destOrd="0" presId="urn:microsoft.com/office/officeart/2008/layout/VerticalCurvedList"/>
    <dgm:cxn modelId="{BF1CE4E1-7605-452A-8258-905CED67B05C}" srcId="{ECAFF7ED-D22E-4F59-9441-DF93392ACF5E}" destId="{1776E459-439F-44A5-A28A-86824C91E176}" srcOrd="4" destOrd="0" parTransId="{714C62E3-94B7-4187-8D12-2A0B1A9986D3}" sibTransId="{6AA11745-B780-42E2-9108-C9434B526374}"/>
    <dgm:cxn modelId="{939D35C1-6472-4065-8562-3C9EE041A256}" type="presOf" srcId="{E7558354-B55C-4D85-A8F7-A3F48EB76770}" destId="{97DBD880-A822-4AF9-8570-36DB5175F841}" srcOrd="0" destOrd="0" presId="urn:microsoft.com/office/officeart/2008/layout/VerticalCurvedList"/>
    <dgm:cxn modelId="{2BD21E21-F7D1-4DC5-BF4A-3CDA53DBF3D2}" type="presOf" srcId="{1776E459-439F-44A5-A28A-86824C91E176}" destId="{FF06F031-F137-4D31-B097-1449699A4D84}" srcOrd="0" destOrd="0" presId="urn:microsoft.com/office/officeart/2008/layout/VerticalCurvedList"/>
    <dgm:cxn modelId="{E0FC4483-B699-4966-B800-9D730A3BACC5}" srcId="{ECAFF7ED-D22E-4F59-9441-DF93392ACF5E}" destId="{391CE584-C9BF-4BA9-9BFC-E54B4E5529B7}" srcOrd="1" destOrd="0" parTransId="{2D75D789-F49A-4765-B691-6503CE1B26AE}" sibTransId="{B1F4DBDC-3272-4A27-A383-06D6C01D4052}"/>
    <dgm:cxn modelId="{7D1F8FC5-C12D-4886-8F70-FB47D8353988}" type="presOf" srcId="{969CF64C-53AC-45F1-8DCF-2E6DF5D840B2}" destId="{90EE8B5B-13FC-4087-80CB-E2CF5B74A1CA}" srcOrd="0" destOrd="0" presId="urn:microsoft.com/office/officeart/2008/layout/VerticalCurvedList"/>
    <dgm:cxn modelId="{23B511A2-C17D-4ABC-8604-7C3023386837}" srcId="{ECAFF7ED-D22E-4F59-9441-DF93392ACF5E}" destId="{969CF64C-53AC-45F1-8DCF-2E6DF5D840B2}" srcOrd="3" destOrd="0" parTransId="{7870FE49-24F7-44FF-9A38-4FEE103B6746}" sibTransId="{D413653B-66D3-46D1-83E4-5BD4455CEEA2}"/>
    <dgm:cxn modelId="{E3F3A6BA-203B-4A9E-A1D8-18E82093B867}" srcId="{ECAFF7ED-D22E-4F59-9441-DF93392ACF5E}" destId="{771C722D-D361-43A8-9C92-CD139A8F3E94}" srcOrd="2" destOrd="0" parTransId="{43E93A21-F207-475F-9EA7-E95B9077D58E}" sibTransId="{0136AA04-134F-43B1-AFA0-340BFF358726}"/>
    <dgm:cxn modelId="{D4085193-2E99-4FB6-AC2C-FBA055806358}" type="presParOf" srcId="{E5758393-CA16-46D5-B74D-50FC8F999DF1}" destId="{3C209BF3-BB75-47F1-8EAA-3066F3D9860B}" srcOrd="0" destOrd="0" presId="urn:microsoft.com/office/officeart/2008/layout/VerticalCurvedList"/>
    <dgm:cxn modelId="{D1477FD8-501E-4982-B5AD-5E5E6AB3E016}" type="presParOf" srcId="{3C209BF3-BB75-47F1-8EAA-3066F3D9860B}" destId="{79401454-0CC9-4FFA-A247-742B248B0C01}" srcOrd="0" destOrd="0" presId="urn:microsoft.com/office/officeart/2008/layout/VerticalCurvedList"/>
    <dgm:cxn modelId="{CB34598E-C01A-4995-82BC-CE2BBFDCE160}" type="presParOf" srcId="{79401454-0CC9-4FFA-A247-742B248B0C01}" destId="{4CA528E0-A26C-43AE-911D-62D421629199}" srcOrd="0" destOrd="0" presId="urn:microsoft.com/office/officeart/2008/layout/VerticalCurvedList"/>
    <dgm:cxn modelId="{9793065E-D0A9-430E-A901-3C9CB5FC52FB}" type="presParOf" srcId="{79401454-0CC9-4FFA-A247-742B248B0C01}" destId="{AA5A4D6C-980B-4410-89F2-EC162DF9204A}" srcOrd="1" destOrd="0" presId="urn:microsoft.com/office/officeart/2008/layout/VerticalCurvedList"/>
    <dgm:cxn modelId="{561BF8B7-56B2-44A9-ADAF-610857FC5348}" type="presParOf" srcId="{79401454-0CC9-4FFA-A247-742B248B0C01}" destId="{474EA07C-3610-4C67-9BF6-DC2B900854FB}" srcOrd="2" destOrd="0" presId="urn:microsoft.com/office/officeart/2008/layout/VerticalCurvedList"/>
    <dgm:cxn modelId="{22502BD1-AC69-432E-9B5C-C3243246DED4}" type="presParOf" srcId="{79401454-0CC9-4FFA-A247-742B248B0C01}" destId="{77082813-66A8-4B27-BAE4-826F6B327E2D}" srcOrd="3" destOrd="0" presId="urn:microsoft.com/office/officeart/2008/layout/VerticalCurvedList"/>
    <dgm:cxn modelId="{B7D23449-F171-4E23-ACEF-2D1F7E0C8299}" type="presParOf" srcId="{3C209BF3-BB75-47F1-8EAA-3066F3D9860B}" destId="{97DBD880-A822-4AF9-8570-36DB5175F841}" srcOrd="1" destOrd="0" presId="urn:microsoft.com/office/officeart/2008/layout/VerticalCurvedList"/>
    <dgm:cxn modelId="{1E6CB084-B655-4DCE-8F87-F4131E775727}" type="presParOf" srcId="{3C209BF3-BB75-47F1-8EAA-3066F3D9860B}" destId="{5BFC9F05-F9AA-4442-8186-D91763F400CA}" srcOrd="2" destOrd="0" presId="urn:microsoft.com/office/officeart/2008/layout/VerticalCurvedList"/>
    <dgm:cxn modelId="{69BD0048-AA30-4F75-8184-F3C164B21269}" type="presParOf" srcId="{5BFC9F05-F9AA-4442-8186-D91763F400CA}" destId="{23AEB31A-0E76-4FE6-9781-32263A41D6A6}" srcOrd="0" destOrd="0" presId="urn:microsoft.com/office/officeart/2008/layout/VerticalCurvedList"/>
    <dgm:cxn modelId="{81183496-CD82-4F27-98BC-22D032951D66}" type="presParOf" srcId="{3C209BF3-BB75-47F1-8EAA-3066F3D9860B}" destId="{B791731A-F026-45CC-9DF8-8FBFE8B1EC99}" srcOrd="3" destOrd="0" presId="urn:microsoft.com/office/officeart/2008/layout/VerticalCurvedList"/>
    <dgm:cxn modelId="{F17DB9D6-6245-4D93-B3D9-3009AE5FF9FB}" type="presParOf" srcId="{3C209BF3-BB75-47F1-8EAA-3066F3D9860B}" destId="{E48DCD7E-92D9-4FBE-96C2-884FB0519B9D}" srcOrd="4" destOrd="0" presId="urn:microsoft.com/office/officeart/2008/layout/VerticalCurvedList"/>
    <dgm:cxn modelId="{42D1094F-5DF8-47DF-833E-938A2C43733F}" type="presParOf" srcId="{E48DCD7E-92D9-4FBE-96C2-884FB0519B9D}" destId="{5559157E-B3F9-4CB3-B768-F8E4736DA964}" srcOrd="0" destOrd="0" presId="urn:microsoft.com/office/officeart/2008/layout/VerticalCurvedList"/>
    <dgm:cxn modelId="{F93171CB-445B-4510-B990-3BA947CE743F}" type="presParOf" srcId="{3C209BF3-BB75-47F1-8EAA-3066F3D9860B}" destId="{1B80EEFA-65DB-45B0-AFBD-F162AD458E03}" srcOrd="5" destOrd="0" presId="urn:microsoft.com/office/officeart/2008/layout/VerticalCurvedList"/>
    <dgm:cxn modelId="{E1B5542D-FD66-4DE0-89A1-71D47A5813AC}" type="presParOf" srcId="{3C209BF3-BB75-47F1-8EAA-3066F3D9860B}" destId="{FB0DFB72-8DDE-49B5-86F6-3FE4E085F154}" srcOrd="6" destOrd="0" presId="urn:microsoft.com/office/officeart/2008/layout/VerticalCurvedList"/>
    <dgm:cxn modelId="{2EB9C9D1-D208-4886-8D17-6FE871CCD06B}" type="presParOf" srcId="{FB0DFB72-8DDE-49B5-86F6-3FE4E085F154}" destId="{6042564D-64ED-4593-978D-124719F233D2}" srcOrd="0" destOrd="0" presId="urn:microsoft.com/office/officeart/2008/layout/VerticalCurvedList"/>
    <dgm:cxn modelId="{5E478F51-5739-4C3F-B474-72F75993D53C}" type="presParOf" srcId="{3C209BF3-BB75-47F1-8EAA-3066F3D9860B}" destId="{90EE8B5B-13FC-4087-80CB-E2CF5B74A1CA}" srcOrd="7" destOrd="0" presId="urn:microsoft.com/office/officeart/2008/layout/VerticalCurvedList"/>
    <dgm:cxn modelId="{E0A97E0D-C2BE-4A79-8963-1EC7A2D6C23B}" type="presParOf" srcId="{3C209BF3-BB75-47F1-8EAA-3066F3D9860B}" destId="{B7FEFD0E-A941-410E-8CAB-21A536AE3C5C}" srcOrd="8" destOrd="0" presId="urn:microsoft.com/office/officeart/2008/layout/VerticalCurvedList"/>
    <dgm:cxn modelId="{3A1BDF3E-F66E-4E4B-AA26-D8C353EDC298}" type="presParOf" srcId="{B7FEFD0E-A941-410E-8CAB-21A536AE3C5C}" destId="{05B635D0-220B-44C2-8561-CD3B6DD20E65}" srcOrd="0" destOrd="0" presId="urn:microsoft.com/office/officeart/2008/layout/VerticalCurvedList"/>
    <dgm:cxn modelId="{1DD34468-52D4-45F5-8CA8-D983BD5D4BB4}" type="presParOf" srcId="{3C209BF3-BB75-47F1-8EAA-3066F3D9860B}" destId="{FF06F031-F137-4D31-B097-1449699A4D84}" srcOrd="9" destOrd="0" presId="urn:microsoft.com/office/officeart/2008/layout/VerticalCurvedList"/>
    <dgm:cxn modelId="{C1F48512-EC3C-4D91-8C20-FED72F932F85}" type="presParOf" srcId="{3C209BF3-BB75-47F1-8EAA-3066F3D9860B}" destId="{9D48A545-5AE1-4A75-B54A-D74EC7BE0427}" srcOrd="10" destOrd="0" presId="urn:microsoft.com/office/officeart/2008/layout/VerticalCurvedList"/>
    <dgm:cxn modelId="{D3CC8DC0-F934-4880-A2A0-1F55061AACA8}" type="presParOf" srcId="{9D48A545-5AE1-4A75-B54A-D74EC7BE0427}" destId="{5263883F-7D98-4913-ACAE-C22E460313EC}"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8553F95-54CC-4C2E-8C57-7825C78957EB}" type="doc">
      <dgm:prSet loTypeId="urn:microsoft.com/office/officeart/2005/8/layout/vProcess5" loCatId="process" qsTypeId="urn:microsoft.com/office/officeart/2005/8/quickstyle/simple1" qsCatId="simple" csTypeId="urn:microsoft.com/office/officeart/2005/8/colors/accent3_1" csCatId="accent3" phldr="1"/>
      <dgm:spPr/>
      <dgm:t>
        <a:bodyPr/>
        <a:lstStyle/>
        <a:p>
          <a:endParaRPr lang="ru-RU"/>
        </a:p>
      </dgm:t>
    </dgm:pt>
    <dgm:pt modelId="{2B8CCAB9-A17B-4A87-BED5-C777A203F6D0}">
      <dgm:prSet phldrT="[Текст]"/>
      <dgm:spPr/>
      <dgm:t>
        <a:bodyPr/>
        <a:lstStyle/>
        <a:p>
          <a:r>
            <a:rPr lang="kk-KZ" b="0" i="0" dirty="0" smtClean="0">
              <a:latin typeface="Times New Roman" panose="02020603050405020304" pitchFamily="18" charset="0"/>
              <a:cs typeface="Times New Roman" panose="02020603050405020304" pitchFamily="18" charset="0"/>
            </a:rPr>
            <a:t>Еңбектің педагогика саласындағы зерттеулерге жататыны мынадай белгілері бойынша анықталады:</a:t>
          </a:r>
          <a:endParaRPr lang="ru-RU" b="0" i="0" dirty="0">
            <a:latin typeface="Times New Roman" panose="02020603050405020304" pitchFamily="18" charset="0"/>
            <a:cs typeface="Times New Roman" panose="02020603050405020304" pitchFamily="18" charset="0"/>
          </a:endParaRPr>
        </a:p>
      </dgm:t>
    </dgm:pt>
    <dgm:pt modelId="{856CCC8F-D2F9-4042-B4BC-D9AEC8FE5C38}" type="parTrans" cxnId="{F2276B71-62B0-420D-BB8C-205502CCB458}">
      <dgm:prSet/>
      <dgm:spPr/>
      <dgm:t>
        <a:bodyPr/>
        <a:lstStyle/>
        <a:p>
          <a:endParaRPr lang="ru-RU"/>
        </a:p>
      </dgm:t>
    </dgm:pt>
    <dgm:pt modelId="{384A940F-4952-4D87-9BA4-F5510BBFE59D}" type="sibTrans" cxnId="{F2276B71-62B0-420D-BB8C-205502CCB458}">
      <dgm:prSet/>
      <dgm:spPr/>
      <dgm:t>
        <a:bodyPr/>
        <a:lstStyle/>
        <a:p>
          <a:endParaRPr lang="ru-RU"/>
        </a:p>
      </dgm:t>
    </dgm:pt>
    <dgm:pt modelId="{02C0F8F3-8698-4452-8477-36594EB59A5B}">
      <dgm:prSet phldrT="[Текст]"/>
      <dgm:spPr/>
      <dgm:t>
        <a:bodyPr/>
        <a:lstStyle/>
        <a:p>
          <a:r>
            <a:rPr lang="kk-KZ" b="0" i="0" dirty="0" smtClean="0">
              <a:latin typeface="Times New Roman" panose="02020603050405020304" pitchFamily="18" charset="0"/>
              <a:cs typeface="Times New Roman" panose="02020603050405020304" pitchFamily="18" charset="0"/>
            </a:rPr>
            <a:t>ғылыми-танымдық мақсаттардың сипаты</a:t>
          </a:r>
          <a:endParaRPr lang="ru-RU" b="0" i="0" dirty="0">
            <a:latin typeface="Times New Roman" panose="02020603050405020304" pitchFamily="18" charset="0"/>
            <a:cs typeface="Times New Roman" panose="02020603050405020304" pitchFamily="18" charset="0"/>
          </a:endParaRPr>
        </a:p>
      </dgm:t>
    </dgm:pt>
    <dgm:pt modelId="{C24D11FE-CED8-4205-AB1F-DB008750584A}" type="parTrans" cxnId="{F2710201-9C62-4627-86AB-B564B1F6114F}">
      <dgm:prSet/>
      <dgm:spPr/>
      <dgm:t>
        <a:bodyPr/>
        <a:lstStyle/>
        <a:p>
          <a:endParaRPr lang="ru-RU"/>
        </a:p>
      </dgm:t>
    </dgm:pt>
    <dgm:pt modelId="{009156A1-DF57-4C5B-A8E2-64BC57BA51BB}" type="sibTrans" cxnId="{F2710201-9C62-4627-86AB-B564B1F6114F}">
      <dgm:prSet/>
      <dgm:spPr/>
      <dgm:t>
        <a:bodyPr/>
        <a:lstStyle/>
        <a:p>
          <a:endParaRPr lang="ru-RU"/>
        </a:p>
      </dgm:t>
    </dgm:pt>
    <dgm:pt modelId="{8308C4DD-45B8-4513-AAC5-86B415597C14}">
      <dgm:prSet phldrT="[Текст]"/>
      <dgm:spPr/>
      <dgm:t>
        <a:bodyPr/>
        <a:lstStyle/>
        <a:p>
          <a:r>
            <a:rPr lang="kk-KZ" b="0" i="0" dirty="0" smtClean="0">
              <a:latin typeface="Times New Roman" panose="02020603050405020304" pitchFamily="18" charset="0"/>
              <a:cs typeface="Times New Roman" panose="02020603050405020304" pitchFamily="18" charset="0"/>
            </a:rPr>
            <a:t>яғни оқыту мен тәрбиенің қандай да бір ғылыми негізделген әдісінің тиімділігі</a:t>
          </a:r>
          <a:endParaRPr lang="ru-RU" b="0" i="0" dirty="0">
            <a:latin typeface="Times New Roman" panose="02020603050405020304" pitchFamily="18" charset="0"/>
            <a:cs typeface="Times New Roman" panose="02020603050405020304" pitchFamily="18" charset="0"/>
          </a:endParaRPr>
        </a:p>
      </dgm:t>
    </dgm:pt>
    <dgm:pt modelId="{0FF4DE5F-1B0E-4284-89CB-670293290D92}" type="parTrans" cxnId="{560D3FAF-4E43-4CA3-AE1A-FB2E9773063C}">
      <dgm:prSet/>
      <dgm:spPr/>
      <dgm:t>
        <a:bodyPr/>
        <a:lstStyle/>
        <a:p>
          <a:endParaRPr lang="ru-RU"/>
        </a:p>
      </dgm:t>
    </dgm:pt>
    <dgm:pt modelId="{313F3FE8-B8D9-427B-9A0E-CEE898ACFF04}" type="sibTrans" cxnId="{560D3FAF-4E43-4CA3-AE1A-FB2E9773063C}">
      <dgm:prSet/>
      <dgm:spPr/>
      <dgm:t>
        <a:bodyPr/>
        <a:lstStyle/>
        <a:p>
          <a:endParaRPr lang="ru-RU"/>
        </a:p>
      </dgm:t>
    </dgm:pt>
    <dgm:pt modelId="{61E29FF6-FE63-47E1-B00C-012C951CC840}" type="pres">
      <dgm:prSet presAssocID="{78553F95-54CC-4C2E-8C57-7825C78957EB}" presName="outerComposite" presStyleCnt="0">
        <dgm:presLayoutVars>
          <dgm:chMax val="5"/>
          <dgm:dir/>
          <dgm:resizeHandles val="exact"/>
        </dgm:presLayoutVars>
      </dgm:prSet>
      <dgm:spPr/>
    </dgm:pt>
    <dgm:pt modelId="{55167470-DD3E-4F20-BA9F-FB1FFCA9377E}" type="pres">
      <dgm:prSet presAssocID="{78553F95-54CC-4C2E-8C57-7825C78957EB}" presName="dummyMaxCanvas" presStyleCnt="0">
        <dgm:presLayoutVars/>
      </dgm:prSet>
      <dgm:spPr/>
    </dgm:pt>
    <dgm:pt modelId="{3930965D-2E39-4173-A3A9-E13370289E24}" type="pres">
      <dgm:prSet presAssocID="{78553F95-54CC-4C2E-8C57-7825C78957EB}" presName="ThreeNodes_1" presStyleLbl="node1" presStyleIdx="0" presStyleCnt="3">
        <dgm:presLayoutVars>
          <dgm:bulletEnabled val="1"/>
        </dgm:presLayoutVars>
      </dgm:prSet>
      <dgm:spPr/>
      <dgm:t>
        <a:bodyPr/>
        <a:lstStyle/>
        <a:p>
          <a:endParaRPr lang="ru-RU"/>
        </a:p>
      </dgm:t>
    </dgm:pt>
    <dgm:pt modelId="{893B757F-F8DC-4B02-B216-B87EEF8F9AA9}" type="pres">
      <dgm:prSet presAssocID="{78553F95-54CC-4C2E-8C57-7825C78957EB}" presName="ThreeNodes_2" presStyleLbl="node1" presStyleIdx="1" presStyleCnt="3">
        <dgm:presLayoutVars>
          <dgm:bulletEnabled val="1"/>
        </dgm:presLayoutVars>
      </dgm:prSet>
      <dgm:spPr/>
      <dgm:t>
        <a:bodyPr/>
        <a:lstStyle/>
        <a:p>
          <a:endParaRPr lang="ru-RU"/>
        </a:p>
      </dgm:t>
    </dgm:pt>
    <dgm:pt modelId="{1AF59860-EC99-4A24-B22D-DD8B67559CBB}" type="pres">
      <dgm:prSet presAssocID="{78553F95-54CC-4C2E-8C57-7825C78957EB}" presName="ThreeNodes_3" presStyleLbl="node1" presStyleIdx="2" presStyleCnt="3">
        <dgm:presLayoutVars>
          <dgm:bulletEnabled val="1"/>
        </dgm:presLayoutVars>
      </dgm:prSet>
      <dgm:spPr/>
      <dgm:t>
        <a:bodyPr/>
        <a:lstStyle/>
        <a:p>
          <a:endParaRPr lang="ru-RU"/>
        </a:p>
      </dgm:t>
    </dgm:pt>
    <dgm:pt modelId="{833F9592-DF1B-43E3-ADD1-5A223A10A418}" type="pres">
      <dgm:prSet presAssocID="{78553F95-54CC-4C2E-8C57-7825C78957EB}" presName="ThreeConn_1-2" presStyleLbl="fgAccFollowNode1" presStyleIdx="0" presStyleCnt="2">
        <dgm:presLayoutVars>
          <dgm:bulletEnabled val="1"/>
        </dgm:presLayoutVars>
      </dgm:prSet>
      <dgm:spPr/>
    </dgm:pt>
    <dgm:pt modelId="{A058A71B-CC47-4A52-A7EB-7F03D05E9C40}" type="pres">
      <dgm:prSet presAssocID="{78553F95-54CC-4C2E-8C57-7825C78957EB}" presName="ThreeConn_2-3" presStyleLbl="fgAccFollowNode1" presStyleIdx="1" presStyleCnt="2">
        <dgm:presLayoutVars>
          <dgm:bulletEnabled val="1"/>
        </dgm:presLayoutVars>
      </dgm:prSet>
      <dgm:spPr/>
    </dgm:pt>
    <dgm:pt modelId="{8C8DC6B5-ECEA-4B89-B748-919A79D58A32}" type="pres">
      <dgm:prSet presAssocID="{78553F95-54CC-4C2E-8C57-7825C78957EB}" presName="ThreeNodes_1_text" presStyleLbl="node1" presStyleIdx="2" presStyleCnt="3">
        <dgm:presLayoutVars>
          <dgm:bulletEnabled val="1"/>
        </dgm:presLayoutVars>
      </dgm:prSet>
      <dgm:spPr/>
      <dgm:t>
        <a:bodyPr/>
        <a:lstStyle/>
        <a:p>
          <a:endParaRPr lang="ru-RU"/>
        </a:p>
      </dgm:t>
    </dgm:pt>
    <dgm:pt modelId="{BD9EDA89-7B1C-4425-B480-62451E5A7476}" type="pres">
      <dgm:prSet presAssocID="{78553F95-54CC-4C2E-8C57-7825C78957EB}" presName="ThreeNodes_2_text" presStyleLbl="node1" presStyleIdx="2" presStyleCnt="3">
        <dgm:presLayoutVars>
          <dgm:bulletEnabled val="1"/>
        </dgm:presLayoutVars>
      </dgm:prSet>
      <dgm:spPr/>
      <dgm:t>
        <a:bodyPr/>
        <a:lstStyle/>
        <a:p>
          <a:endParaRPr lang="ru-RU"/>
        </a:p>
      </dgm:t>
    </dgm:pt>
    <dgm:pt modelId="{DECEF658-C3F1-4AC4-83A4-48A94742C25E}" type="pres">
      <dgm:prSet presAssocID="{78553F95-54CC-4C2E-8C57-7825C78957EB}" presName="ThreeNodes_3_text" presStyleLbl="node1" presStyleIdx="2" presStyleCnt="3">
        <dgm:presLayoutVars>
          <dgm:bulletEnabled val="1"/>
        </dgm:presLayoutVars>
      </dgm:prSet>
      <dgm:spPr/>
      <dgm:t>
        <a:bodyPr/>
        <a:lstStyle/>
        <a:p>
          <a:endParaRPr lang="ru-RU"/>
        </a:p>
      </dgm:t>
    </dgm:pt>
  </dgm:ptLst>
  <dgm:cxnLst>
    <dgm:cxn modelId="{F2710201-9C62-4627-86AB-B564B1F6114F}" srcId="{78553F95-54CC-4C2E-8C57-7825C78957EB}" destId="{02C0F8F3-8698-4452-8477-36594EB59A5B}" srcOrd="1" destOrd="0" parTransId="{C24D11FE-CED8-4205-AB1F-DB008750584A}" sibTransId="{009156A1-DF57-4C5B-A8E2-64BC57BA51BB}"/>
    <dgm:cxn modelId="{80ED65AC-04DA-418A-8885-EB0E716E8892}" type="presOf" srcId="{02C0F8F3-8698-4452-8477-36594EB59A5B}" destId="{BD9EDA89-7B1C-4425-B480-62451E5A7476}" srcOrd="1" destOrd="0" presId="urn:microsoft.com/office/officeart/2005/8/layout/vProcess5"/>
    <dgm:cxn modelId="{C50EE90C-120F-4A92-844B-E7A7CDBF0B3A}" type="presOf" srcId="{2B8CCAB9-A17B-4A87-BED5-C777A203F6D0}" destId="{8C8DC6B5-ECEA-4B89-B748-919A79D58A32}" srcOrd="1" destOrd="0" presId="urn:microsoft.com/office/officeart/2005/8/layout/vProcess5"/>
    <dgm:cxn modelId="{495575E2-33AA-4146-BDFA-E013A9879322}" type="presOf" srcId="{8308C4DD-45B8-4513-AAC5-86B415597C14}" destId="{DECEF658-C3F1-4AC4-83A4-48A94742C25E}" srcOrd="1" destOrd="0" presId="urn:microsoft.com/office/officeart/2005/8/layout/vProcess5"/>
    <dgm:cxn modelId="{BF65D88C-9BFB-49DB-9B7F-093B9FFD537A}" type="presOf" srcId="{78553F95-54CC-4C2E-8C57-7825C78957EB}" destId="{61E29FF6-FE63-47E1-B00C-012C951CC840}" srcOrd="0" destOrd="0" presId="urn:microsoft.com/office/officeart/2005/8/layout/vProcess5"/>
    <dgm:cxn modelId="{D13DD066-DE84-4471-A6E3-DFA9F6D6F46C}" type="presOf" srcId="{8308C4DD-45B8-4513-AAC5-86B415597C14}" destId="{1AF59860-EC99-4A24-B22D-DD8B67559CBB}" srcOrd="0" destOrd="0" presId="urn:microsoft.com/office/officeart/2005/8/layout/vProcess5"/>
    <dgm:cxn modelId="{B77DBAD9-CB7C-4C8C-82D7-A0AA88E18612}" type="presOf" srcId="{02C0F8F3-8698-4452-8477-36594EB59A5B}" destId="{893B757F-F8DC-4B02-B216-B87EEF8F9AA9}" srcOrd="0" destOrd="0" presId="urn:microsoft.com/office/officeart/2005/8/layout/vProcess5"/>
    <dgm:cxn modelId="{DB2C9148-3CE5-45C7-821F-06D7EA656382}" type="presOf" srcId="{384A940F-4952-4D87-9BA4-F5510BBFE59D}" destId="{833F9592-DF1B-43E3-ADD1-5A223A10A418}" srcOrd="0" destOrd="0" presId="urn:microsoft.com/office/officeart/2005/8/layout/vProcess5"/>
    <dgm:cxn modelId="{560D3FAF-4E43-4CA3-AE1A-FB2E9773063C}" srcId="{78553F95-54CC-4C2E-8C57-7825C78957EB}" destId="{8308C4DD-45B8-4513-AAC5-86B415597C14}" srcOrd="2" destOrd="0" parTransId="{0FF4DE5F-1B0E-4284-89CB-670293290D92}" sibTransId="{313F3FE8-B8D9-427B-9A0E-CEE898ACFF04}"/>
    <dgm:cxn modelId="{7052F53D-1C64-40FB-ACBD-E880A94C983C}" type="presOf" srcId="{2B8CCAB9-A17B-4A87-BED5-C777A203F6D0}" destId="{3930965D-2E39-4173-A3A9-E13370289E24}" srcOrd="0" destOrd="0" presId="urn:microsoft.com/office/officeart/2005/8/layout/vProcess5"/>
    <dgm:cxn modelId="{D7E004B2-B681-437B-8880-614E0565B7C4}" type="presOf" srcId="{009156A1-DF57-4C5B-A8E2-64BC57BA51BB}" destId="{A058A71B-CC47-4A52-A7EB-7F03D05E9C40}" srcOrd="0" destOrd="0" presId="urn:microsoft.com/office/officeart/2005/8/layout/vProcess5"/>
    <dgm:cxn modelId="{F2276B71-62B0-420D-BB8C-205502CCB458}" srcId="{78553F95-54CC-4C2E-8C57-7825C78957EB}" destId="{2B8CCAB9-A17B-4A87-BED5-C777A203F6D0}" srcOrd="0" destOrd="0" parTransId="{856CCC8F-D2F9-4042-B4BC-D9AEC8FE5C38}" sibTransId="{384A940F-4952-4D87-9BA4-F5510BBFE59D}"/>
    <dgm:cxn modelId="{D5DA2DD2-B185-495D-AB33-63F7351D5372}" type="presParOf" srcId="{61E29FF6-FE63-47E1-B00C-012C951CC840}" destId="{55167470-DD3E-4F20-BA9F-FB1FFCA9377E}" srcOrd="0" destOrd="0" presId="urn:microsoft.com/office/officeart/2005/8/layout/vProcess5"/>
    <dgm:cxn modelId="{54F54E00-9E63-4936-8C13-688C25D6655F}" type="presParOf" srcId="{61E29FF6-FE63-47E1-B00C-012C951CC840}" destId="{3930965D-2E39-4173-A3A9-E13370289E24}" srcOrd="1" destOrd="0" presId="urn:microsoft.com/office/officeart/2005/8/layout/vProcess5"/>
    <dgm:cxn modelId="{A6782AD1-753B-4D5F-A884-C8A950CBAB00}" type="presParOf" srcId="{61E29FF6-FE63-47E1-B00C-012C951CC840}" destId="{893B757F-F8DC-4B02-B216-B87EEF8F9AA9}" srcOrd="2" destOrd="0" presId="urn:microsoft.com/office/officeart/2005/8/layout/vProcess5"/>
    <dgm:cxn modelId="{4775F2E3-7AF1-46C4-BCC8-93121D3BDB37}" type="presParOf" srcId="{61E29FF6-FE63-47E1-B00C-012C951CC840}" destId="{1AF59860-EC99-4A24-B22D-DD8B67559CBB}" srcOrd="3" destOrd="0" presId="urn:microsoft.com/office/officeart/2005/8/layout/vProcess5"/>
    <dgm:cxn modelId="{48BC6019-1D31-4999-9AC7-FA7FC3473EA1}" type="presParOf" srcId="{61E29FF6-FE63-47E1-B00C-012C951CC840}" destId="{833F9592-DF1B-43E3-ADD1-5A223A10A418}" srcOrd="4" destOrd="0" presId="urn:microsoft.com/office/officeart/2005/8/layout/vProcess5"/>
    <dgm:cxn modelId="{A47FBC64-331A-4B3A-8A6A-9A11DEA32C2F}" type="presParOf" srcId="{61E29FF6-FE63-47E1-B00C-012C951CC840}" destId="{A058A71B-CC47-4A52-A7EB-7F03D05E9C40}" srcOrd="5" destOrd="0" presId="urn:microsoft.com/office/officeart/2005/8/layout/vProcess5"/>
    <dgm:cxn modelId="{5C242DA3-2EC1-4C3B-8748-3AA93C6614B2}" type="presParOf" srcId="{61E29FF6-FE63-47E1-B00C-012C951CC840}" destId="{8C8DC6B5-ECEA-4B89-B748-919A79D58A32}" srcOrd="6" destOrd="0" presId="urn:microsoft.com/office/officeart/2005/8/layout/vProcess5"/>
    <dgm:cxn modelId="{E9FE42C1-F5E5-4808-B2D3-2546F6AC94AF}" type="presParOf" srcId="{61E29FF6-FE63-47E1-B00C-012C951CC840}" destId="{BD9EDA89-7B1C-4425-B480-62451E5A7476}" srcOrd="7" destOrd="0" presId="urn:microsoft.com/office/officeart/2005/8/layout/vProcess5"/>
    <dgm:cxn modelId="{A8D7D3BF-1B8C-48E9-B62A-92F57DB7A727}" type="presParOf" srcId="{61E29FF6-FE63-47E1-B00C-012C951CC840}" destId="{DECEF658-C3F1-4AC4-83A4-48A94742C25E}"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D922C0-5C1F-46A6-A63A-84A4C557987C}">
      <dsp:nvSpPr>
        <dsp:cNvPr id="0" name=""/>
        <dsp:cNvSpPr/>
      </dsp:nvSpPr>
      <dsp:spPr>
        <a:xfrm>
          <a:off x="0" y="270569"/>
          <a:ext cx="8596312" cy="428400"/>
        </a:xfrm>
        <a:prstGeom prst="rect">
          <a:avLst/>
        </a:prstGeom>
        <a:solidFill>
          <a:schemeClr val="accent1">
            <a:alpha val="90000"/>
            <a:tint val="4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49C13F-2DD5-4D63-BA23-26591BFF104F}">
      <dsp:nvSpPr>
        <dsp:cNvPr id="0" name=""/>
        <dsp:cNvSpPr/>
      </dsp:nvSpPr>
      <dsp:spPr>
        <a:xfrm>
          <a:off x="429815" y="19649"/>
          <a:ext cx="6745947" cy="501840"/>
        </a:xfrm>
        <a:prstGeom prst="round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lvl="0" algn="l" defTabSz="755650">
            <a:lnSpc>
              <a:spcPct val="90000"/>
            </a:lnSpc>
            <a:spcBef>
              <a:spcPct val="0"/>
            </a:spcBef>
            <a:spcAft>
              <a:spcPct val="35000"/>
            </a:spcAft>
          </a:pPr>
          <a:r>
            <a:rPr lang="kk-KZ" sz="1700" b="1" kern="1200" dirty="0" smtClean="0">
              <a:latin typeface="Times New Roman" panose="02020603050405020304" pitchFamily="18" charset="0"/>
              <a:cs typeface="Times New Roman" panose="02020603050405020304" pitchFamily="18" charset="0"/>
            </a:rPr>
            <a:t>Теориялық маңыздылықты көрсететін критерий</a:t>
          </a:r>
          <a:r>
            <a:rPr lang="kk-KZ" sz="1700" kern="1200" dirty="0" smtClean="0">
              <a:latin typeface="Times New Roman" panose="02020603050405020304" pitchFamily="18" charset="0"/>
              <a:cs typeface="Times New Roman" panose="02020603050405020304" pitchFamily="18" charset="0"/>
            </a:rPr>
            <a:t> нәтиженің құндылық жағын сипаттайды</a:t>
          </a:r>
          <a:endParaRPr lang="ru-RU" sz="1700" kern="1200" dirty="0">
            <a:latin typeface="Times New Roman" panose="02020603050405020304" pitchFamily="18" charset="0"/>
            <a:cs typeface="Times New Roman" panose="02020603050405020304" pitchFamily="18" charset="0"/>
          </a:endParaRPr>
        </a:p>
      </dsp:txBody>
      <dsp:txXfrm>
        <a:off x="454313" y="44147"/>
        <a:ext cx="6696951" cy="452844"/>
      </dsp:txXfrm>
    </dsp:sp>
    <dsp:sp modelId="{39052645-E065-4D56-9B32-1A5E4549594C}">
      <dsp:nvSpPr>
        <dsp:cNvPr id="0" name=""/>
        <dsp:cNvSpPr/>
      </dsp:nvSpPr>
      <dsp:spPr>
        <a:xfrm>
          <a:off x="0" y="1041689"/>
          <a:ext cx="8596312" cy="428400"/>
        </a:xfrm>
        <a:prstGeom prst="rect">
          <a:avLst/>
        </a:prstGeom>
        <a:solidFill>
          <a:schemeClr val="accent1">
            <a:alpha val="90000"/>
            <a:tint val="4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BC84BA8-6E78-4913-9D34-83DF73303381}">
      <dsp:nvSpPr>
        <dsp:cNvPr id="0" name=""/>
        <dsp:cNvSpPr/>
      </dsp:nvSpPr>
      <dsp:spPr>
        <a:xfrm>
          <a:off x="429815" y="790769"/>
          <a:ext cx="6745947" cy="501840"/>
        </a:xfrm>
        <a:prstGeom prst="round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lvl="0" algn="l" defTabSz="755650">
            <a:lnSpc>
              <a:spcPct val="90000"/>
            </a:lnSpc>
            <a:spcBef>
              <a:spcPct val="0"/>
            </a:spcBef>
            <a:spcAft>
              <a:spcPct val="35000"/>
            </a:spcAft>
          </a:pPr>
          <a:r>
            <a:rPr lang="kk-KZ" sz="1700" kern="1200" dirty="0" smtClean="0">
              <a:latin typeface="Times New Roman" panose="02020603050405020304" pitchFamily="18" charset="0"/>
              <a:cs typeface="Times New Roman" panose="02020603050405020304" pitchFamily="18" charset="0"/>
            </a:rPr>
            <a:t>зерттеу нәтижелерінің оқыту мен тәрбиелеу саласында бар тұжырымдамаларға</a:t>
          </a:r>
          <a:endParaRPr lang="ru-RU" sz="1700" kern="1200" dirty="0">
            <a:latin typeface="Times New Roman" panose="02020603050405020304" pitchFamily="18" charset="0"/>
            <a:cs typeface="Times New Roman" panose="02020603050405020304" pitchFamily="18" charset="0"/>
          </a:endParaRPr>
        </a:p>
      </dsp:txBody>
      <dsp:txXfrm>
        <a:off x="454313" y="815267"/>
        <a:ext cx="6696951" cy="452844"/>
      </dsp:txXfrm>
    </dsp:sp>
    <dsp:sp modelId="{59E189BA-3EDA-48F5-B75A-10AC52105E2D}">
      <dsp:nvSpPr>
        <dsp:cNvPr id="0" name=""/>
        <dsp:cNvSpPr/>
      </dsp:nvSpPr>
      <dsp:spPr>
        <a:xfrm>
          <a:off x="0" y="1812809"/>
          <a:ext cx="8596312" cy="428400"/>
        </a:xfrm>
        <a:prstGeom prst="rect">
          <a:avLst/>
        </a:prstGeom>
        <a:solidFill>
          <a:schemeClr val="accent1">
            <a:alpha val="90000"/>
            <a:tint val="4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4C074EC-FD58-43D7-829E-056C27A5961C}">
      <dsp:nvSpPr>
        <dsp:cNvPr id="0" name=""/>
        <dsp:cNvSpPr/>
      </dsp:nvSpPr>
      <dsp:spPr>
        <a:xfrm>
          <a:off x="429815" y="1561889"/>
          <a:ext cx="6745947" cy="501840"/>
        </a:xfrm>
        <a:prstGeom prst="round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lvl="0" algn="l" defTabSz="755650">
            <a:lnSpc>
              <a:spcPct val="90000"/>
            </a:lnSpc>
            <a:spcBef>
              <a:spcPct val="0"/>
            </a:spcBef>
            <a:spcAft>
              <a:spcPct val="35000"/>
            </a:spcAft>
          </a:pPr>
          <a:r>
            <a:rPr lang="kk-KZ" sz="1700" kern="1200" dirty="0" smtClean="0">
              <a:latin typeface="Times New Roman" panose="02020603050405020304" pitchFamily="18" charset="0"/>
              <a:cs typeface="Times New Roman" panose="02020603050405020304" pitchFamily="18" charset="0"/>
            </a:rPr>
            <a:t>амалдарға</a:t>
          </a:r>
          <a:endParaRPr lang="ru-RU" sz="1700" kern="1200" dirty="0">
            <a:latin typeface="Times New Roman" panose="02020603050405020304" pitchFamily="18" charset="0"/>
            <a:cs typeface="Times New Roman" panose="02020603050405020304" pitchFamily="18" charset="0"/>
          </a:endParaRPr>
        </a:p>
      </dsp:txBody>
      <dsp:txXfrm>
        <a:off x="454313" y="1586387"/>
        <a:ext cx="6696951" cy="452844"/>
      </dsp:txXfrm>
    </dsp:sp>
    <dsp:sp modelId="{85436C43-7F39-49BE-A7D8-060786442890}">
      <dsp:nvSpPr>
        <dsp:cNvPr id="0" name=""/>
        <dsp:cNvSpPr/>
      </dsp:nvSpPr>
      <dsp:spPr>
        <a:xfrm>
          <a:off x="0" y="2583929"/>
          <a:ext cx="8596312" cy="428400"/>
        </a:xfrm>
        <a:prstGeom prst="rect">
          <a:avLst/>
        </a:prstGeom>
        <a:solidFill>
          <a:schemeClr val="accent1">
            <a:alpha val="90000"/>
            <a:tint val="4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F68CF75-AFD3-4825-8FA9-EC896437D01D}">
      <dsp:nvSpPr>
        <dsp:cNvPr id="0" name=""/>
        <dsp:cNvSpPr/>
      </dsp:nvSpPr>
      <dsp:spPr>
        <a:xfrm>
          <a:off x="429815" y="2333009"/>
          <a:ext cx="6745947" cy="501840"/>
        </a:xfrm>
        <a:prstGeom prst="round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lvl="0" algn="l" defTabSz="755650">
            <a:lnSpc>
              <a:spcPct val="90000"/>
            </a:lnSpc>
            <a:spcBef>
              <a:spcPct val="0"/>
            </a:spcBef>
            <a:spcAft>
              <a:spcPct val="35000"/>
            </a:spcAft>
          </a:pPr>
          <a:r>
            <a:rPr lang="kk-KZ" sz="1700" kern="1200" dirty="0" smtClean="0">
              <a:latin typeface="Times New Roman" panose="02020603050405020304" pitchFamily="18" charset="0"/>
              <a:cs typeface="Times New Roman" panose="02020603050405020304" pitchFamily="18" charset="0"/>
            </a:rPr>
            <a:t> ойларға</a:t>
          </a:r>
          <a:endParaRPr lang="ru-RU" sz="1700" kern="1200" dirty="0">
            <a:latin typeface="Times New Roman" panose="02020603050405020304" pitchFamily="18" charset="0"/>
            <a:cs typeface="Times New Roman" panose="02020603050405020304" pitchFamily="18" charset="0"/>
          </a:endParaRPr>
        </a:p>
      </dsp:txBody>
      <dsp:txXfrm>
        <a:off x="454313" y="2357507"/>
        <a:ext cx="6696951" cy="452844"/>
      </dsp:txXfrm>
    </dsp:sp>
    <dsp:sp modelId="{CDD548B2-484A-4321-9648-58A096AF0341}">
      <dsp:nvSpPr>
        <dsp:cNvPr id="0" name=""/>
        <dsp:cNvSpPr/>
      </dsp:nvSpPr>
      <dsp:spPr>
        <a:xfrm>
          <a:off x="0" y="3355049"/>
          <a:ext cx="8596312" cy="428400"/>
        </a:xfrm>
        <a:prstGeom prst="rect">
          <a:avLst/>
        </a:prstGeom>
        <a:solidFill>
          <a:schemeClr val="accent1">
            <a:alpha val="90000"/>
            <a:tint val="4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50A3DD4-A15F-4F4F-AE85-B946FA60F22E}">
      <dsp:nvSpPr>
        <dsp:cNvPr id="0" name=""/>
        <dsp:cNvSpPr/>
      </dsp:nvSpPr>
      <dsp:spPr>
        <a:xfrm>
          <a:off x="429815" y="3104129"/>
          <a:ext cx="6745947" cy="501840"/>
        </a:xfrm>
        <a:prstGeom prst="round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lvl="0" algn="l" defTabSz="755650">
            <a:lnSpc>
              <a:spcPct val="90000"/>
            </a:lnSpc>
            <a:spcBef>
              <a:spcPct val="0"/>
            </a:spcBef>
            <a:spcAft>
              <a:spcPct val="35000"/>
            </a:spcAft>
          </a:pPr>
          <a:r>
            <a:rPr lang="kk-KZ" sz="1700" kern="1200" dirty="0" smtClean="0">
              <a:latin typeface="Times New Roman" panose="02020603050405020304" pitchFamily="18" charset="0"/>
              <a:cs typeface="Times New Roman" panose="02020603050405020304" pitchFamily="18" charset="0"/>
            </a:rPr>
            <a:t>теориялық түсініктерге ықпалын көрсетеді</a:t>
          </a:r>
          <a:endParaRPr lang="ru-RU" sz="1700" kern="1200" dirty="0">
            <a:latin typeface="Times New Roman" panose="02020603050405020304" pitchFamily="18" charset="0"/>
            <a:cs typeface="Times New Roman" panose="02020603050405020304" pitchFamily="18" charset="0"/>
          </a:endParaRPr>
        </a:p>
      </dsp:txBody>
      <dsp:txXfrm>
        <a:off x="454313" y="3128627"/>
        <a:ext cx="6696951" cy="452844"/>
      </dsp:txXfrm>
    </dsp:sp>
    <dsp:sp modelId="{93F18BA6-D622-44FB-AD43-ECDF58EE92B2}">
      <dsp:nvSpPr>
        <dsp:cNvPr id="0" name=""/>
        <dsp:cNvSpPr/>
      </dsp:nvSpPr>
      <dsp:spPr>
        <a:xfrm>
          <a:off x="0" y="4126169"/>
          <a:ext cx="8596312" cy="428400"/>
        </a:xfrm>
        <a:prstGeom prst="rect">
          <a:avLst/>
        </a:prstGeom>
        <a:solidFill>
          <a:schemeClr val="accent1">
            <a:alpha val="90000"/>
            <a:tint val="4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8788543-5C7B-4B4D-9E8C-CA2520B97BCA}">
      <dsp:nvSpPr>
        <dsp:cNvPr id="0" name=""/>
        <dsp:cNvSpPr/>
      </dsp:nvSpPr>
      <dsp:spPr>
        <a:xfrm>
          <a:off x="429815" y="3875249"/>
          <a:ext cx="6745947" cy="501840"/>
        </a:xfrm>
        <a:prstGeom prst="round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lvl="0" algn="l" defTabSz="755650">
            <a:lnSpc>
              <a:spcPct val="90000"/>
            </a:lnSpc>
            <a:spcBef>
              <a:spcPct val="0"/>
            </a:spcBef>
            <a:spcAft>
              <a:spcPct val="35000"/>
            </a:spcAft>
          </a:pPr>
          <a:r>
            <a:rPr lang="kk-KZ" sz="1700" kern="1200" dirty="0" smtClean="0">
              <a:latin typeface="Times New Roman" panose="02020603050405020304" pitchFamily="18" charset="0"/>
              <a:cs typeface="Times New Roman" panose="02020603050405020304" pitchFamily="18" charset="0"/>
            </a:rPr>
            <a:t>жұмыстың педагогикалық ғылымның дамуына қосқан үлесін </a:t>
          </a:r>
          <a:endParaRPr lang="ru-RU" sz="1700" kern="1200" dirty="0">
            <a:latin typeface="Times New Roman" panose="02020603050405020304" pitchFamily="18" charset="0"/>
            <a:cs typeface="Times New Roman" panose="02020603050405020304" pitchFamily="18" charset="0"/>
          </a:endParaRPr>
        </a:p>
      </dsp:txBody>
      <dsp:txXfrm>
        <a:off x="454313" y="3899747"/>
        <a:ext cx="6696951" cy="452844"/>
      </dsp:txXfrm>
    </dsp:sp>
    <dsp:sp modelId="{C3051351-A9BA-40A0-9BE1-D613D3220E1C}">
      <dsp:nvSpPr>
        <dsp:cNvPr id="0" name=""/>
        <dsp:cNvSpPr/>
      </dsp:nvSpPr>
      <dsp:spPr>
        <a:xfrm>
          <a:off x="0" y="4897289"/>
          <a:ext cx="8596312" cy="428400"/>
        </a:xfrm>
        <a:prstGeom prst="rect">
          <a:avLst/>
        </a:prstGeom>
        <a:solidFill>
          <a:schemeClr val="accent1">
            <a:alpha val="90000"/>
            <a:tint val="4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EC75891-6BF3-4F56-9824-601BC5C8F8AD}">
      <dsp:nvSpPr>
        <dsp:cNvPr id="0" name=""/>
        <dsp:cNvSpPr/>
      </dsp:nvSpPr>
      <dsp:spPr>
        <a:xfrm>
          <a:off x="429815" y="4646369"/>
          <a:ext cx="6745947" cy="501840"/>
        </a:xfrm>
        <a:prstGeom prst="roundRect">
          <a:avLst/>
        </a:prstGeom>
        <a:solidFill>
          <a:schemeClr val="lt1">
            <a:hueOff val="0"/>
            <a:satOff val="0"/>
            <a:lumOff val="0"/>
            <a:alphaOff val="0"/>
          </a:schemeClr>
        </a:solidFill>
        <a:ln w="19050" cap="rnd"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lvl="0" algn="l" defTabSz="755650">
            <a:lnSpc>
              <a:spcPct val="90000"/>
            </a:lnSpc>
            <a:spcBef>
              <a:spcPct val="0"/>
            </a:spcBef>
            <a:spcAft>
              <a:spcPct val="35000"/>
            </a:spcAft>
          </a:pPr>
          <a:r>
            <a:rPr lang="kk-KZ" sz="1700" kern="1200" dirty="0" smtClean="0">
              <a:latin typeface="Times New Roman" panose="02020603050405020304" pitchFamily="18" charset="0"/>
              <a:cs typeface="Times New Roman" panose="02020603050405020304" pitchFamily="18" charset="0"/>
            </a:rPr>
            <a:t>зерттеу нәтижелерінің құндылық жағын анықтайды.</a:t>
          </a:r>
          <a:endParaRPr lang="ru-RU" sz="1700" kern="1200" dirty="0">
            <a:latin typeface="Times New Roman" panose="02020603050405020304" pitchFamily="18" charset="0"/>
            <a:cs typeface="Times New Roman" panose="02020603050405020304" pitchFamily="18" charset="0"/>
          </a:endParaRPr>
        </a:p>
      </dsp:txBody>
      <dsp:txXfrm>
        <a:off x="454313" y="4670867"/>
        <a:ext cx="6696951" cy="4528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5A4D6C-980B-4410-89F2-EC162DF9204A}">
      <dsp:nvSpPr>
        <dsp:cNvPr id="0" name=""/>
        <dsp:cNvSpPr/>
      </dsp:nvSpPr>
      <dsp:spPr>
        <a:xfrm>
          <a:off x="-5787848" y="-885853"/>
          <a:ext cx="6890623" cy="6890623"/>
        </a:xfrm>
        <a:prstGeom prst="blockArc">
          <a:avLst>
            <a:gd name="adj1" fmla="val 18900000"/>
            <a:gd name="adj2" fmla="val 2700000"/>
            <a:gd name="adj3" fmla="val 313"/>
          </a:avLst>
        </a:prstGeom>
        <a:noFill/>
        <a:ln w="19050" cap="rnd"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7DBD880-A822-4AF9-8570-36DB5175F841}">
      <dsp:nvSpPr>
        <dsp:cNvPr id="0" name=""/>
        <dsp:cNvSpPr/>
      </dsp:nvSpPr>
      <dsp:spPr>
        <a:xfrm>
          <a:off x="482018" y="319829"/>
          <a:ext cx="8042445" cy="640069"/>
        </a:xfrm>
        <a:prstGeom prst="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55" tIns="40640" rIns="40640" bIns="40640" numCol="1" spcCol="1270" anchor="ctr" anchorCtr="0">
          <a:noAutofit/>
        </a:bodyPr>
        <a:lstStyle/>
        <a:p>
          <a:pPr lvl="0" algn="l" defTabSz="711200">
            <a:lnSpc>
              <a:spcPct val="90000"/>
            </a:lnSpc>
            <a:spcBef>
              <a:spcPct val="0"/>
            </a:spcBef>
            <a:spcAft>
              <a:spcPct val="35000"/>
            </a:spcAft>
          </a:pPr>
          <a:r>
            <a:rPr lang="kk-KZ" sz="1600" b="1" kern="1200" dirty="0" smtClean="0">
              <a:latin typeface="Times New Roman" panose="02020603050405020304" pitchFamily="18" charset="0"/>
              <a:cs typeface="Times New Roman" panose="02020603050405020304" pitchFamily="18" charset="0"/>
            </a:rPr>
            <a:t>Қолданбалы педагогикалық зерттеулер мен әзірлемелер нәтижелелерінің тәжірибелік маңыздылығы мынадай көрсеткіштерге байланысты</a:t>
          </a:r>
          <a:endParaRPr lang="ru-RU" sz="1600" b="1" kern="1200" dirty="0">
            <a:latin typeface="Times New Roman" panose="02020603050405020304" pitchFamily="18" charset="0"/>
            <a:cs typeface="Times New Roman" panose="02020603050405020304" pitchFamily="18" charset="0"/>
          </a:endParaRPr>
        </a:p>
      </dsp:txBody>
      <dsp:txXfrm>
        <a:off x="482018" y="319829"/>
        <a:ext cx="8042445" cy="640069"/>
      </dsp:txXfrm>
    </dsp:sp>
    <dsp:sp modelId="{23AEB31A-0E76-4FE6-9781-32263A41D6A6}">
      <dsp:nvSpPr>
        <dsp:cNvPr id="0" name=""/>
        <dsp:cNvSpPr/>
      </dsp:nvSpPr>
      <dsp:spPr>
        <a:xfrm>
          <a:off x="81975" y="239821"/>
          <a:ext cx="800086" cy="800086"/>
        </a:xfrm>
        <a:prstGeom prst="ellipse">
          <a:avLst/>
        </a:prstGeom>
        <a:solidFill>
          <a:schemeClr val="lt1">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91731A-F026-45CC-9DF8-8FBFE8B1EC99}">
      <dsp:nvSpPr>
        <dsp:cNvPr id="0" name=""/>
        <dsp:cNvSpPr/>
      </dsp:nvSpPr>
      <dsp:spPr>
        <a:xfrm>
          <a:off x="940673" y="1279626"/>
          <a:ext cx="7583790" cy="640069"/>
        </a:xfrm>
        <a:prstGeom prst="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55" tIns="40640" rIns="40640" bIns="40640" numCol="1" spcCol="1270" anchor="ctr" anchorCtr="0">
          <a:noAutofit/>
        </a:bodyPr>
        <a:lstStyle/>
        <a:p>
          <a:pPr lvl="0" algn="l" defTabSz="711200">
            <a:lnSpc>
              <a:spcPct val="90000"/>
            </a:lnSpc>
            <a:spcBef>
              <a:spcPct val="0"/>
            </a:spcBef>
            <a:spcAft>
              <a:spcPct val="35000"/>
            </a:spcAft>
          </a:pPr>
          <a:r>
            <a:rPr lang="kk-KZ" sz="1600" b="1" i="1" kern="1200" dirty="0" smtClean="0">
              <a:latin typeface="Times New Roman" panose="02020603050405020304" pitchFamily="18" charset="0"/>
              <a:cs typeface="Times New Roman" panose="02020603050405020304" pitchFamily="18" charset="0"/>
            </a:rPr>
            <a:t>зерттеу нәтижелеріне қызыққан оны тұтынушылардың саны мен құрамы</a:t>
          </a:r>
          <a:endParaRPr lang="ru-RU" sz="1600" b="1" kern="1200" dirty="0">
            <a:latin typeface="Times New Roman" panose="02020603050405020304" pitchFamily="18" charset="0"/>
            <a:cs typeface="Times New Roman" panose="02020603050405020304" pitchFamily="18" charset="0"/>
          </a:endParaRPr>
        </a:p>
      </dsp:txBody>
      <dsp:txXfrm>
        <a:off x="940673" y="1279626"/>
        <a:ext cx="7583790" cy="640069"/>
      </dsp:txXfrm>
    </dsp:sp>
    <dsp:sp modelId="{5559157E-B3F9-4CB3-B768-F8E4736DA964}">
      <dsp:nvSpPr>
        <dsp:cNvPr id="0" name=""/>
        <dsp:cNvSpPr/>
      </dsp:nvSpPr>
      <dsp:spPr>
        <a:xfrm>
          <a:off x="540630" y="1199617"/>
          <a:ext cx="800086" cy="800086"/>
        </a:xfrm>
        <a:prstGeom prst="ellipse">
          <a:avLst/>
        </a:prstGeom>
        <a:solidFill>
          <a:schemeClr val="lt1">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B80EEFA-65DB-45B0-AFBD-F162AD458E03}">
      <dsp:nvSpPr>
        <dsp:cNvPr id="0" name=""/>
        <dsp:cNvSpPr/>
      </dsp:nvSpPr>
      <dsp:spPr>
        <a:xfrm>
          <a:off x="1081443" y="2239423"/>
          <a:ext cx="7443020" cy="640069"/>
        </a:xfrm>
        <a:prstGeom prst="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55" tIns="40640" rIns="40640" bIns="40640" numCol="1" spcCol="1270" anchor="ctr" anchorCtr="0">
          <a:noAutofit/>
        </a:bodyPr>
        <a:lstStyle/>
        <a:p>
          <a:pPr lvl="0" algn="l" defTabSz="711200">
            <a:lnSpc>
              <a:spcPct val="90000"/>
            </a:lnSpc>
            <a:spcBef>
              <a:spcPct val="0"/>
            </a:spcBef>
            <a:spcAft>
              <a:spcPct val="35000"/>
            </a:spcAft>
          </a:pPr>
          <a:r>
            <a:rPr lang="kk-KZ" sz="1600" b="1" i="1" kern="1200" dirty="0" smtClean="0">
              <a:latin typeface="Times New Roman" panose="02020603050405020304" pitchFamily="18" charset="0"/>
              <a:cs typeface="Times New Roman" panose="02020603050405020304" pitchFamily="18" charset="0"/>
            </a:rPr>
            <a:t>нәтижелелерді қолдану ауқымы</a:t>
          </a:r>
          <a:endParaRPr lang="ru-RU" sz="1600" b="1" kern="1200" dirty="0">
            <a:latin typeface="Times New Roman" panose="02020603050405020304" pitchFamily="18" charset="0"/>
            <a:cs typeface="Times New Roman" panose="02020603050405020304" pitchFamily="18" charset="0"/>
          </a:endParaRPr>
        </a:p>
      </dsp:txBody>
      <dsp:txXfrm>
        <a:off x="1081443" y="2239423"/>
        <a:ext cx="7443020" cy="640069"/>
      </dsp:txXfrm>
    </dsp:sp>
    <dsp:sp modelId="{6042564D-64ED-4593-978D-124719F233D2}">
      <dsp:nvSpPr>
        <dsp:cNvPr id="0" name=""/>
        <dsp:cNvSpPr/>
      </dsp:nvSpPr>
      <dsp:spPr>
        <a:xfrm>
          <a:off x="681400" y="2159414"/>
          <a:ext cx="800086" cy="800086"/>
        </a:xfrm>
        <a:prstGeom prst="ellipse">
          <a:avLst/>
        </a:prstGeom>
        <a:solidFill>
          <a:schemeClr val="lt1">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0EE8B5B-13FC-4087-80CB-E2CF5B74A1CA}">
      <dsp:nvSpPr>
        <dsp:cNvPr id="0" name=""/>
        <dsp:cNvSpPr/>
      </dsp:nvSpPr>
      <dsp:spPr>
        <a:xfrm>
          <a:off x="940673" y="3199220"/>
          <a:ext cx="7583790" cy="640069"/>
        </a:xfrm>
        <a:prstGeom prst="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55" tIns="40640" rIns="40640" bIns="40640" numCol="1" spcCol="1270" anchor="ctr" anchorCtr="0">
          <a:noAutofit/>
        </a:bodyPr>
        <a:lstStyle/>
        <a:p>
          <a:pPr lvl="0" algn="l" defTabSz="711200">
            <a:lnSpc>
              <a:spcPct val="90000"/>
            </a:lnSpc>
            <a:spcBef>
              <a:spcPct val="0"/>
            </a:spcBef>
            <a:spcAft>
              <a:spcPct val="35000"/>
            </a:spcAft>
          </a:pPr>
          <a:r>
            <a:rPr lang="kk-KZ" sz="1600" b="1" i="1" kern="1200" dirty="0" smtClean="0">
              <a:latin typeface="Times New Roman" panose="02020603050405020304" pitchFamily="18" charset="0"/>
              <a:cs typeface="Times New Roman" panose="02020603050405020304" pitchFamily="18" charset="0"/>
            </a:rPr>
            <a:t> әлеуметтік-экономикалық салдары</a:t>
          </a:r>
          <a:endParaRPr lang="ru-RU" sz="1600" b="1" kern="1200" dirty="0">
            <a:latin typeface="Times New Roman" panose="02020603050405020304" pitchFamily="18" charset="0"/>
            <a:cs typeface="Times New Roman" panose="02020603050405020304" pitchFamily="18" charset="0"/>
          </a:endParaRPr>
        </a:p>
      </dsp:txBody>
      <dsp:txXfrm>
        <a:off x="940673" y="3199220"/>
        <a:ext cx="7583790" cy="640069"/>
      </dsp:txXfrm>
    </dsp:sp>
    <dsp:sp modelId="{05B635D0-220B-44C2-8561-CD3B6DD20E65}">
      <dsp:nvSpPr>
        <dsp:cNvPr id="0" name=""/>
        <dsp:cNvSpPr/>
      </dsp:nvSpPr>
      <dsp:spPr>
        <a:xfrm>
          <a:off x="540630" y="3119211"/>
          <a:ext cx="800086" cy="800086"/>
        </a:xfrm>
        <a:prstGeom prst="ellipse">
          <a:avLst/>
        </a:prstGeom>
        <a:solidFill>
          <a:schemeClr val="lt1">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06F031-F137-4D31-B097-1449699A4D84}">
      <dsp:nvSpPr>
        <dsp:cNvPr id="0" name=""/>
        <dsp:cNvSpPr/>
      </dsp:nvSpPr>
      <dsp:spPr>
        <a:xfrm>
          <a:off x="482018" y="4159016"/>
          <a:ext cx="8042445" cy="640069"/>
        </a:xfrm>
        <a:prstGeom prst="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55" tIns="40640" rIns="40640" bIns="40640" numCol="1" spcCol="1270" anchor="ctr" anchorCtr="0">
          <a:noAutofit/>
        </a:bodyPr>
        <a:lstStyle/>
        <a:p>
          <a:pPr lvl="0" algn="l" defTabSz="711200">
            <a:lnSpc>
              <a:spcPct val="90000"/>
            </a:lnSpc>
            <a:spcBef>
              <a:spcPct val="0"/>
            </a:spcBef>
            <a:spcAft>
              <a:spcPct val="35000"/>
            </a:spcAft>
          </a:pPr>
          <a:r>
            <a:rPr lang="kk-KZ" sz="1600" b="1" i="1" kern="1200" smtClean="0">
              <a:latin typeface="Times New Roman" panose="02020603050405020304" pitchFamily="18" charset="0"/>
              <a:cs typeface="Times New Roman" panose="02020603050405020304" pitchFamily="18" charset="0"/>
            </a:rPr>
            <a:t>зерттеу </a:t>
          </a:r>
          <a:r>
            <a:rPr lang="kk-KZ" sz="1600" b="1" i="1" kern="1200" dirty="0" smtClean="0">
              <a:latin typeface="Times New Roman" panose="02020603050405020304" pitchFamily="18" charset="0"/>
              <a:cs typeface="Times New Roman" panose="02020603050405020304" pitchFamily="18" charset="0"/>
            </a:rPr>
            <a:t>нәтижелерінің тәжірибеде қолдануға даярлығы</a:t>
          </a:r>
          <a:endParaRPr lang="ru-RU" sz="1600" b="1" kern="1200" dirty="0">
            <a:latin typeface="Times New Roman" panose="02020603050405020304" pitchFamily="18" charset="0"/>
            <a:cs typeface="Times New Roman" panose="02020603050405020304" pitchFamily="18" charset="0"/>
          </a:endParaRPr>
        </a:p>
      </dsp:txBody>
      <dsp:txXfrm>
        <a:off x="482018" y="4159016"/>
        <a:ext cx="8042445" cy="640069"/>
      </dsp:txXfrm>
    </dsp:sp>
    <dsp:sp modelId="{5263883F-7D98-4913-ACAE-C22E460313EC}">
      <dsp:nvSpPr>
        <dsp:cNvPr id="0" name=""/>
        <dsp:cNvSpPr/>
      </dsp:nvSpPr>
      <dsp:spPr>
        <a:xfrm>
          <a:off x="81975" y="4079008"/>
          <a:ext cx="800086" cy="800086"/>
        </a:xfrm>
        <a:prstGeom prst="ellipse">
          <a:avLst/>
        </a:prstGeom>
        <a:solidFill>
          <a:schemeClr val="lt1">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30965D-2E39-4173-A3A9-E13370289E24}">
      <dsp:nvSpPr>
        <dsp:cNvPr id="0" name=""/>
        <dsp:cNvSpPr/>
      </dsp:nvSpPr>
      <dsp:spPr>
        <a:xfrm>
          <a:off x="0" y="0"/>
          <a:ext cx="7306865" cy="1431172"/>
        </a:xfrm>
        <a:prstGeom prst="roundRect">
          <a:avLst>
            <a:gd name="adj" fmla="val 10000"/>
          </a:avLst>
        </a:prstGeom>
        <a:solidFill>
          <a:schemeClr val="lt1">
            <a:hueOff val="0"/>
            <a:satOff val="0"/>
            <a:lumOff val="0"/>
            <a:alphaOff val="0"/>
          </a:schemeClr>
        </a:solidFill>
        <a:ln w="19050"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kk-KZ" sz="2800" b="0" i="0" kern="1200" dirty="0" smtClean="0">
              <a:latin typeface="Times New Roman" panose="02020603050405020304" pitchFamily="18" charset="0"/>
              <a:cs typeface="Times New Roman" panose="02020603050405020304" pitchFamily="18" charset="0"/>
            </a:rPr>
            <a:t>Еңбектің педагогика саласындағы зерттеулерге жататыны мынадай белгілері бойынша анықталады:</a:t>
          </a:r>
          <a:endParaRPr lang="ru-RU" sz="2800" b="0" i="0" kern="1200" dirty="0">
            <a:latin typeface="Times New Roman" panose="02020603050405020304" pitchFamily="18" charset="0"/>
            <a:cs typeface="Times New Roman" panose="02020603050405020304" pitchFamily="18" charset="0"/>
          </a:endParaRPr>
        </a:p>
      </dsp:txBody>
      <dsp:txXfrm>
        <a:off x="41918" y="41918"/>
        <a:ext cx="5762517" cy="1347336"/>
      </dsp:txXfrm>
    </dsp:sp>
    <dsp:sp modelId="{893B757F-F8DC-4B02-B216-B87EEF8F9AA9}">
      <dsp:nvSpPr>
        <dsp:cNvPr id="0" name=""/>
        <dsp:cNvSpPr/>
      </dsp:nvSpPr>
      <dsp:spPr>
        <a:xfrm>
          <a:off x="644723" y="1669700"/>
          <a:ext cx="7306865" cy="1431172"/>
        </a:xfrm>
        <a:prstGeom prst="roundRect">
          <a:avLst>
            <a:gd name="adj" fmla="val 10000"/>
          </a:avLst>
        </a:prstGeom>
        <a:solidFill>
          <a:schemeClr val="lt1">
            <a:hueOff val="0"/>
            <a:satOff val="0"/>
            <a:lumOff val="0"/>
            <a:alphaOff val="0"/>
          </a:schemeClr>
        </a:solidFill>
        <a:ln w="19050"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kk-KZ" sz="2800" b="0" i="0" kern="1200" dirty="0" smtClean="0">
              <a:latin typeface="Times New Roman" panose="02020603050405020304" pitchFamily="18" charset="0"/>
              <a:cs typeface="Times New Roman" panose="02020603050405020304" pitchFamily="18" charset="0"/>
            </a:rPr>
            <a:t>ғылыми-танымдық мақсаттардың сипаты</a:t>
          </a:r>
          <a:endParaRPr lang="ru-RU" sz="2800" b="0" i="0" kern="1200" dirty="0">
            <a:latin typeface="Times New Roman" panose="02020603050405020304" pitchFamily="18" charset="0"/>
            <a:cs typeface="Times New Roman" panose="02020603050405020304" pitchFamily="18" charset="0"/>
          </a:endParaRPr>
        </a:p>
      </dsp:txBody>
      <dsp:txXfrm>
        <a:off x="686641" y="1711618"/>
        <a:ext cx="5648043" cy="1347336"/>
      </dsp:txXfrm>
    </dsp:sp>
    <dsp:sp modelId="{1AF59860-EC99-4A24-B22D-DD8B67559CBB}">
      <dsp:nvSpPr>
        <dsp:cNvPr id="0" name=""/>
        <dsp:cNvSpPr/>
      </dsp:nvSpPr>
      <dsp:spPr>
        <a:xfrm>
          <a:off x="1289446" y="3339401"/>
          <a:ext cx="7306865" cy="1431172"/>
        </a:xfrm>
        <a:prstGeom prst="roundRect">
          <a:avLst>
            <a:gd name="adj" fmla="val 10000"/>
          </a:avLst>
        </a:prstGeom>
        <a:solidFill>
          <a:schemeClr val="lt1">
            <a:hueOff val="0"/>
            <a:satOff val="0"/>
            <a:lumOff val="0"/>
            <a:alphaOff val="0"/>
          </a:schemeClr>
        </a:solidFill>
        <a:ln w="19050" cap="rnd"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kk-KZ" sz="2800" b="0" i="0" kern="1200" dirty="0" smtClean="0">
              <a:latin typeface="Times New Roman" panose="02020603050405020304" pitchFamily="18" charset="0"/>
              <a:cs typeface="Times New Roman" panose="02020603050405020304" pitchFamily="18" charset="0"/>
            </a:rPr>
            <a:t>яғни оқыту мен тәрбиенің қандай да бір ғылыми негізделген әдісінің тиімділігі</a:t>
          </a:r>
          <a:endParaRPr lang="ru-RU" sz="2800" b="0" i="0" kern="1200" dirty="0">
            <a:latin typeface="Times New Roman" panose="02020603050405020304" pitchFamily="18" charset="0"/>
            <a:cs typeface="Times New Roman" panose="02020603050405020304" pitchFamily="18" charset="0"/>
          </a:endParaRPr>
        </a:p>
      </dsp:txBody>
      <dsp:txXfrm>
        <a:off x="1331364" y="3381319"/>
        <a:ext cx="5648043" cy="1347336"/>
      </dsp:txXfrm>
    </dsp:sp>
    <dsp:sp modelId="{833F9592-DF1B-43E3-ADD1-5A223A10A418}">
      <dsp:nvSpPr>
        <dsp:cNvPr id="0" name=""/>
        <dsp:cNvSpPr/>
      </dsp:nvSpPr>
      <dsp:spPr>
        <a:xfrm>
          <a:off x="6376603" y="1085305"/>
          <a:ext cx="930261" cy="930261"/>
        </a:xfrm>
        <a:prstGeom prst="downArrow">
          <a:avLst>
            <a:gd name="adj1" fmla="val 55000"/>
            <a:gd name="adj2" fmla="val 45000"/>
          </a:avLst>
        </a:prstGeom>
        <a:solidFill>
          <a:schemeClr val="lt1">
            <a:alpha val="90000"/>
            <a:tint val="40000"/>
            <a:hueOff val="0"/>
            <a:satOff val="0"/>
            <a:lumOff val="0"/>
            <a:alphaOff val="0"/>
          </a:schemeClr>
        </a:solidFill>
        <a:ln w="19050" cap="rnd" cmpd="sng" algn="ctr">
          <a:solidFill>
            <a:schemeClr val="accent3">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6585912" y="1085305"/>
        <a:ext cx="511643" cy="700021"/>
      </dsp:txXfrm>
    </dsp:sp>
    <dsp:sp modelId="{A058A71B-CC47-4A52-A7EB-7F03D05E9C40}">
      <dsp:nvSpPr>
        <dsp:cNvPr id="0" name=""/>
        <dsp:cNvSpPr/>
      </dsp:nvSpPr>
      <dsp:spPr>
        <a:xfrm>
          <a:off x="7021326" y="2745465"/>
          <a:ext cx="930261" cy="930261"/>
        </a:xfrm>
        <a:prstGeom prst="downArrow">
          <a:avLst>
            <a:gd name="adj1" fmla="val 55000"/>
            <a:gd name="adj2" fmla="val 45000"/>
          </a:avLst>
        </a:prstGeom>
        <a:solidFill>
          <a:schemeClr val="lt1">
            <a:alpha val="90000"/>
            <a:tint val="40000"/>
            <a:hueOff val="0"/>
            <a:satOff val="0"/>
            <a:lumOff val="0"/>
            <a:alphaOff val="0"/>
          </a:schemeClr>
        </a:solidFill>
        <a:ln w="19050" cap="rnd" cmpd="sng" algn="ctr">
          <a:solidFill>
            <a:schemeClr val="accent3">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ru-RU" sz="3600" kern="1200"/>
        </a:p>
      </dsp:txBody>
      <dsp:txXfrm>
        <a:off x="7230635" y="2745465"/>
        <a:ext cx="511643" cy="700021"/>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879BB4A-3D62-4E7D-BA40-C3865ECA6D89}" type="datetimeFigureOut">
              <a:rPr lang="ru-RU" smtClean="0"/>
              <a:t>29.11.2021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B4BDE1-608F-46AD-9DE6-04847311B686}" type="slidenum">
              <a:rPr lang="ru-RU" smtClean="0"/>
              <a:t>‹#›</a:t>
            </a:fld>
            <a:endParaRPr lang="ru-RU"/>
          </a:p>
        </p:txBody>
      </p:sp>
    </p:spTree>
    <p:extLst>
      <p:ext uri="{BB962C8B-B14F-4D97-AF65-F5344CB8AC3E}">
        <p14:creationId xmlns:p14="http://schemas.microsoft.com/office/powerpoint/2010/main" val="2533059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879BB4A-3D62-4E7D-BA40-C3865ECA6D89}" type="datetimeFigureOut">
              <a:rPr lang="ru-RU" smtClean="0"/>
              <a:t>29.11.2021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B4BDE1-608F-46AD-9DE6-04847311B686}" type="slidenum">
              <a:rPr lang="ru-RU" smtClean="0"/>
              <a:t>‹#›</a:t>
            </a:fld>
            <a:endParaRPr lang="ru-RU"/>
          </a:p>
        </p:txBody>
      </p:sp>
    </p:spTree>
    <p:extLst>
      <p:ext uri="{BB962C8B-B14F-4D97-AF65-F5344CB8AC3E}">
        <p14:creationId xmlns:p14="http://schemas.microsoft.com/office/powerpoint/2010/main" val="763623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879BB4A-3D62-4E7D-BA40-C3865ECA6D89}" type="datetimeFigureOut">
              <a:rPr lang="ru-RU" smtClean="0"/>
              <a:t>29.11.2021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B4BDE1-608F-46AD-9DE6-04847311B686}"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17605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879BB4A-3D62-4E7D-BA40-C3865ECA6D89}" type="datetimeFigureOut">
              <a:rPr lang="ru-RU" smtClean="0"/>
              <a:t>29.11.2021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B4BDE1-608F-46AD-9DE6-04847311B686}" type="slidenum">
              <a:rPr lang="ru-RU" smtClean="0"/>
              <a:t>‹#›</a:t>
            </a:fld>
            <a:endParaRPr lang="ru-RU"/>
          </a:p>
        </p:txBody>
      </p:sp>
    </p:spTree>
    <p:extLst>
      <p:ext uri="{BB962C8B-B14F-4D97-AF65-F5344CB8AC3E}">
        <p14:creationId xmlns:p14="http://schemas.microsoft.com/office/powerpoint/2010/main" val="6387833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879BB4A-3D62-4E7D-BA40-C3865ECA6D89}" type="datetimeFigureOut">
              <a:rPr lang="ru-RU" smtClean="0"/>
              <a:t>29.11.2021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B4BDE1-608F-46AD-9DE6-04847311B686}"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51521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879BB4A-3D62-4E7D-BA40-C3865ECA6D89}" type="datetimeFigureOut">
              <a:rPr lang="ru-RU" smtClean="0"/>
              <a:t>29.11.2021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B4BDE1-608F-46AD-9DE6-04847311B686}" type="slidenum">
              <a:rPr lang="ru-RU" smtClean="0"/>
              <a:t>‹#›</a:t>
            </a:fld>
            <a:endParaRPr lang="ru-RU"/>
          </a:p>
        </p:txBody>
      </p:sp>
    </p:spTree>
    <p:extLst>
      <p:ext uri="{BB962C8B-B14F-4D97-AF65-F5344CB8AC3E}">
        <p14:creationId xmlns:p14="http://schemas.microsoft.com/office/powerpoint/2010/main" val="10602406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879BB4A-3D62-4E7D-BA40-C3865ECA6D89}" type="datetimeFigureOut">
              <a:rPr lang="ru-RU" smtClean="0"/>
              <a:t>29.11.2021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B4BDE1-608F-46AD-9DE6-04847311B686}" type="slidenum">
              <a:rPr lang="ru-RU" smtClean="0"/>
              <a:t>‹#›</a:t>
            </a:fld>
            <a:endParaRPr lang="ru-RU"/>
          </a:p>
        </p:txBody>
      </p:sp>
    </p:spTree>
    <p:extLst>
      <p:ext uri="{BB962C8B-B14F-4D97-AF65-F5344CB8AC3E}">
        <p14:creationId xmlns:p14="http://schemas.microsoft.com/office/powerpoint/2010/main" val="3747631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879BB4A-3D62-4E7D-BA40-C3865ECA6D89}" type="datetimeFigureOut">
              <a:rPr lang="ru-RU" smtClean="0"/>
              <a:t>29.11.2021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B4BDE1-608F-46AD-9DE6-04847311B686}" type="slidenum">
              <a:rPr lang="ru-RU" smtClean="0"/>
              <a:t>‹#›</a:t>
            </a:fld>
            <a:endParaRPr lang="ru-RU"/>
          </a:p>
        </p:txBody>
      </p:sp>
    </p:spTree>
    <p:extLst>
      <p:ext uri="{BB962C8B-B14F-4D97-AF65-F5344CB8AC3E}">
        <p14:creationId xmlns:p14="http://schemas.microsoft.com/office/powerpoint/2010/main" val="2507404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879BB4A-3D62-4E7D-BA40-C3865ECA6D89}" type="datetimeFigureOut">
              <a:rPr lang="ru-RU" smtClean="0"/>
              <a:t>29.11.2021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B4BDE1-608F-46AD-9DE6-04847311B686}" type="slidenum">
              <a:rPr lang="ru-RU" smtClean="0"/>
              <a:t>‹#›</a:t>
            </a:fld>
            <a:endParaRPr lang="ru-RU"/>
          </a:p>
        </p:txBody>
      </p:sp>
    </p:spTree>
    <p:extLst>
      <p:ext uri="{BB962C8B-B14F-4D97-AF65-F5344CB8AC3E}">
        <p14:creationId xmlns:p14="http://schemas.microsoft.com/office/powerpoint/2010/main" val="595111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879BB4A-3D62-4E7D-BA40-C3865ECA6D89}" type="datetimeFigureOut">
              <a:rPr lang="ru-RU" smtClean="0"/>
              <a:t>29.11.2021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0B4BDE1-608F-46AD-9DE6-04847311B686}" type="slidenum">
              <a:rPr lang="ru-RU" smtClean="0"/>
              <a:t>‹#›</a:t>
            </a:fld>
            <a:endParaRPr lang="ru-RU"/>
          </a:p>
        </p:txBody>
      </p:sp>
    </p:spTree>
    <p:extLst>
      <p:ext uri="{BB962C8B-B14F-4D97-AF65-F5344CB8AC3E}">
        <p14:creationId xmlns:p14="http://schemas.microsoft.com/office/powerpoint/2010/main" val="7140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879BB4A-3D62-4E7D-BA40-C3865ECA6D89}" type="datetimeFigureOut">
              <a:rPr lang="ru-RU" smtClean="0"/>
              <a:t>29.11.2021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0B4BDE1-608F-46AD-9DE6-04847311B686}" type="slidenum">
              <a:rPr lang="ru-RU" smtClean="0"/>
              <a:t>‹#›</a:t>
            </a:fld>
            <a:endParaRPr lang="ru-RU"/>
          </a:p>
        </p:txBody>
      </p:sp>
    </p:spTree>
    <p:extLst>
      <p:ext uri="{BB962C8B-B14F-4D97-AF65-F5344CB8AC3E}">
        <p14:creationId xmlns:p14="http://schemas.microsoft.com/office/powerpoint/2010/main" val="563145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879BB4A-3D62-4E7D-BA40-C3865ECA6D89}" type="datetimeFigureOut">
              <a:rPr lang="ru-RU" smtClean="0"/>
              <a:t>29.11.2021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0B4BDE1-608F-46AD-9DE6-04847311B686}" type="slidenum">
              <a:rPr lang="ru-RU" smtClean="0"/>
              <a:t>‹#›</a:t>
            </a:fld>
            <a:endParaRPr lang="ru-RU"/>
          </a:p>
        </p:txBody>
      </p:sp>
    </p:spTree>
    <p:extLst>
      <p:ext uri="{BB962C8B-B14F-4D97-AF65-F5344CB8AC3E}">
        <p14:creationId xmlns:p14="http://schemas.microsoft.com/office/powerpoint/2010/main" val="750360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879BB4A-3D62-4E7D-BA40-C3865ECA6D89}" type="datetimeFigureOut">
              <a:rPr lang="ru-RU" smtClean="0"/>
              <a:t>29.11.2021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0B4BDE1-608F-46AD-9DE6-04847311B686}" type="slidenum">
              <a:rPr lang="ru-RU" smtClean="0"/>
              <a:t>‹#›</a:t>
            </a:fld>
            <a:endParaRPr lang="ru-RU"/>
          </a:p>
        </p:txBody>
      </p:sp>
    </p:spTree>
    <p:extLst>
      <p:ext uri="{BB962C8B-B14F-4D97-AF65-F5344CB8AC3E}">
        <p14:creationId xmlns:p14="http://schemas.microsoft.com/office/powerpoint/2010/main" val="3808862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79BB4A-3D62-4E7D-BA40-C3865ECA6D89}" type="datetimeFigureOut">
              <a:rPr lang="ru-RU" smtClean="0"/>
              <a:t>29.11.2021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0B4BDE1-608F-46AD-9DE6-04847311B686}" type="slidenum">
              <a:rPr lang="ru-RU" smtClean="0"/>
              <a:t>‹#›</a:t>
            </a:fld>
            <a:endParaRPr lang="ru-RU"/>
          </a:p>
        </p:txBody>
      </p:sp>
    </p:spTree>
    <p:extLst>
      <p:ext uri="{BB962C8B-B14F-4D97-AF65-F5344CB8AC3E}">
        <p14:creationId xmlns:p14="http://schemas.microsoft.com/office/powerpoint/2010/main" val="2225944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0879BB4A-3D62-4E7D-BA40-C3865ECA6D89}" type="datetimeFigureOut">
              <a:rPr lang="ru-RU" smtClean="0"/>
              <a:t>29.11.2021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0B4BDE1-608F-46AD-9DE6-04847311B686}" type="slidenum">
              <a:rPr lang="ru-RU" smtClean="0"/>
              <a:t>‹#›</a:t>
            </a:fld>
            <a:endParaRPr lang="ru-RU"/>
          </a:p>
        </p:txBody>
      </p:sp>
    </p:spTree>
    <p:extLst>
      <p:ext uri="{BB962C8B-B14F-4D97-AF65-F5344CB8AC3E}">
        <p14:creationId xmlns:p14="http://schemas.microsoft.com/office/powerpoint/2010/main" val="1390529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879BB4A-3D62-4E7D-BA40-C3865ECA6D89}" type="datetimeFigureOut">
              <a:rPr lang="ru-RU" smtClean="0"/>
              <a:t>29.11.2021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0B4BDE1-608F-46AD-9DE6-04847311B686}" type="slidenum">
              <a:rPr lang="ru-RU" smtClean="0"/>
              <a:t>‹#›</a:t>
            </a:fld>
            <a:endParaRPr lang="ru-RU"/>
          </a:p>
        </p:txBody>
      </p:sp>
    </p:spTree>
    <p:extLst>
      <p:ext uri="{BB962C8B-B14F-4D97-AF65-F5344CB8AC3E}">
        <p14:creationId xmlns:p14="http://schemas.microsoft.com/office/powerpoint/2010/main" val="2956120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879BB4A-3D62-4E7D-BA40-C3865ECA6D89}" type="datetimeFigureOut">
              <a:rPr lang="ru-RU" smtClean="0"/>
              <a:t>29.11.2021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0B4BDE1-608F-46AD-9DE6-04847311B686}" type="slidenum">
              <a:rPr lang="ru-RU" smtClean="0"/>
              <a:t>‹#›</a:t>
            </a:fld>
            <a:endParaRPr lang="ru-RU"/>
          </a:p>
        </p:txBody>
      </p:sp>
    </p:spTree>
    <p:extLst>
      <p:ext uri="{BB962C8B-B14F-4D97-AF65-F5344CB8AC3E}">
        <p14:creationId xmlns:p14="http://schemas.microsoft.com/office/powerpoint/2010/main" val="2490197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72233" y="1994263"/>
            <a:ext cx="7766936" cy="671910"/>
          </a:xfrm>
        </p:spPr>
        <p:txBody>
          <a:bodyPr>
            <a:normAutofit/>
          </a:bodyPr>
          <a:lstStyle/>
          <a:p>
            <a:pPr algn="ctr"/>
            <a:r>
              <a:rPr lang="kk-KZ" sz="2400" b="1" dirty="0">
                <a:solidFill>
                  <a:schemeClr val="tx1"/>
                </a:solidFill>
                <a:latin typeface="Times New Roman" panose="02020603050405020304" pitchFamily="18" charset="0"/>
                <a:cs typeface="Times New Roman" panose="02020603050405020304" pitchFamily="18" charset="0"/>
              </a:rPr>
              <a:t>Педагогикалық зерттеулердің сапасын бағалау</a:t>
            </a:r>
            <a:endParaRPr lang="ru-RU" sz="24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21320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68625" y="784634"/>
            <a:ext cx="8596668" cy="3880773"/>
          </a:xfrm>
        </p:spPr>
        <p:txBody>
          <a:bodyPr/>
          <a:lstStyle/>
          <a:p>
            <a:pPr algn="just"/>
            <a:r>
              <a:rPr lang="kk-KZ" dirty="0">
                <a:solidFill>
                  <a:schemeClr val="tx1"/>
                </a:solidFill>
                <a:latin typeface="Times New Roman" panose="02020603050405020304" pitchFamily="18" charset="0"/>
                <a:cs typeface="Times New Roman" panose="02020603050405020304" pitchFamily="18" charset="0"/>
              </a:rPr>
              <a:t>Ғылыми-педагогикалық зерттеулер нәтижесінің жаңашылдығын бағалау үшін антиципация (күн ілгері білу) әдісі қолданылады. Бұл әдіс қарапайым ғана болғанымен, сенімді тұжырым жасайды. Ол алдын ала жоспарланған зерттеулерді талдау үшін тиімді. Бұл әдістің мәні: жұмыс нәтижесі сұрақ түрінде көрсетіледі. Сарапшылар сұраққа жауап береді. Жауап сәйкес келіп қалған жағдайда жұмысты көрсетілген нәтижелердің белгілі екені анықталады.Кейде тұжырымның белгілі болып, сарапшылардың жауабы сәйкес келмеуі мүмкін. Мұндай жағдайда жаңашылдық түйіндері қосымша дәстүрлі тәсілдермен анықталуы тиіс.</a:t>
            </a:r>
            <a:endParaRPr lang="ru-RU" dirty="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88162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766355"/>
            <a:ext cx="8596668" cy="5275008"/>
          </a:xfrm>
        </p:spPr>
        <p:txBody>
          <a:bodyPr/>
          <a:lstStyle/>
          <a:p>
            <a:pPr algn="just"/>
            <a:r>
              <a:rPr lang="kk-KZ" dirty="0">
                <a:solidFill>
                  <a:schemeClr val="tx1"/>
                </a:solidFill>
                <a:latin typeface="Times New Roman" panose="02020603050405020304" pitchFamily="18" charset="0"/>
                <a:cs typeface="Times New Roman" panose="02020603050405020304" pitchFamily="18" charset="0"/>
              </a:rPr>
              <a:t>Соңғы кездері ғылыми тұрғыда жазылған мәтіндік құжаттарды тексеру үшін AntiPlagiat.ru. интернеттік желісі пайдаланылып келеді. Бұл желі ақпараттық  базадағы мәтіндердің түпнұсқалығын тексеруге үлкен мүмкіндік береді. Қазіргі кезде диссертациялық кеңеске қорғауға ұсынылатын жұмыстарды кеңеске тапсыруда міндетті түрде плагиатқа тексерілгендігі жөніндегі анықтама талап етіледі. Жұмыстың жаңашылдығын анықтау, көшірмеден сақтандыру, ғылымдағы адалдықты, тазалықты сақтауүшін енгізілген мұндай тексерулердің маңызы зор.</a:t>
            </a:r>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4586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045629497"/>
              </p:ext>
            </p:extLst>
          </p:nvPr>
        </p:nvGraphicFramePr>
        <p:xfrm>
          <a:off x="442731" y="104503"/>
          <a:ext cx="8596312" cy="47705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42187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55414" y="880429"/>
            <a:ext cx="8353455" cy="3880773"/>
          </a:xfrm>
        </p:spPr>
        <p:txBody>
          <a:bodyPr/>
          <a:lstStyle/>
          <a:p>
            <a:pPr marL="0" indent="0" algn="just">
              <a:buNone/>
            </a:pPr>
            <a:r>
              <a:rPr lang="kk-KZ" dirty="0" smtClean="0">
                <a:solidFill>
                  <a:schemeClr val="tx1"/>
                </a:solidFill>
                <a:latin typeface="Times New Roman" panose="02020603050405020304" pitchFamily="18" charset="0"/>
                <a:cs typeface="Times New Roman" panose="02020603050405020304" pitchFamily="18" charset="0"/>
              </a:rPr>
              <a:t>	Ғылыми-педагогикалық </a:t>
            </a:r>
            <a:r>
              <a:rPr lang="kk-KZ" dirty="0">
                <a:solidFill>
                  <a:schemeClr val="tx1"/>
                </a:solidFill>
                <a:latin typeface="Times New Roman" panose="02020603050405020304" pitchFamily="18" charset="0"/>
                <a:cs typeface="Times New Roman" panose="02020603050405020304" pitchFamily="18" charset="0"/>
              </a:rPr>
              <a:t>зерттеулердің сапасын бағалауды түбегейлі қарастырған белгілі ғалым В.М.Полонский: жалпы ғылымдық, типтік, нақты ғылымдық өлшемдерді басшылыққа алуды ұсынады. Жалпы ғылымдық өлшем жаңашылдық; көкейкестілік; теориялық және практикалық мәнділікпен сипатталады. Типтік өлшемдер негізінен ғылыми-педагогикалық сапасына талап қояды, нақты-ғылыми өлшем педагогика ғылымының бағыты мен негізгі мәселеге тәуелді болатын педагогикалық ғылым сапасының типтік талабын айқындайды.</a:t>
            </a:r>
            <a:endParaRPr lang="ru-RU" dirty="0">
              <a:solidFill>
                <a:schemeClr val="tx1"/>
              </a:solidFill>
              <a:latin typeface="Times New Roman" panose="02020603050405020304" pitchFamily="18" charset="0"/>
              <a:cs typeface="Times New Roman" panose="02020603050405020304" pitchFamily="18" charset="0"/>
            </a:endParaRPr>
          </a:p>
          <a:p>
            <a:pPr algn="just"/>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6157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156797649"/>
              </p:ext>
            </p:extLst>
          </p:nvPr>
        </p:nvGraphicFramePr>
        <p:xfrm>
          <a:off x="677863" y="696686"/>
          <a:ext cx="8596312" cy="53453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56297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4123" y="863012"/>
            <a:ext cx="8596668" cy="3880773"/>
          </a:xfrm>
        </p:spPr>
        <p:txBody>
          <a:bodyPr>
            <a:normAutofit/>
          </a:bodyPr>
          <a:lstStyle/>
          <a:p>
            <a:pPr marL="0" indent="0" algn="just">
              <a:buNone/>
            </a:pPr>
            <a:r>
              <a:rPr lang="kk-KZ" dirty="0" smtClean="0">
                <a:solidFill>
                  <a:schemeClr val="tx1"/>
                </a:solidFill>
                <a:latin typeface="Times New Roman" panose="02020603050405020304" pitchFamily="18" charset="0"/>
                <a:cs typeface="Times New Roman" panose="02020603050405020304" pitchFamily="18" charset="0"/>
              </a:rPr>
              <a:t>	Көкейкестілік </a:t>
            </a:r>
            <a:r>
              <a:rPr lang="kk-KZ" dirty="0">
                <a:solidFill>
                  <a:schemeClr val="tx1"/>
                </a:solidFill>
                <a:latin typeface="Times New Roman" panose="02020603050405020304" pitchFamily="18" charset="0"/>
                <a:cs typeface="Times New Roman" panose="02020603050405020304" pitchFamily="18" charset="0"/>
              </a:rPr>
              <a:t>критерийімен салыстырғанда ол зерттеудің дайын өнімін сипаттайды, уақытқа тәуелділігі аз. Жұмыстың дұрыс бағалануы бірнеше жылдардан алынған нәтижелер әсерінен теорияда өзгерістер орын алғаннан кейін болатыны жиі кездеседі.</a:t>
            </a:r>
            <a:endParaRPr lang="ru-RU" dirty="0">
              <a:solidFill>
                <a:schemeClr val="tx1"/>
              </a:solidFill>
              <a:latin typeface="Times New Roman" panose="02020603050405020304" pitchFamily="18" charset="0"/>
              <a:cs typeface="Times New Roman" panose="02020603050405020304" pitchFamily="18" charset="0"/>
            </a:endParaRPr>
          </a:p>
          <a:p>
            <a:pPr marL="0" indent="0" algn="just">
              <a:buNone/>
            </a:pPr>
            <a:r>
              <a:rPr lang="kk-KZ" dirty="0" smtClean="0">
                <a:solidFill>
                  <a:schemeClr val="tx1"/>
                </a:solidFill>
                <a:latin typeface="Times New Roman" panose="02020603050405020304" pitchFamily="18" charset="0"/>
                <a:cs typeface="Times New Roman" panose="02020603050405020304" pitchFamily="18" charset="0"/>
              </a:rPr>
              <a:t>	Теорияға </a:t>
            </a:r>
            <a:r>
              <a:rPr lang="kk-KZ" dirty="0">
                <a:solidFill>
                  <a:schemeClr val="tx1"/>
                </a:solidFill>
                <a:latin typeface="Times New Roman" panose="02020603050405020304" pitchFamily="18" charset="0"/>
                <a:cs typeface="Times New Roman" panose="02020603050405020304" pitchFamily="18" charset="0"/>
              </a:rPr>
              <a:t>ықпал ету дәрежесі мен ауқымы бойынша теориялық маңыздылықтың бірнеше түрін бөліп көрсетуге болады: жалпыпедагогикалық деңгей, пәндік деңгей, жалпымәселелік деңгей, жеке мәселелік. Аталған деңгейлер шартты, олардың ара-жігі айқын емес. Дегенмен көп жағдайда оларды анықтауға болады. </a:t>
            </a:r>
            <a:endParaRPr lang="ru-RU" dirty="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431758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90843" y="1185228"/>
            <a:ext cx="7952860" cy="3880773"/>
          </a:xfrm>
        </p:spPr>
        <p:txBody>
          <a:bodyPr>
            <a:normAutofit/>
          </a:bodyPr>
          <a:lstStyle/>
          <a:p>
            <a:pPr marL="0" indent="0" algn="just">
              <a:buNone/>
            </a:pPr>
            <a:r>
              <a:rPr lang="kk-KZ" dirty="0" smtClean="0">
                <a:solidFill>
                  <a:schemeClr val="tx1"/>
                </a:solidFill>
                <a:latin typeface="Times New Roman" panose="02020603050405020304" pitchFamily="18" charset="0"/>
                <a:cs typeface="Times New Roman" panose="02020603050405020304" pitchFamily="18" charset="0"/>
              </a:rPr>
              <a:t>	Зерттеудің </a:t>
            </a:r>
            <a:r>
              <a:rPr lang="kk-KZ" dirty="0">
                <a:solidFill>
                  <a:schemeClr val="tx1"/>
                </a:solidFill>
                <a:latin typeface="Times New Roman" panose="02020603050405020304" pitchFamily="18" charset="0"/>
                <a:cs typeface="Times New Roman" panose="02020603050405020304" pitchFamily="18" charset="0"/>
              </a:rPr>
              <a:t>теориялық маңыздылығы оның жаңалығымен, теориялық ережелердің құрылу дәрежесімен, яғни алынған қорытындылардың тұжырымдылығымен, дәлелділігімен, қолданбалы тақырыптар жасау үшін зерттеу нәтижелелерінің болашақ беталыстарымен  тығыз байланысты. Іргелі зерттеулерде автордың тұжырымдамалық идеясының сипаттамасы маңызды болады. Өйткені ол оның теориялық ұстанымын көрсетеді. Тұжырымдамасы жоқ зерттеу суреттеу немесе эклектикалық сипатқа ие болып, теориялық жағынан сенімділігі аз болады. Теориялық маңыздылық белгісі тәрбиелеу үрдісінің мәні мен заңдылықтары туралы білім алуға, тәжірибені жетілдіріп, түрлендіруге, жаңа педагогикалық іс-әрекет жобаларын белгілеуге мүмкіндік береді.</a:t>
            </a:r>
            <a:endParaRPr lang="ru-RU" dirty="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212165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51208" y="819469"/>
            <a:ext cx="8596668" cy="3880773"/>
          </a:xfrm>
        </p:spPr>
        <p:txBody>
          <a:bodyPr/>
          <a:lstStyle/>
          <a:p>
            <a:pPr marL="0" indent="0" algn="just">
              <a:buNone/>
            </a:pPr>
            <a:r>
              <a:rPr lang="kk-KZ" dirty="0" smtClean="0">
                <a:solidFill>
                  <a:schemeClr val="tx1"/>
                </a:solidFill>
                <a:latin typeface="Times New Roman" panose="02020603050405020304" pitchFamily="18" charset="0"/>
                <a:cs typeface="Times New Roman" panose="02020603050405020304" pitchFamily="18" charset="0"/>
              </a:rPr>
              <a:t>	Зерттеудің </a:t>
            </a:r>
            <a:r>
              <a:rPr lang="kk-KZ" dirty="0">
                <a:solidFill>
                  <a:schemeClr val="tx1"/>
                </a:solidFill>
                <a:latin typeface="Times New Roman" panose="02020603050405020304" pitchFamily="18" charset="0"/>
                <a:cs typeface="Times New Roman" panose="02020603050405020304" pitchFamily="18" charset="0"/>
              </a:rPr>
              <a:t>практикалық маңыздылық белгісі педагогикалық зерттеулерді тәжірибеде қолдану нәтижесіне айналған оқу мен тәрбиедегі, әр түрлі іс-әрекетті ұйымдастырудағы, дәріс беру әдістемесіндегі шынайы жетістіктерді сипаттайды. </a:t>
            </a:r>
            <a:endParaRPr lang="ru-RU" dirty="0">
              <a:solidFill>
                <a:schemeClr val="tx1"/>
              </a:solidFill>
              <a:latin typeface="Times New Roman" panose="02020603050405020304" pitchFamily="18" charset="0"/>
              <a:cs typeface="Times New Roman" panose="02020603050405020304" pitchFamily="18" charset="0"/>
            </a:endParaRPr>
          </a:p>
          <a:p>
            <a:pPr algn="just"/>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0863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942194114"/>
              </p:ext>
            </p:extLst>
          </p:nvPr>
        </p:nvGraphicFramePr>
        <p:xfrm>
          <a:off x="677863" y="923110"/>
          <a:ext cx="8596312" cy="51189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50533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20580" y="923972"/>
            <a:ext cx="7839649" cy="3880773"/>
          </a:xfrm>
        </p:spPr>
        <p:txBody>
          <a:bodyPr/>
          <a:lstStyle/>
          <a:p>
            <a:pPr marL="0" indent="0" algn="just">
              <a:buNone/>
            </a:pPr>
            <a:r>
              <a:rPr lang="kk-KZ" dirty="0" smtClean="0">
                <a:solidFill>
                  <a:schemeClr val="tx1"/>
                </a:solidFill>
                <a:latin typeface="Times New Roman" panose="02020603050405020304" pitchFamily="18" charset="0"/>
                <a:cs typeface="Times New Roman" panose="02020603050405020304" pitchFamily="18" charset="0"/>
              </a:rPr>
              <a:t>	Дидактикалық </a:t>
            </a:r>
            <a:r>
              <a:rPr lang="kk-KZ" dirty="0">
                <a:solidFill>
                  <a:schemeClr val="tx1"/>
                </a:solidFill>
                <a:latin typeface="Times New Roman" panose="02020603050405020304" pitchFamily="18" charset="0"/>
                <a:cs typeface="Times New Roman" panose="02020603050405020304" pitchFamily="18" charset="0"/>
              </a:rPr>
              <a:t>және әдістемелік ұсыныстар мен ұйғарымдардың жасалу дәрежесіне байланысты дайындықтың бастапқы, негізгі және соңғы кезеңдерін бөліп қарастыруға болады. Алынған нәтижелердің қолдану саласына байланысты тәжірибелік маңыздылықтың үш деңгейін бөліп көрсеткен жөн: жеке әдістемелік деңгей, жалпы әдістемелік деңгей, жалпы дидактикалық деңгей.</a:t>
            </a:r>
            <a:endParaRPr lang="ru-RU" dirty="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398295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55414" y="863011"/>
            <a:ext cx="8596668" cy="3880773"/>
          </a:xfrm>
        </p:spPr>
        <p:txBody>
          <a:bodyPr/>
          <a:lstStyle/>
          <a:p>
            <a:pPr marL="0" indent="0" algn="just">
              <a:buNone/>
            </a:pPr>
            <a:r>
              <a:rPr lang="kk-KZ" b="1" dirty="0" smtClean="0">
                <a:solidFill>
                  <a:schemeClr val="tx1"/>
                </a:solidFill>
                <a:latin typeface="Times New Roman" panose="02020603050405020304" pitchFamily="18" charset="0"/>
                <a:cs typeface="Times New Roman" panose="02020603050405020304" pitchFamily="18" charset="0"/>
              </a:rPr>
              <a:t>	Зерттеудің көкейтестілігін айқындайтын көрсеткіш </a:t>
            </a:r>
            <a:r>
              <a:rPr lang="kk-KZ" dirty="0" smtClean="0">
                <a:solidFill>
                  <a:schemeClr val="tx1"/>
                </a:solidFill>
                <a:latin typeface="Times New Roman" panose="02020603050405020304" pitchFamily="18" charset="0"/>
                <a:cs typeface="Times New Roman" panose="02020603050405020304" pitchFamily="18" charset="0"/>
              </a:rPr>
              <a:t>оқу мен тәрбие теориясы мен тәжірибесінің одан әрі даму мәселесін дер кезінде зерттеп, шешу қажеттілігін көрсетеді, қоғамдық қажеттіліктер мен оларды қанағаттандырудың қолдағы бар құралдары арасында пайда болатын қарама-қайшылықтарды сипаттайды (ғылыми ойлар мен тәжірибелік ұсыныстарға деген сұраныс). Өзектілік белгісі серпінді, ол уақытқа, нақты жағдайларға және ерекше ахуалдарға тәуелді.</a:t>
            </a:r>
            <a:endParaRPr lang="ru-RU" dirty="0" smtClean="0">
              <a:solidFill>
                <a:schemeClr val="tx1"/>
              </a:solidFill>
              <a:latin typeface="Times New Roman" panose="02020603050405020304" pitchFamily="18" charset="0"/>
              <a:cs typeface="Times New Roman" panose="02020603050405020304" pitchFamily="18" charset="0"/>
            </a:endParaRPr>
          </a:p>
          <a:p>
            <a:pPr algn="just"/>
            <a:endParaRPr lang="ru-RU"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5890819"/>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357</TotalTime>
  <Words>236</Words>
  <Application>Microsoft Office PowerPoint</Application>
  <PresentationFormat>Широкоэкранный</PresentationFormat>
  <Paragraphs>25</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Times New Roman</vt:lpstr>
      <vt:lpstr>Trebuchet MS</vt:lpstr>
      <vt:lpstr>Wingdings 3</vt:lpstr>
      <vt:lpstr>Грань</vt:lpstr>
      <vt:lpstr>Педагогикалық зерттеулердің сапасын бағалау</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Педагогикалық зерттеулердің сапасын бағалау</dc:title>
  <dc:creator>Учетная запись Майкрософт</dc:creator>
  <cp:lastModifiedBy>Учетная запись Майкрософт</cp:lastModifiedBy>
  <cp:revision>7</cp:revision>
  <dcterms:created xsi:type="dcterms:W3CDTF">2021-11-29T03:41:40Z</dcterms:created>
  <dcterms:modified xsi:type="dcterms:W3CDTF">2021-11-29T09:38:42Z</dcterms:modified>
</cp:coreProperties>
</file>