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75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7644765"/>
          </a:xfrm>
          <a:custGeom>
            <a:avLst/>
            <a:gdLst/>
            <a:ahLst/>
            <a:cxnLst/>
            <a:rect l="l" t="t" r="r" b="b"/>
            <a:pathLst>
              <a:path w="18288000" h="7644765">
                <a:moveTo>
                  <a:pt x="0" y="7644599"/>
                </a:moveTo>
                <a:lnTo>
                  <a:pt x="18287998" y="7644599"/>
                </a:lnTo>
                <a:lnTo>
                  <a:pt x="18287998" y="0"/>
                </a:lnTo>
                <a:lnTo>
                  <a:pt x="0" y="0"/>
                </a:lnTo>
                <a:lnTo>
                  <a:pt x="0" y="7644599"/>
                </a:lnTo>
                <a:close/>
              </a:path>
            </a:pathLst>
          </a:custGeom>
          <a:solidFill>
            <a:srgbClr val="F4F4F4"/>
          </a:solidFill>
        </p:spPr>
        <p:txBody>
          <a:bodyPr wrap="square" lIns="0" tIns="0" rIns="0" bIns="0" rtlCol="0"/>
          <a:lstStyle/>
          <a:p>
            <a:endParaRPr/>
          </a:p>
        </p:txBody>
      </p:sp>
      <p:sp>
        <p:nvSpPr>
          <p:cNvPr id="17" name="bg object 17"/>
          <p:cNvSpPr/>
          <p:nvPr/>
        </p:nvSpPr>
        <p:spPr>
          <a:xfrm>
            <a:off x="0" y="10283024"/>
            <a:ext cx="18288000" cy="4445"/>
          </a:xfrm>
          <a:custGeom>
            <a:avLst/>
            <a:gdLst/>
            <a:ahLst/>
            <a:cxnLst/>
            <a:rect l="l" t="t" r="r" b="b"/>
            <a:pathLst>
              <a:path w="18288000" h="4445">
                <a:moveTo>
                  <a:pt x="0" y="3974"/>
                </a:moveTo>
                <a:lnTo>
                  <a:pt x="18287998" y="3974"/>
                </a:lnTo>
                <a:lnTo>
                  <a:pt x="18287998" y="0"/>
                </a:lnTo>
                <a:lnTo>
                  <a:pt x="0" y="0"/>
                </a:lnTo>
                <a:lnTo>
                  <a:pt x="0" y="3974"/>
                </a:lnTo>
                <a:close/>
              </a:path>
            </a:pathLst>
          </a:custGeom>
          <a:solidFill>
            <a:srgbClr val="F4F4F4"/>
          </a:solidFill>
        </p:spPr>
        <p:txBody>
          <a:bodyPr wrap="square" lIns="0" tIns="0" rIns="0" bIns="0" rtlCol="0"/>
          <a:lstStyle/>
          <a:p>
            <a:endParaRPr/>
          </a:p>
        </p:txBody>
      </p:sp>
      <p:sp>
        <p:nvSpPr>
          <p:cNvPr id="18" name="bg object 18"/>
          <p:cNvSpPr/>
          <p:nvPr/>
        </p:nvSpPr>
        <p:spPr>
          <a:xfrm>
            <a:off x="0" y="7644599"/>
            <a:ext cx="18288000" cy="2638425"/>
          </a:xfrm>
          <a:custGeom>
            <a:avLst/>
            <a:gdLst/>
            <a:ahLst/>
            <a:cxnLst/>
            <a:rect l="l" t="t" r="r" b="b"/>
            <a:pathLst>
              <a:path w="18288000" h="2638425">
                <a:moveTo>
                  <a:pt x="18287998" y="2638424"/>
                </a:moveTo>
                <a:lnTo>
                  <a:pt x="0" y="2638424"/>
                </a:lnTo>
                <a:lnTo>
                  <a:pt x="0" y="0"/>
                </a:lnTo>
                <a:lnTo>
                  <a:pt x="18287998" y="0"/>
                </a:lnTo>
                <a:lnTo>
                  <a:pt x="18287998" y="2638424"/>
                </a:lnTo>
                <a:close/>
              </a:path>
            </a:pathLst>
          </a:custGeom>
          <a:solidFill>
            <a:srgbClr val="9179D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12203293" y="2088511"/>
            <a:ext cx="5057774" cy="6105524"/>
          </a:xfrm>
          <a:prstGeom prst="rect">
            <a:avLst/>
          </a:prstGeom>
        </p:spPr>
      </p:pic>
      <p:sp>
        <p:nvSpPr>
          <p:cNvPr id="20" name="bg object 20"/>
          <p:cNvSpPr/>
          <p:nvPr/>
        </p:nvSpPr>
        <p:spPr>
          <a:xfrm>
            <a:off x="16859000" y="103049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21" name="bg object 21"/>
          <p:cNvSpPr/>
          <p:nvPr/>
        </p:nvSpPr>
        <p:spPr>
          <a:xfrm>
            <a:off x="16859000" y="1212364"/>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22" name="bg object 22"/>
          <p:cNvSpPr/>
          <p:nvPr/>
        </p:nvSpPr>
        <p:spPr>
          <a:xfrm>
            <a:off x="16859000"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pic>
        <p:nvPicPr>
          <p:cNvPr id="23" name="bg object 23"/>
          <p:cNvPicPr/>
          <p:nvPr/>
        </p:nvPicPr>
        <p:blipFill>
          <a:blip r:embed="rId3" cstate="print"/>
          <a:stretch>
            <a:fillRect/>
          </a:stretch>
        </p:blipFill>
        <p:spPr>
          <a:xfrm>
            <a:off x="15162905" y="5400250"/>
            <a:ext cx="3125094" cy="4486274"/>
          </a:xfrm>
          <a:prstGeom prst="rect">
            <a:avLst/>
          </a:prstGeom>
        </p:spPr>
      </p:pic>
      <p:pic>
        <p:nvPicPr>
          <p:cNvPr id="24" name="bg object 24"/>
          <p:cNvPicPr/>
          <p:nvPr/>
        </p:nvPicPr>
        <p:blipFill>
          <a:blip r:embed="rId4" cstate="print"/>
          <a:stretch>
            <a:fillRect/>
          </a:stretch>
        </p:blipFill>
        <p:spPr>
          <a:xfrm>
            <a:off x="12010204" y="6351725"/>
            <a:ext cx="1514474" cy="2905124"/>
          </a:xfrm>
          <a:prstGeom prst="rect">
            <a:avLst/>
          </a:prstGeom>
        </p:spPr>
      </p:pic>
      <p:sp>
        <p:nvSpPr>
          <p:cNvPr id="2" name="Holder 2"/>
          <p:cNvSpPr>
            <a:spLocks noGrp="1"/>
          </p:cNvSpPr>
          <p:nvPr>
            <p:ph type="ctrTitle"/>
          </p:nvPr>
        </p:nvSpPr>
        <p:spPr>
          <a:xfrm>
            <a:off x="5014133" y="164443"/>
            <a:ext cx="8259733" cy="1243330"/>
          </a:xfrm>
          <a:prstGeom prst="rect">
            <a:avLst/>
          </a:prstGeom>
        </p:spPr>
        <p:txBody>
          <a:bodyPr wrap="square" lIns="0" tIns="0" rIns="0" bIns="0">
            <a:spAutoFit/>
          </a:bodyPr>
          <a:lstStyle>
            <a:lvl1pPr>
              <a:defRPr sz="4300" b="1" i="0">
                <a:solidFill>
                  <a:schemeClr val="tx1"/>
                </a:solidFill>
                <a:latin typeface="Verdana"/>
                <a:cs typeface="Verdan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7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7251065"/>
          </a:xfrm>
          <a:custGeom>
            <a:avLst/>
            <a:gdLst/>
            <a:ahLst/>
            <a:cxnLst/>
            <a:rect l="l" t="t" r="r" b="b"/>
            <a:pathLst>
              <a:path w="18288000" h="7251065">
                <a:moveTo>
                  <a:pt x="0" y="7251055"/>
                </a:moveTo>
                <a:lnTo>
                  <a:pt x="18287998" y="7251055"/>
                </a:lnTo>
                <a:lnTo>
                  <a:pt x="18287998" y="0"/>
                </a:lnTo>
                <a:lnTo>
                  <a:pt x="0" y="0"/>
                </a:lnTo>
                <a:lnTo>
                  <a:pt x="0" y="7251055"/>
                </a:lnTo>
                <a:close/>
              </a:path>
            </a:pathLst>
          </a:custGeom>
          <a:solidFill>
            <a:srgbClr val="F4F4F4"/>
          </a:solidFill>
        </p:spPr>
        <p:txBody>
          <a:bodyPr wrap="square" lIns="0" tIns="0" rIns="0" bIns="0" rtlCol="0"/>
          <a:lstStyle/>
          <a:p>
            <a:endParaRPr/>
          </a:p>
        </p:txBody>
      </p:sp>
      <p:sp>
        <p:nvSpPr>
          <p:cNvPr id="17" name="bg object 17"/>
          <p:cNvSpPr/>
          <p:nvPr/>
        </p:nvSpPr>
        <p:spPr>
          <a:xfrm>
            <a:off x="0" y="7251054"/>
            <a:ext cx="18288000" cy="3036570"/>
          </a:xfrm>
          <a:custGeom>
            <a:avLst/>
            <a:gdLst/>
            <a:ahLst/>
            <a:cxnLst/>
            <a:rect l="l" t="t" r="r" b="b"/>
            <a:pathLst>
              <a:path w="18288000" h="3036570">
                <a:moveTo>
                  <a:pt x="18287998" y="3035944"/>
                </a:moveTo>
                <a:lnTo>
                  <a:pt x="0" y="3035944"/>
                </a:lnTo>
                <a:lnTo>
                  <a:pt x="0" y="0"/>
                </a:lnTo>
                <a:lnTo>
                  <a:pt x="18287998" y="0"/>
                </a:lnTo>
                <a:lnTo>
                  <a:pt x="18287998" y="3035944"/>
                </a:lnTo>
                <a:close/>
              </a:path>
            </a:pathLst>
          </a:custGeom>
          <a:solidFill>
            <a:srgbClr val="9179D4"/>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5577080" y="5211026"/>
            <a:ext cx="7134224" cy="3562349"/>
          </a:xfrm>
          <a:prstGeom prst="rect">
            <a:avLst/>
          </a:prstGeom>
        </p:spPr>
      </p:pic>
      <p:pic>
        <p:nvPicPr>
          <p:cNvPr id="19" name="bg object 19"/>
          <p:cNvPicPr/>
          <p:nvPr/>
        </p:nvPicPr>
        <p:blipFill>
          <a:blip r:embed="rId3" cstate="print"/>
          <a:stretch>
            <a:fillRect/>
          </a:stretch>
        </p:blipFill>
        <p:spPr>
          <a:xfrm>
            <a:off x="1240876" y="8769024"/>
            <a:ext cx="3114526" cy="1517975"/>
          </a:xfrm>
          <a:prstGeom prst="rect">
            <a:avLst/>
          </a:prstGeom>
        </p:spPr>
      </p:pic>
      <p:sp>
        <p:nvSpPr>
          <p:cNvPr id="2" name="Holder 2"/>
          <p:cNvSpPr>
            <a:spLocks noGrp="1"/>
          </p:cNvSpPr>
          <p:nvPr>
            <p:ph type="title"/>
          </p:nvPr>
        </p:nvSpPr>
        <p:spPr/>
        <p:txBody>
          <a:bodyPr lIns="0" tIns="0" rIns="0" bIns="0"/>
          <a:lstStyle>
            <a:lvl1pPr>
              <a:defRPr sz="36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179D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205" y="309454"/>
            <a:ext cx="12111990" cy="1206500"/>
          </a:xfrm>
          <a:prstGeom prst="rect">
            <a:avLst/>
          </a:prstGeom>
        </p:spPr>
        <p:txBody>
          <a:bodyPr wrap="square" lIns="0" tIns="0" rIns="0" bIns="0">
            <a:spAutoFit/>
          </a:bodyPr>
          <a:lstStyle>
            <a:lvl1pPr>
              <a:defRPr sz="3600" b="0" i="0">
                <a:solidFill>
                  <a:schemeClr val="tx1"/>
                </a:solidFill>
                <a:latin typeface="Tahoma"/>
                <a:cs typeface="Tahoma"/>
              </a:defRPr>
            </a:lvl1pPr>
          </a:lstStyle>
          <a:p>
            <a:endParaRPr/>
          </a:p>
        </p:txBody>
      </p:sp>
      <p:sp>
        <p:nvSpPr>
          <p:cNvPr id="3" name="Holder 3"/>
          <p:cNvSpPr>
            <a:spLocks noGrp="1"/>
          </p:cNvSpPr>
          <p:nvPr>
            <p:ph type="body" idx="1"/>
          </p:nvPr>
        </p:nvSpPr>
        <p:spPr>
          <a:xfrm>
            <a:off x="1016000" y="1927028"/>
            <a:ext cx="9547225" cy="2463800"/>
          </a:xfrm>
          <a:prstGeom prst="rect">
            <a:avLst/>
          </a:prstGeom>
        </p:spPr>
        <p:txBody>
          <a:bodyPr wrap="square" lIns="0" tIns="0" rIns="0" bIns="0">
            <a:spAutoFit/>
          </a:bodyPr>
          <a:lstStyle>
            <a:lvl1pPr>
              <a:defRPr sz="37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4EB4B1C4-6895-45C0-A31E-472278EB4CBD}"/>
              </a:ext>
            </a:extLst>
          </p:cNvPr>
          <p:cNvSpPr>
            <a:spLocks noGrp="1"/>
          </p:cNvSpPr>
          <p:nvPr>
            <p:ph type="ctrTitle"/>
          </p:nvPr>
        </p:nvSpPr>
        <p:spPr>
          <a:xfrm>
            <a:off x="1981200" y="419100"/>
            <a:ext cx="13487400" cy="492443"/>
          </a:xfrm>
        </p:spPr>
        <p:txBody>
          <a:bodyPr/>
          <a:lstStyle/>
          <a:p>
            <a:pPr algn="ctr"/>
            <a:r>
              <a:rPr lang="kk-KZ" sz="3200" dirty="0">
                <a:latin typeface="Times New Roman" panose="02020603050405020304" pitchFamily="18" charset="0"/>
                <a:cs typeface="Times New Roman" panose="02020603050405020304" pitchFamily="18" charset="0"/>
              </a:rPr>
              <a:t>Абай атындағы Қазақ ұлттық педагогикалық университеті</a:t>
            </a:r>
            <a:endParaRPr lang="ru-RU"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E0FBEE-92E3-45A4-B761-F3BD66906168}"/>
              </a:ext>
            </a:extLst>
          </p:cNvPr>
          <p:cNvSpPr txBox="1"/>
          <p:nvPr/>
        </p:nvSpPr>
        <p:spPr>
          <a:xfrm>
            <a:off x="3124200" y="2857500"/>
            <a:ext cx="9144000" cy="1505605"/>
          </a:xfrm>
          <a:prstGeom prst="rect">
            <a:avLst/>
          </a:prstGeom>
          <a:noFill/>
        </p:spPr>
        <p:txBody>
          <a:bodyPr wrap="square">
            <a:spAutoFit/>
          </a:bodyPr>
          <a:lstStyle/>
          <a:p>
            <a:pPr algn="ctr">
              <a:lnSpc>
                <a:spcPct val="107000"/>
              </a:lnSpc>
              <a:spcAft>
                <a:spcPts val="800"/>
              </a:spcAft>
            </a:pPr>
            <a:r>
              <a:rPr lang="kk-KZ" sz="4400" b="1" dirty="0">
                <a:effectLst/>
                <a:latin typeface="Times New Roman" panose="02020603050405020304" pitchFamily="18" charset="0"/>
                <a:ea typeface="Times New Roman" panose="02020603050405020304" pitchFamily="18" charset="0"/>
                <a:cs typeface="Times New Roman" panose="02020603050405020304" pitchFamily="18" charset="0"/>
              </a:rPr>
              <a:t>Сәбидің қабылдауы, ойлауы, есі мен зейінінің дамуы</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pic>
        <p:nvPicPr>
          <p:cNvPr id="3" name="object 3"/>
          <p:cNvPicPr/>
          <p:nvPr/>
        </p:nvPicPr>
        <p:blipFill>
          <a:blip r:embed="rId2" cstate="print"/>
          <a:stretch>
            <a:fillRect/>
          </a:stretch>
        </p:blipFill>
        <p:spPr>
          <a:xfrm>
            <a:off x="11772900" y="1007292"/>
            <a:ext cx="5486399" cy="8229599"/>
          </a:xfrm>
          <a:prstGeom prst="rect">
            <a:avLst/>
          </a:prstGeom>
        </p:spPr>
      </p:pic>
      <p:sp>
        <p:nvSpPr>
          <p:cNvPr id="4" name="object 4"/>
          <p:cNvSpPr/>
          <p:nvPr/>
        </p:nvSpPr>
        <p:spPr>
          <a:xfrm>
            <a:off x="1052754" y="103050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5" name="object 5"/>
          <p:cNvSpPr/>
          <p:nvPr/>
        </p:nvSpPr>
        <p:spPr>
          <a:xfrm>
            <a:off x="1052754" y="121236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6" name="object 6"/>
          <p:cNvSpPr/>
          <p:nvPr/>
        </p:nvSpPr>
        <p:spPr>
          <a:xfrm>
            <a:off x="1052754"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7" name="object 7"/>
          <p:cNvSpPr/>
          <p:nvPr/>
        </p:nvSpPr>
        <p:spPr>
          <a:xfrm>
            <a:off x="1028700" y="4980485"/>
            <a:ext cx="9936480" cy="4135120"/>
          </a:xfrm>
          <a:custGeom>
            <a:avLst/>
            <a:gdLst/>
            <a:ahLst/>
            <a:cxnLst/>
            <a:rect l="l" t="t" r="r" b="b"/>
            <a:pathLst>
              <a:path w="9936480" h="4135120">
                <a:moveTo>
                  <a:pt x="9707887" y="4134983"/>
                </a:moveTo>
                <a:lnTo>
                  <a:pt x="227995" y="4134983"/>
                </a:lnTo>
                <a:lnTo>
                  <a:pt x="182129" y="4130339"/>
                </a:lnTo>
                <a:lnTo>
                  <a:pt x="139371" y="4117025"/>
                </a:lnTo>
                <a:lnTo>
                  <a:pt x="100647" y="4095969"/>
                </a:lnTo>
                <a:lnTo>
                  <a:pt x="66886" y="4068097"/>
                </a:lnTo>
                <a:lnTo>
                  <a:pt x="39014" y="4034335"/>
                </a:lnTo>
                <a:lnTo>
                  <a:pt x="17957" y="3995612"/>
                </a:lnTo>
                <a:lnTo>
                  <a:pt x="4643" y="3952854"/>
                </a:lnTo>
                <a:lnTo>
                  <a:pt x="0" y="3906988"/>
                </a:lnTo>
                <a:lnTo>
                  <a:pt x="0" y="227994"/>
                </a:lnTo>
                <a:lnTo>
                  <a:pt x="4643" y="182129"/>
                </a:lnTo>
                <a:lnTo>
                  <a:pt x="17957" y="139370"/>
                </a:lnTo>
                <a:lnTo>
                  <a:pt x="39014" y="100647"/>
                </a:lnTo>
                <a:lnTo>
                  <a:pt x="66886" y="66886"/>
                </a:lnTo>
                <a:lnTo>
                  <a:pt x="100647" y="39014"/>
                </a:lnTo>
                <a:lnTo>
                  <a:pt x="139371" y="17957"/>
                </a:lnTo>
                <a:lnTo>
                  <a:pt x="182129" y="4643"/>
                </a:lnTo>
                <a:lnTo>
                  <a:pt x="227994" y="0"/>
                </a:lnTo>
                <a:lnTo>
                  <a:pt x="9707888" y="0"/>
                </a:lnTo>
                <a:lnTo>
                  <a:pt x="9753753" y="4643"/>
                </a:lnTo>
                <a:lnTo>
                  <a:pt x="9796512" y="17957"/>
                </a:lnTo>
                <a:lnTo>
                  <a:pt x="9835235" y="39014"/>
                </a:lnTo>
                <a:lnTo>
                  <a:pt x="9868997" y="66886"/>
                </a:lnTo>
                <a:lnTo>
                  <a:pt x="9896869" y="100647"/>
                </a:lnTo>
                <a:lnTo>
                  <a:pt x="9917926" y="139370"/>
                </a:lnTo>
                <a:lnTo>
                  <a:pt x="9931240" y="182129"/>
                </a:lnTo>
                <a:lnTo>
                  <a:pt x="9935883" y="227994"/>
                </a:lnTo>
                <a:lnTo>
                  <a:pt x="9935883" y="3906988"/>
                </a:lnTo>
                <a:lnTo>
                  <a:pt x="9931240" y="3952854"/>
                </a:lnTo>
                <a:lnTo>
                  <a:pt x="9917926" y="3995612"/>
                </a:lnTo>
                <a:lnTo>
                  <a:pt x="9896869" y="4034335"/>
                </a:lnTo>
                <a:lnTo>
                  <a:pt x="9868997" y="4068097"/>
                </a:lnTo>
                <a:lnTo>
                  <a:pt x="9835235" y="4095969"/>
                </a:lnTo>
                <a:lnTo>
                  <a:pt x="9796512" y="4117025"/>
                </a:lnTo>
                <a:lnTo>
                  <a:pt x="9753753" y="4130339"/>
                </a:lnTo>
                <a:lnTo>
                  <a:pt x="9707887" y="4134983"/>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10383165" y="685335"/>
            <a:ext cx="2343149" cy="2419349"/>
          </a:xfrm>
          <a:prstGeom prst="rect">
            <a:avLst/>
          </a:prstGeom>
        </p:spPr>
      </p:pic>
      <p:pic>
        <p:nvPicPr>
          <p:cNvPr id="9" name="object 9"/>
          <p:cNvPicPr/>
          <p:nvPr/>
        </p:nvPicPr>
        <p:blipFill>
          <a:blip r:embed="rId4" cstate="print"/>
          <a:stretch>
            <a:fillRect/>
          </a:stretch>
        </p:blipFill>
        <p:spPr>
          <a:xfrm>
            <a:off x="0" y="8509027"/>
            <a:ext cx="2200214" cy="1777972"/>
          </a:xfrm>
          <a:prstGeom prst="rect">
            <a:avLst/>
          </a:prstGeom>
        </p:spPr>
      </p:pic>
      <p:pic>
        <p:nvPicPr>
          <p:cNvPr id="10" name="object 10"/>
          <p:cNvPicPr/>
          <p:nvPr/>
        </p:nvPicPr>
        <p:blipFill>
          <a:blip r:embed="rId5" cstate="print"/>
          <a:stretch>
            <a:fillRect/>
          </a:stretch>
        </p:blipFill>
        <p:spPr>
          <a:xfrm>
            <a:off x="15559155" y="8509027"/>
            <a:ext cx="2562224" cy="1777972"/>
          </a:xfrm>
          <a:prstGeom prst="rect">
            <a:avLst/>
          </a:prstGeom>
        </p:spPr>
      </p:pic>
      <p:sp>
        <p:nvSpPr>
          <p:cNvPr id="11" name="object 11"/>
          <p:cNvSpPr txBox="1"/>
          <p:nvPr/>
        </p:nvSpPr>
        <p:spPr>
          <a:xfrm>
            <a:off x="721895" y="1957353"/>
            <a:ext cx="10549890" cy="7749429"/>
          </a:xfrm>
          <a:prstGeom prst="rect">
            <a:avLst/>
          </a:prstGeom>
        </p:spPr>
        <p:txBody>
          <a:bodyPr vert="horz" wrap="square" lIns="0" tIns="12700" rIns="0" bIns="0" rtlCol="0">
            <a:spAutoFit/>
          </a:bodyPr>
          <a:lstStyle/>
          <a:p>
            <a:pPr marL="12700" marR="5080" indent="271145" algn="just">
              <a:lnSpc>
                <a:spcPct val="108100"/>
              </a:lnSpc>
              <a:spcBef>
                <a:spcPts val="100"/>
              </a:spcBef>
            </a:pPr>
            <a:r>
              <a:rPr sz="3600" dirty="0">
                <a:latin typeface="Times New Roman" panose="02020603050405020304" pitchFamily="18" charset="0"/>
                <a:cs typeface="Times New Roman" panose="02020603050405020304" pitchFamily="18" charset="0"/>
              </a:rPr>
              <a:t>1,5 жаста сөз бен заттардың арасында байланыс  туады, баланың тілі қалыптаса бастайды. Баланың  ми қыртысында дыбыс орталығы мен сөйлеу  орталығының арасында нервтік байланыс пайда  бола бастайды. Кейіннен ол күшейіп, сөздерді  құрастыру, 2-3 сөздің басын құрау қабілеттері  пайда болады. Дені сау, жақсы дамып келе жатқан  баланың бір жасында 6-10, екі жасында 250-300,  үш жаста 1500, төрт жаста 4000, бес-алты жаста  4-5 мыңдай сөз қоры жиналады. Баланың  тәрбиесіне, жоғары жүйке әрекетінің тобына, қозу  мен тежелудің қасиеттеріне байланысты  балалардың сөз қорының мөлшері әртүрлі.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8175" y="5143500"/>
            <a:ext cx="18280380" cy="5143500"/>
            <a:chOff x="8175" y="5143500"/>
            <a:chExt cx="18280380" cy="5143500"/>
          </a:xfrm>
        </p:grpSpPr>
        <p:sp>
          <p:nvSpPr>
            <p:cNvPr id="4" name="object 4"/>
            <p:cNvSpPr/>
            <p:nvPr/>
          </p:nvSpPr>
          <p:spPr>
            <a:xfrm>
              <a:off x="8175" y="7946854"/>
              <a:ext cx="18280380" cy="2340610"/>
            </a:xfrm>
            <a:custGeom>
              <a:avLst/>
              <a:gdLst/>
              <a:ahLst/>
              <a:cxnLst/>
              <a:rect l="l" t="t" r="r" b="b"/>
              <a:pathLst>
                <a:path w="18280380" h="2340609">
                  <a:moveTo>
                    <a:pt x="18279823" y="2340144"/>
                  </a:moveTo>
                  <a:lnTo>
                    <a:pt x="0" y="2340144"/>
                  </a:lnTo>
                  <a:lnTo>
                    <a:pt x="0" y="0"/>
                  </a:lnTo>
                  <a:lnTo>
                    <a:pt x="18279823" y="0"/>
                  </a:lnTo>
                  <a:lnTo>
                    <a:pt x="18279823" y="2340144"/>
                  </a:lnTo>
                  <a:close/>
                </a:path>
              </a:pathLst>
            </a:custGeom>
            <a:solidFill>
              <a:srgbClr val="9179D4"/>
            </a:solidFill>
          </p:spPr>
          <p:txBody>
            <a:bodyPr wrap="square" lIns="0" tIns="0" rIns="0" bIns="0" rtlCol="0"/>
            <a:lstStyle/>
            <a:p>
              <a:endParaRPr/>
            </a:p>
          </p:txBody>
        </p:sp>
        <p:pic>
          <p:nvPicPr>
            <p:cNvPr id="5" name="object 5"/>
            <p:cNvPicPr/>
            <p:nvPr/>
          </p:nvPicPr>
          <p:blipFill>
            <a:blip r:embed="rId2" cstate="print"/>
            <a:stretch>
              <a:fillRect/>
            </a:stretch>
          </p:blipFill>
          <p:spPr>
            <a:xfrm>
              <a:off x="1028699" y="5143500"/>
              <a:ext cx="7124699" cy="3552824"/>
            </a:xfrm>
            <a:prstGeom prst="rect">
              <a:avLst/>
            </a:prstGeom>
          </p:spPr>
        </p:pic>
      </p:grpSp>
      <p:sp>
        <p:nvSpPr>
          <p:cNvPr id="6" name="object 6"/>
          <p:cNvSpPr/>
          <p:nvPr/>
        </p:nvSpPr>
        <p:spPr>
          <a:xfrm>
            <a:off x="9296399" y="3935996"/>
            <a:ext cx="8839201" cy="9473565"/>
          </a:xfrm>
          <a:custGeom>
            <a:avLst/>
            <a:gdLst/>
            <a:ahLst/>
            <a:cxnLst/>
            <a:rect l="l" t="t" r="r" b="b"/>
            <a:pathLst>
              <a:path w="10593069" h="9473565">
                <a:moveTo>
                  <a:pt x="10592867" y="4335297"/>
                </a:moveTo>
                <a:lnTo>
                  <a:pt x="10589387" y="4288091"/>
                </a:lnTo>
                <a:lnTo>
                  <a:pt x="10579291" y="4243006"/>
                </a:lnTo>
                <a:lnTo>
                  <a:pt x="10563060" y="4200537"/>
                </a:lnTo>
                <a:lnTo>
                  <a:pt x="10541203" y="4161180"/>
                </a:lnTo>
                <a:lnTo>
                  <a:pt x="10514216" y="4125455"/>
                </a:lnTo>
                <a:lnTo>
                  <a:pt x="10482618" y="4093857"/>
                </a:lnTo>
                <a:lnTo>
                  <a:pt x="10446893" y="4066883"/>
                </a:lnTo>
                <a:lnTo>
                  <a:pt x="10407548" y="4045026"/>
                </a:lnTo>
                <a:lnTo>
                  <a:pt x="10365080" y="4028795"/>
                </a:lnTo>
                <a:lnTo>
                  <a:pt x="10319982" y="4018686"/>
                </a:lnTo>
                <a:lnTo>
                  <a:pt x="10272776" y="4015206"/>
                </a:lnTo>
                <a:lnTo>
                  <a:pt x="9552508" y="4015206"/>
                </a:lnTo>
                <a:lnTo>
                  <a:pt x="9598203" y="4011841"/>
                </a:lnTo>
                <a:lnTo>
                  <a:pt x="9641853" y="4002049"/>
                </a:lnTo>
                <a:lnTo>
                  <a:pt x="9682963" y="3986339"/>
                </a:lnTo>
                <a:lnTo>
                  <a:pt x="9721050" y="3965194"/>
                </a:lnTo>
                <a:lnTo>
                  <a:pt x="9755632" y="3939070"/>
                </a:lnTo>
                <a:lnTo>
                  <a:pt x="9786214" y="3908488"/>
                </a:lnTo>
                <a:lnTo>
                  <a:pt x="9812337" y="3873906"/>
                </a:lnTo>
                <a:lnTo>
                  <a:pt x="9833496" y="3835819"/>
                </a:lnTo>
                <a:lnTo>
                  <a:pt x="9849206" y="3794709"/>
                </a:lnTo>
                <a:lnTo>
                  <a:pt x="9858985" y="3751059"/>
                </a:lnTo>
                <a:lnTo>
                  <a:pt x="9862350" y="3705390"/>
                </a:lnTo>
                <a:lnTo>
                  <a:pt x="9862350" y="309816"/>
                </a:lnTo>
                <a:lnTo>
                  <a:pt x="9858985" y="264134"/>
                </a:lnTo>
                <a:lnTo>
                  <a:pt x="9849206" y="220497"/>
                </a:lnTo>
                <a:lnTo>
                  <a:pt x="9833496" y="179387"/>
                </a:lnTo>
                <a:lnTo>
                  <a:pt x="9812337" y="141300"/>
                </a:lnTo>
                <a:lnTo>
                  <a:pt x="9786214" y="106718"/>
                </a:lnTo>
                <a:lnTo>
                  <a:pt x="9755632" y="76123"/>
                </a:lnTo>
                <a:lnTo>
                  <a:pt x="9721050" y="50012"/>
                </a:lnTo>
                <a:lnTo>
                  <a:pt x="9682963" y="28854"/>
                </a:lnTo>
                <a:lnTo>
                  <a:pt x="9641853" y="13144"/>
                </a:lnTo>
                <a:lnTo>
                  <a:pt x="9598203" y="3365"/>
                </a:lnTo>
                <a:lnTo>
                  <a:pt x="9552508" y="0"/>
                </a:lnTo>
                <a:lnTo>
                  <a:pt x="1047356" y="0"/>
                </a:lnTo>
                <a:lnTo>
                  <a:pt x="1001661" y="3365"/>
                </a:lnTo>
                <a:lnTo>
                  <a:pt x="958011" y="13144"/>
                </a:lnTo>
                <a:lnTo>
                  <a:pt x="916914" y="28854"/>
                </a:lnTo>
                <a:lnTo>
                  <a:pt x="878827" y="50012"/>
                </a:lnTo>
                <a:lnTo>
                  <a:pt x="844245" y="76123"/>
                </a:lnTo>
                <a:lnTo>
                  <a:pt x="813650" y="106718"/>
                </a:lnTo>
                <a:lnTo>
                  <a:pt x="787539" y="141300"/>
                </a:lnTo>
                <a:lnTo>
                  <a:pt x="766381" y="179387"/>
                </a:lnTo>
                <a:lnTo>
                  <a:pt x="750671" y="220497"/>
                </a:lnTo>
                <a:lnTo>
                  <a:pt x="740892" y="264134"/>
                </a:lnTo>
                <a:lnTo>
                  <a:pt x="737527" y="309816"/>
                </a:lnTo>
                <a:lnTo>
                  <a:pt x="737527" y="3705390"/>
                </a:lnTo>
                <a:lnTo>
                  <a:pt x="740892" y="3751059"/>
                </a:lnTo>
                <a:lnTo>
                  <a:pt x="750671" y="3794709"/>
                </a:lnTo>
                <a:lnTo>
                  <a:pt x="766381" y="3835819"/>
                </a:lnTo>
                <a:lnTo>
                  <a:pt x="787539" y="3873906"/>
                </a:lnTo>
                <a:lnTo>
                  <a:pt x="813650" y="3908488"/>
                </a:lnTo>
                <a:lnTo>
                  <a:pt x="844245" y="3939070"/>
                </a:lnTo>
                <a:lnTo>
                  <a:pt x="878827" y="3965194"/>
                </a:lnTo>
                <a:lnTo>
                  <a:pt x="916914" y="3986339"/>
                </a:lnTo>
                <a:lnTo>
                  <a:pt x="958011" y="4002049"/>
                </a:lnTo>
                <a:lnTo>
                  <a:pt x="1001661" y="4011841"/>
                </a:lnTo>
                <a:lnTo>
                  <a:pt x="1047356" y="4015206"/>
                </a:lnTo>
                <a:lnTo>
                  <a:pt x="320103" y="4015206"/>
                </a:lnTo>
                <a:lnTo>
                  <a:pt x="272897" y="4018686"/>
                </a:lnTo>
                <a:lnTo>
                  <a:pt x="227799" y="4028795"/>
                </a:lnTo>
                <a:lnTo>
                  <a:pt x="185331" y="4045026"/>
                </a:lnTo>
                <a:lnTo>
                  <a:pt x="145986" y="4066883"/>
                </a:lnTo>
                <a:lnTo>
                  <a:pt x="110261" y="4093857"/>
                </a:lnTo>
                <a:lnTo>
                  <a:pt x="78663" y="4125455"/>
                </a:lnTo>
                <a:lnTo>
                  <a:pt x="51676" y="4161180"/>
                </a:lnTo>
                <a:lnTo>
                  <a:pt x="29819" y="4200537"/>
                </a:lnTo>
                <a:lnTo>
                  <a:pt x="13589" y="4243006"/>
                </a:lnTo>
                <a:lnTo>
                  <a:pt x="3479" y="4288091"/>
                </a:lnTo>
                <a:lnTo>
                  <a:pt x="0" y="4335297"/>
                </a:lnTo>
                <a:lnTo>
                  <a:pt x="0" y="9153436"/>
                </a:lnTo>
                <a:lnTo>
                  <a:pt x="3479" y="9200642"/>
                </a:lnTo>
                <a:lnTo>
                  <a:pt x="13589" y="9245727"/>
                </a:lnTo>
                <a:lnTo>
                  <a:pt x="29819" y="9288196"/>
                </a:lnTo>
                <a:lnTo>
                  <a:pt x="51676" y="9327553"/>
                </a:lnTo>
                <a:lnTo>
                  <a:pt x="78663" y="9363278"/>
                </a:lnTo>
                <a:lnTo>
                  <a:pt x="110261" y="9394876"/>
                </a:lnTo>
                <a:lnTo>
                  <a:pt x="145986" y="9421851"/>
                </a:lnTo>
                <a:lnTo>
                  <a:pt x="185331" y="9443707"/>
                </a:lnTo>
                <a:lnTo>
                  <a:pt x="227799" y="9459938"/>
                </a:lnTo>
                <a:lnTo>
                  <a:pt x="272897" y="9470047"/>
                </a:lnTo>
                <a:lnTo>
                  <a:pt x="320103" y="9473527"/>
                </a:lnTo>
                <a:lnTo>
                  <a:pt x="10272776" y="9473527"/>
                </a:lnTo>
                <a:lnTo>
                  <a:pt x="10319982" y="9470047"/>
                </a:lnTo>
                <a:lnTo>
                  <a:pt x="10365080" y="9459938"/>
                </a:lnTo>
                <a:lnTo>
                  <a:pt x="10407548" y="9443707"/>
                </a:lnTo>
                <a:lnTo>
                  <a:pt x="10446893" y="9421851"/>
                </a:lnTo>
                <a:lnTo>
                  <a:pt x="10482618" y="9394876"/>
                </a:lnTo>
                <a:lnTo>
                  <a:pt x="10514216" y="9363278"/>
                </a:lnTo>
                <a:lnTo>
                  <a:pt x="10541203" y="9327553"/>
                </a:lnTo>
                <a:lnTo>
                  <a:pt x="10563060" y="9288196"/>
                </a:lnTo>
                <a:lnTo>
                  <a:pt x="10579291" y="9245727"/>
                </a:lnTo>
                <a:lnTo>
                  <a:pt x="10589387" y="9200642"/>
                </a:lnTo>
                <a:lnTo>
                  <a:pt x="10592867" y="9153436"/>
                </a:lnTo>
                <a:lnTo>
                  <a:pt x="10592867" y="4335297"/>
                </a:lnTo>
                <a:close/>
              </a:path>
            </a:pathLst>
          </a:custGeom>
          <a:solidFill>
            <a:srgbClr val="FFFFFF"/>
          </a:solidFill>
        </p:spPr>
        <p:txBody>
          <a:bodyPr wrap="square" lIns="0" tIns="0" rIns="0" bIns="0" rtlCol="0"/>
          <a:lstStyle/>
          <a:p>
            <a:endParaRPr lang="kk-KZ" sz="3200" dirty="0">
              <a:latin typeface="Times New Roman" panose="02020603050405020304" pitchFamily="18" charset="0"/>
              <a:ea typeface="Calibri" panose="020F0502020204030204" pitchFamily="34" charset="0"/>
              <a:cs typeface="Times New Roman" panose="02020603050405020304" pitchFamily="18" charset="0"/>
            </a:endParaRPr>
          </a:p>
          <a:p>
            <a:r>
              <a:rPr lang="kk-KZ" sz="3200" dirty="0">
                <a:effectLst/>
                <a:latin typeface="Times New Roman" panose="02020603050405020304" pitchFamily="18" charset="0"/>
                <a:ea typeface="Calibri" panose="020F0502020204030204" pitchFamily="34" charset="0"/>
                <a:cs typeface="Times New Roman" panose="02020603050405020304" pitchFamily="18" charset="0"/>
              </a:rPr>
              <a:t>	Қозғалмайтын заттың фонына қозғалып </a:t>
            </a:r>
          </a:p>
          <a:p>
            <a:r>
              <a:rPr lang="kk-KZ" sz="3200" dirty="0">
                <a:effectLst/>
                <a:latin typeface="Times New Roman" panose="02020603050405020304" pitchFamily="18" charset="0"/>
                <a:ea typeface="Calibri" panose="020F0502020204030204" pitchFamily="34" charset="0"/>
                <a:cs typeface="Times New Roman" panose="02020603050405020304" pitchFamily="18" charset="0"/>
              </a:rPr>
              <a:t>тұрған затты қабылдайды. </a:t>
            </a:r>
          </a:p>
          <a:p>
            <a:r>
              <a:rPr lang="kk-KZ" sz="3200" dirty="0">
                <a:effectLst/>
                <a:latin typeface="Times New Roman" panose="02020603050405020304" pitchFamily="18" charset="0"/>
                <a:ea typeface="Calibri" panose="020F0502020204030204" pitchFamily="34" charset="0"/>
                <a:cs typeface="Times New Roman" panose="02020603050405020304" pitchFamily="18" charset="0"/>
              </a:rPr>
              <a:t>Бала фигураны көріп қабылдап қоймай, оның кейбір ерекшеліктерін қолымен сипау арқылы қабылдайды. Алғашқыда  тек саусақтарының ұшымен сипап қабылдаса, бірте-бірте тұтастай алақанымен сипап қабылдайды. Сонда сәбилерде көріп қабылдаудан кейін сипап сезу арқылы жүзеге асады. </a:t>
            </a:r>
            <a:endParaRPr lang="ru-KZ"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object 7"/>
          <p:cNvSpPr/>
          <p:nvPr/>
        </p:nvSpPr>
        <p:spPr>
          <a:xfrm>
            <a:off x="1028700" y="9063442"/>
            <a:ext cx="589915" cy="194945"/>
          </a:xfrm>
          <a:custGeom>
            <a:avLst/>
            <a:gdLst/>
            <a:ahLst/>
            <a:cxnLst/>
            <a:rect l="l" t="t" r="r" b="b"/>
            <a:pathLst>
              <a:path w="589915" h="194945">
                <a:moveTo>
                  <a:pt x="456158" y="194857"/>
                </a:moveTo>
                <a:lnTo>
                  <a:pt x="446924" y="194857"/>
                </a:lnTo>
                <a:lnTo>
                  <a:pt x="441730" y="192549"/>
                </a:lnTo>
                <a:lnTo>
                  <a:pt x="438267" y="187354"/>
                </a:lnTo>
                <a:lnTo>
                  <a:pt x="435661" y="180889"/>
                </a:lnTo>
                <a:lnTo>
                  <a:pt x="435598" y="174152"/>
                </a:lnTo>
                <a:lnTo>
                  <a:pt x="438023" y="167957"/>
                </a:lnTo>
                <a:lnTo>
                  <a:pt x="442884" y="163115"/>
                </a:lnTo>
                <a:lnTo>
                  <a:pt x="515027" y="114635"/>
                </a:lnTo>
                <a:lnTo>
                  <a:pt x="0" y="114635"/>
                </a:lnTo>
                <a:lnTo>
                  <a:pt x="0" y="80006"/>
                </a:lnTo>
                <a:lnTo>
                  <a:pt x="515027" y="80006"/>
                </a:lnTo>
                <a:lnTo>
                  <a:pt x="442884" y="31526"/>
                </a:lnTo>
                <a:lnTo>
                  <a:pt x="438023" y="26440"/>
                </a:lnTo>
                <a:lnTo>
                  <a:pt x="435598" y="20272"/>
                </a:lnTo>
                <a:lnTo>
                  <a:pt x="435661" y="13671"/>
                </a:lnTo>
                <a:lnTo>
                  <a:pt x="438267" y="7286"/>
                </a:lnTo>
                <a:lnTo>
                  <a:pt x="443353" y="2425"/>
                </a:lnTo>
                <a:lnTo>
                  <a:pt x="449521" y="0"/>
                </a:lnTo>
                <a:lnTo>
                  <a:pt x="456122" y="63"/>
                </a:lnTo>
                <a:lnTo>
                  <a:pt x="462507" y="2669"/>
                </a:lnTo>
                <a:lnTo>
                  <a:pt x="586592" y="86354"/>
                </a:lnTo>
                <a:lnTo>
                  <a:pt x="589478" y="91549"/>
                </a:lnTo>
                <a:lnTo>
                  <a:pt x="589478" y="103092"/>
                </a:lnTo>
                <a:lnTo>
                  <a:pt x="586592" y="108286"/>
                </a:lnTo>
                <a:lnTo>
                  <a:pt x="581975" y="111749"/>
                </a:lnTo>
                <a:lnTo>
                  <a:pt x="462507" y="191972"/>
                </a:lnTo>
                <a:lnTo>
                  <a:pt x="459621" y="193703"/>
                </a:lnTo>
                <a:lnTo>
                  <a:pt x="456158" y="194857"/>
                </a:lnTo>
                <a:close/>
              </a:path>
            </a:pathLst>
          </a:custGeom>
          <a:solidFill>
            <a:srgbClr val="F4F4F4"/>
          </a:solidFill>
        </p:spPr>
        <p:txBody>
          <a:bodyPr wrap="square" lIns="0" tIns="0" rIns="0" bIns="0" rtlCol="0"/>
          <a:lstStyle/>
          <a:p>
            <a:endParaRPr/>
          </a:p>
        </p:txBody>
      </p:sp>
      <p:sp>
        <p:nvSpPr>
          <p:cNvPr id="8" name="object 8"/>
          <p:cNvSpPr/>
          <p:nvPr/>
        </p:nvSpPr>
        <p:spPr>
          <a:xfrm>
            <a:off x="1052754" y="103049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9" name="object 9"/>
          <p:cNvSpPr/>
          <p:nvPr/>
        </p:nvSpPr>
        <p:spPr>
          <a:xfrm>
            <a:off x="1052754" y="1212364"/>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0" name="object 10"/>
          <p:cNvSpPr/>
          <p:nvPr/>
        </p:nvSpPr>
        <p:spPr>
          <a:xfrm>
            <a:off x="1052754"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1" name="object 11"/>
          <p:cNvSpPr txBox="1">
            <a:spLocks noGrp="1"/>
          </p:cNvSpPr>
          <p:nvPr>
            <p:ph type="title"/>
          </p:nvPr>
        </p:nvSpPr>
        <p:spPr>
          <a:xfrm>
            <a:off x="847048" y="2414743"/>
            <a:ext cx="6442710" cy="1424877"/>
          </a:xfrm>
          <a:prstGeom prst="rect">
            <a:avLst/>
          </a:prstGeom>
        </p:spPr>
        <p:txBody>
          <a:bodyPr vert="horz" wrap="square" lIns="0" tIns="12700" rIns="0" bIns="0" rtlCol="0">
            <a:spAutoFit/>
          </a:bodyPr>
          <a:lstStyle/>
          <a:p>
            <a:pPr marL="971550" marR="5080" indent="-959485">
              <a:lnSpc>
                <a:spcPct val="107500"/>
              </a:lnSpc>
              <a:spcBef>
                <a:spcPts val="100"/>
              </a:spcBef>
            </a:pPr>
            <a:r>
              <a:rPr sz="4400" b="1" dirty="0">
                <a:latin typeface="Times New Roman" panose="02020603050405020304" pitchFamily="18" charset="0"/>
                <a:cs typeface="Times New Roman" panose="02020603050405020304" pitchFamily="18" charset="0"/>
              </a:rPr>
              <a:t>2.Көріп қабылдаудың  ерекшеліктері</a:t>
            </a:r>
          </a:p>
        </p:txBody>
      </p:sp>
      <p:sp>
        <p:nvSpPr>
          <p:cNvPr id="12" name="object 12"/>
          <p:cNvSpPr txBox="1"/>
          <p:nvPr/>
        </p:nvSpPr>
        <p:spPr>
          <a:xfrm>
            <a:off x="8718121" y="410955"/>
            <a:ext cx="8196580" cy="3166957"/>
          </a:xfrm>
          <a:prstGeom prst="rect">
            <a:avLst/>
          </a:prstGeom>
        </p:spPr>
        <p:txBody>
          <a:bodyPr vert="horz" wrap="square" lIns="0" tIns="12700" rIns="0" bIns="0" rtlCol="0">
            <a:spAutoFit/>
          </a:bodyPr>
          <a:lstStyle/>
          <a:p>
            <a:pPr marL="12700" marR="5080" indent="430530" algn="just">
              <a:lnSpc>
                <a:spcPct val="108100"/>
              </a:lnSpc>
              <a:spcBef>
                <a:spcPts val="100"/>
              </a:spcBef>
            </a:pPr>
            <a:r>
              <a:rPr sz="3200" dirty="0">
                <a:latin typeface="Times New Roman" panose="02020603050405020304" pitchFamily="18" charset="0"/>
                <a:cs typeface="Times New Roman" panose="02020603050405020304" pitchFamily="18" charset="0"/>
              </a:rPr>
              <a:t>Үш жастағы бала затқа көз жүгіртіп  қарайды да, фигураның өзіне ұнаған  көзге түскен ерекше белгілеріне көңіл  аударады. Осындай жағдайда заттың  жеке бөліктерін қабылдайды да оның  тұтастай зат екенін ұмытып кетеді.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0" y="6639813"/>
            <a:ext cx="18288000" cy="3647440"/>
            <a:chOff x="0" y="6639813"/>
            <a:chExt cx="18288000" cy="3647440"/>
          </a:xfrm>
        </p:grpSpPr>
        <p:sp>
          <p:nvSpPr>
            <p:cNvPr id="4" name="object 4"/>
            <p:cNvSpPr/>
            <p:nvPr/>
          </p:nvSpPr>
          <p:spPr>
            <a:xfrm>
              <a:off x="0" y="7251053"/>
              <a:ext cx="18288000" cy="3036570"/>
            </a:xfrm>
            <a:custGeom>
              <a:avLst/>
              <a:gdLst/>
              <a:ahLst/>
              <a:cxnLst/>
              <a:rect l="l" t="t" r="r" b="b"/>
              <a:pathLst>
                <a:path w="18288000" h="3036570">
                  <a:moveTo>
                    <a:pt x="18287998" y="3035946"/>
                  </a:moveTo>
                  <a:lnTo>
                    <a:pt x="0" y="3035946"/>
                  </a:lnTo>
                  <a:lnTo>
                    <a:pt x="0" y="0"/>
                  </a:lnTo>
                  <a:lnTo>
                    <a:pt x="18287998" y="0"/>
                  </a:lnTo>
                  <a:lnTo>
                    <a:pt x="18287998" y="3035946"/>
                  </a:lnTo>
                  <a:close/>
                </a:path>
              </a:pathLst>
            </a:custGeom>
            <a:solidFill>
              <a:srgbClr val="9179D4"/>
            </a:solidFill>
          </p:spPr>
          <p:txBody>
            <a:bodyPr wrap="square" lIns="0" tIns="0" rIns="0" bIns="0" rtlCol="0"/>
            <a:lstStyle/>
            <a:p>
              <a:endParaRPr/>
            </a:p>
          </p:txBody>
        </p:sp>
        <p:pic>
          <p:nvPicPr>
            <p:cNvPr id="5" name="object 5"/>
            <p:cNvPicPr/>
            <p:nvPr/>
          </p:nvPicPr>
          <p:blipFill>
            <a:blip r:embed="rId2" cstate="print"/>
            <a:stretch>
              <a:fillRect/>
            </a:stretch>
          </p:blipFill>
          <p:spPr>
            <a:xfrm>
              <a:off x="14202638" y="6639813"/>
              <a:ext cx="4085361" cy="3647186"/>
            </a:xfrm>
            <a:prstGeom prst="rect">
              <a:avLst/>
            </a:prstGeom>
          </p:spPr>
        </p:pic>
        <p:pic>
          <p:nvPicPr>
            <p:cNvPr id="6" name="object 6"/>
            <p:cNvPicPr/>
            <p:nvPr/>
          </p:nvPicPr>
          <p:blipFill>
            <a:blip r:embed="rId3" cstate="print"/>
            <a:stretch>
              <a:fillRect/>
            </a:stretch>
          </p:blipFill>
          <p:spPr>
            <a:xfrm>
              <a:off x="0" y="9063226"/>
              <a:ext cx="1966238" cy="1223773"/>
            </a:xfrm>
            <a:prstGeom prst="rect">
              <a:avLst/>
            </a:prstGeom>
          </p:spPr>
        </p:pic>
      </p:grpSp>
      <p:pic>
        <p:nvPicPr>
          <p:cNvPr id="7" name="object 7"/>
          <p:cNvPicPr/>
          <p:nvPr/>
        </p:nvPicPr>
        <p:blipFill>
          <a:blip r:embed="rId4" cstate="print"/>
          <a:stretch>
            <a:fillRect/>
          </a:stretch>
        </p:blipFill>
        <p:spPr>
          <a:xfrm>
            <a:off x="912300" y="0"/>
            <a:ext cx="2743199" cy="2049427"/>
          </a:xfrm>
          <a:prstGeom prst="rect">
            <a:avLst/>
          </a:prstGeom>
        </p:spPr>
      </p:pic>
      <p:pic>
        <p:nvPicPr>
          <p:cNvPr id="8" name="object 8"/>
          <p:cNvPicPr/>
          <p:nvPr/>
        </p:nvPicPr>
        <p:blipFill>
          <a:blip r:embed="rId5" cstate="print"/>
          <a:stretch>
            <a:fillRect/>
          </a:stretch>
        </p:blipFill>
        <p:spPr>
          <a:xfrm>
            <a:off x="15953227" y="1417439"/>
            <a:ext cx="2334772" cy="2114549"/>
          </a:xfrm>
          <a:prstGeom prst="rect">
            <a:avLst/>
          </a:prstGeom>
        </p:spPr>
      </p:pic>
      <p:pic>
        <p:nvPicPr>
          <p:cNvPr id="9" name="object 9"/>
          <p:cNvPicPr/>
          <p:nvPr/>
        </p:nvPicPr>
        <p:blipFill>
          <a:blip r:embed="rId6" cstate="print"/>
          <a:stretch>
            <a:fillRect/>
          </a:stretch>
        </p:blipFill>
        <p:spPr>
          <a:xfrm>
            <a:off x="182488" y="8374778"/>
            <a:ext cx="1457324" cy="1912220"/>
          </a:xfrm>
          <a:prstGeom prst="rect">
            <a:avLst/>
          </a:prstGeom>
        </p:spPr>
      </p:pic>
      <p:sp>
        <p:nvSpPr>
          <p:cNvPr id="10" name="object 10"/>
          <p:cNvSpPr/>
          <p:nvPr/>
        </p:nvSpPr>
        <p:spPr>
          <a:xfrm>
            <a:off x="16859000" y="103049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1" name="object 11"/>
          <p:cNvSpPr/>
          <p:nvPr/>
        </p:nvSpPr>
        <p:spPr>
          <a:xfrm>
            <a:off x="16859000" y="1212364"/>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2" name="object 12"/>
          <p:cNvSpPr/>
          <p:nvPr/>
        </p:nvSpPr>
        <p:spPr>
          <a:xfrm>
            <a:off x="16859000"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3" name="object 13"/>
          <p:cNvSpPr/>
          <p:nvPr/>
        </p:nvSpPr>
        <p:spPr>
          <a:xfrm>
            <a:off x="16752383" y="9063442"/>
            <a:ext cx="589915" cy="194945"/>
          </a:xfrm>
          <a:custGeom>
            <a:avLst/>
            <a:gdLst/>
            <a:ahLst/>
            <a:cxnLst/>
            <a:rect l="l" t="t" r="r" b="b"/>
            <a:pathLst>
              <a:path w="589915" h="194945">
                <a:moveTo>
                  <a:pt x="456157" y="194857"/>
                </a:moveTo>
                <a:lnTo>
                  <a:pt x="446924" y="194857"/>
                </a:lnTo>
                <a:lnTo>
                  <a:pt x="441730" y="192549"/>
                </a:lnTo>
                <a:lnTo>
                  <a:pt x="438266" y="187354"/>
                </a:lnTo>
                <a:lnTo>
                  <a:pt x="435660" y="180888"/>
                </a:lnTo>
                <a:lnTo>
                  <a:pt x="435597" y="174152"/>
                </a:lnTo>
                <a:lnTo>
                  <a:pt x="438022" y="167957"/>
                </a:lnTo>
                <a:lnTo>
                  <a:pt x="442883" y="163114"/>
                </a:lnTo>
                <a:lnTo>
                  <a:pt x="515026" y="114634"/>
                </a:lnTo>
                <a:lnTo>
                  <a:pt x="0" y="114634"/>
                </a:lnTo>
                <a:lnTo>
                  <a:pt x="0" y="80006"/>
                </a:lnTo>
                <a:lnTo>
                  <a:pt x="515026" y="80006"/>
                </a:lnTo>
                <a:lnTo>
                  <a:pt x="442883" y="31526"/>
                </a:lnTo>
                <a:lnTo>
                  <a:pt x="438022" y="26440"/>
                </a:lnTo>
                <a:lnTo>
                  <a:pt x="435597" y="20272"/>
                </a:lnTo>
                <a:lnTo>
                  <a:pt x="435660" y="13671"/>
                </a:lnTo>
                <a:lnTo>
                  <a:pt x="438266" y="7286"/>
                </a:lnTo>
                <a:lnTo>
                  <a:pt x="443352" y="2425"/>
                </a:lnTo>
                <a:lnTo>
                  <a:pt x="449521" y="0"/>
                </a:lnTo>
                <a:lnTo>
                  <a:pt x="456121" y="63"/>
                </a:lnTo>
                <a:lnTo>
                  <a:pt x="462506" y="2669"/>
                </a:lnTo>
                <a:lnTo>
                  <a:pt x="586591" y="86354"/>
                </a:lnTo>
                <a:lnTo>
                  <a:pt x="589477" y="91549"/>
                </a:lnTo>
                <a:lnTo>
                  <a:pt x="589477" y="103091"/>
                </a:lnTo>
                <a:lnTo>
                  <a:pt x="586591" y="108286"/>
                </a:lnTo>
                <a:lnTo>
                  <a:pt x="581975" y="111748"/>
                </a:lnTo>
                <a:lnTo>
                  <a:pt x="462506" y="191972"/>
                </a:lnTo>
                <a:lnTo>
                  <a:pt x="459620" y="193703"/>
                </a:lnTo>
                <a:lnTo>
                  <a:pt x="456157" y="194857"/>
                </a:lnTo>
                <a:close/>
              </a:path>
            </a:pathLst>
          </a:custGeom>
          <a:solidFill>
            <a:srgbClr val="F4F4F4"/>
          </a:solidFill>
        </p:spPr>
        <p:txBody>
          <a:bodyPr wrap="square" lIns="0" tIns="0" rIns="0" bIns="0" rtlCol="0"/>
          <a:lstStyle/>
          <a:p>
            <a:endParaRPr/>
          </a:p>
        </p:txBody>
      </p:sp>
      <p:sp>
        <p:nvSpPr>
          <p:cNvPr id="14" name="object 14"/>
          <p:cNvSpPr txBox="1">
            <a:spLocks noGrp="1"/>
          </p:cNvSpPr>
          <p:nvPr>
            <p:ph type="title"/>
          </p:nvPr>
        </p:nvSpPr>
        <p:spPr>
          <a:xfrm>
            <a:off x="4296008" y="668741"/>
            <a:ext cx="9822180" cy="1997075"/>
          </a:xfrm>
          <a:prstGeom prst="rect">
            <a:avLst/>
          </a:prstGeom>
        </p:spPr>
        <p:txBody>
          <a:bodyPr vert="horz" wrap="square" lIns="0" tIns="12700" rIns="0" bIns="0" rtlCol="0">
            <a:spAutoFit/>
          </a:bodyPr>
          <a:lstStyle/>
          <a:p>
            <a:pPr marL="12065" marR="5080" algn="ctr">
              <a:lnSpc>
                <a:spcPct val="107800"/>
              </a:lnSpc>
              <a:spcBef>
                <a:spcPts val="100"/>
              </a:spcBef>
            </a:pPr>
            <a:r>
              <a:rPr sz="4000" b="1" spc="-735" dirty="0" err="1">
                <a:latin typeface="Verdana"/>
                <a:cs typeface="Verdana"/>
              </a:rPr>
              <a:t>Үш</a:t>
            </a:r>
            <a:r>
              <a:rPr sz="4000" b="1" spc="-730" dirty="0">
                <a:latin typeface="Verdana"/>
                <a:cs typeface="Verdana"/>
              </a:rPr>
              <a:t> </a:t>
            </a:r>
            <a:r>
              <a:rPr lang="kk-KZ" sz="4000" b="1" spc="-730" dirty="0">
                <a:latin typeface="Verdana"/>
                <a:cs typeface="Verdana"/>
              </a:rPr>
              <a:t> </a:t>
            </a:r>
            <a:r>
              <a:rPr sz="4000" b="1" spc="-595" dirty="0" err="1">
                <a:latin typeface="Verdana"/>
                <a:cs typeface="Verdana"/>
              </a:rPr>
              <a:t>жасқа</a:t>
            </a:r>
            <a:r>
              <a:rPr sz="4000" b="1" spc="-590" dirty="0">
                <a:latin typeface="Verdana"/>
                <a:cs typeface="Verdana"/>
              </a:rPr>
              <a:t> </a:t>
            </a:r>
            <a:r>
              <a:rPr lang="kk-KZ" sz="4000" b="1" spc="-590" dirty="0">
                <a:latin typeface="Verdana"/>
                <a:cs typeface="Verdana"/>
              </a:rPr>
              <a:t> </a:t>
            </a:r>
            <a:r>
              <a:rPr sz="4000" b="1" spc="-470" dirty="0" err="1">
                <a:latin typeface="Verdana"/>
                <a:cs typeface="Verdana"/>
              </a:rPr>
              <a:t>келгенде</a:t>
            </a:r>
            <a:r>
              <a:rPr sz="4000" b="1" spc="-470" dirty="0">
                <a:latin typeface="Verdana"/>
                <a:cs typeface="Verdana"/>
              </a:rPr>
              <a:t> </a:t>
            </a:r>
            <a:r>
              <a:rPr lang="kk-KZ" sz="4000" b="1" spc="-470" dirty="0">
                <a:latin typeface="Verdana"/>
                <a:cs typeface="Verdana"/>
              </a:rPr>
              <a:t> </a:t>
            </a:r>
            <a:r>
              <a:rPr sz="4000" b="1" spc="-585" dirty="0" err="1">
                <a:latin typeface="Verdana"/>
                <a:cs typeface="Verdana"/>
              </a:rPr>
              <a:t>баланың</a:t>
            </a:r>
            <a:r>
              <a:rPr sz="4000" b="1" spc="-585" dirty="0">
                <a:latin typeface="Verdana"/>
                <a:cs typeface="Verdana"/>
              </a:rPr>
              <a:t> </a:t>
            </a:r>
            <a:r>
              <a:rPr sz="4000" b="1" spc="-415" dirty="0">
                <a:latin typeface="Verdana"/>
                <a:cs typeface="Verdana"/>
              </a:rPr>
              <a:t>тұтастай </a:t>
            </a:r>
            <a:r>
              <a:rPr sz="4000" b="1" spc="-409" dirty="0">
                <a:latin typeface="Verdana"/>
                <a:cs typeface="Verdana"/>
              </a:rPr>
              <a:t> </a:t>
            </a:r>
            <a:r>
              <a:rPr sz="4000" b="1" spc="-585" dirty="0">
                <a:latin typeface="Verdana"/>
                <a:cs typeface="Verdana"/>
              </a:rPr>
              <a:t>қ</a:t>
            </a:r>
            <a:r>
              <a:rPr sz="4000" b="1" spc="-575" dirty="0">
                <a:latin typeface="Verdana"/>
                <a:cs typeface="Verdana"/>
              </a:rPr>
              <a:t>а</a:t>
            </a:r>
            <a:r>
              <a:rPr sz="4000" b="1" spc="-430" dirty="0">
                <a:latin typeface="Verdana"/>
                <a:cs typeface="Verdana"/>
              </a:rPr>
              <a:t>б</a:t>
            </a:r>
            <a:r>
              <a:rPr sz="4000" b="1" spc="-935" dirty="0">
                <a:latin typeface="Verdana"/>
                <a:cs typeface="Verdana"/>
              </a:rPr>
              <a:t>ы</a:t>
            </a:r>
            <a:r>
              <a:rPr sz="4000" b="1" spc="-615" dirty="0">
                <a:latin typeface="Verdana"/>
                <a:cs typeface="Verdana"/>
              </a:rPr>
              <a:t>л</a:t>
            </a:r>
            <a:r>
              <a:rPr sz="4000" b="1" spc="-425" dirty="0">
                <a:latin typeface="Verdana"/>
                <a:cs typeface="Verdana"/>
              </a:rPr>
              <a:t>д</a:t>
            </a:r>
            <a:r>
              <a:rPr sz="4000" b="1" spc="-575" dirty="0">
                <a:latin typeface="Verdana"/>
                <a:cs typeface="Verdana"/>
              </a:rPr>
              <a:t>а</a:t>
            </a:r>
            <a:r>
              <a:rPr sz="4000" b="1" spc="-540" dirty="0">
                <a:latin typeface="Verdana"/>
                <a:cs typeface="Verdana"/>
              </a:rPr>
              <a:t>у</a:t>
            </a:r>
            <a:r>
              <a:rPr sz="4000" b="1" spc="-935" dirty="0">
                <a:latin typeface="Verdana"/>
                <a:cs typeface="Verdana"/>
              </a:rPr>
              <a:t>ы</a:t>
            </a:r>
            <a:r>
              <a:rPr sz="4000" b="1" spc="-545" dirty="0">
                <a:latin typeface="Verdana"/>
                <a:cs typeface="Verdana"/>
              </a:rPr>
              <a:t>н</a:t>
            </a:r>
            <a:r>
              <a:rPr sz="4000" b="1" spc="-935" dirty="0">
                <a:latin typeface="Verdana"/>
                <a:cs typeface="Verdana"/>
              </a:rPr>
              <a:t>ы</a:t>
            </a:r>
            <a:r>
              <a:rPr sz="4000" b="1" spc="-405" dirty="0">
                <a:latin typeface="Verdana"/>
                <a:cs typeface="Verdana"/>
              </a:rPr>
              <a:t>ң</a:t>
            </a:r>
            <a:r>
              <a:rPr sz="4000" b="1" spc="-360" dirty="0">
                <a:latin typeface="Verdana"/>
                <a:cs typeface="Verdana"/>
              </a:rPr>
              <a:t> </a:t>
            </a:r>
            <a:r>
              <a:rPr sz="4000" b="1" spc="-550" dirty="0">
                <a:latin typeface="Verdana"/>
                <a:cs typeface="Verdana"/>
              </a:rPr>
              <a:t>м</a:t>
            </a:r>
            <a:r>
              <a:rPr sz="4000" b="1" spc="-935" dirty="0">
                <a:latin typeface="Verdana"/>
                <a:cs typeface="Verdana"/>
              </a:rPr>
              <a:t>ы</a:t>
            </a:r>
            <a:r>
              <a:rPr sz="4000" b="1" spc="-545" dirty="0">
                <a:latin typeface="Verdana"/>
                <a:cs typeface="Verdana"/>
              </a:rPr>
              <a:t>н</a:t>
            </a:r>
            <a:r>
              <a:rPr sz="4000" b="1" spc="-575" dirty="0">
                <a:latin typeface="Verdana"/>
                <a:cs typeface="Verdana"/>
              </a:rPr>
              <a:t>а</a:t>
            </a:r>
            <a:r>
              <a:rPr sz="4000" b="1" spc="-545" dirty="0">
                <a:latin typeface="Verdana"/>
                <a:cs typeface="Verdana"/>
              </a:rPr>
              <a:t>н</a:t>
            </a:r>
            <a:r>
              <a:rPr sz="4000" b="1" spc="-425" dirty="0">
                <a:latin typeface="Verdana"/>
                <a:cs typeface="Verdana"/>
              </a:rPr>
              <a:t>д</a:t>
            </a:r>
            <a:r>
              <a:rPr sz="4000" b="1" spc="-575" dirty="0">
                <a:latin typeface="Verdana"/>
                <a:cs typeface="Verdana"/>
              </a:rPr>
              <a:t>а</a:t>
            </a:r>
            <a:r>
              <a:rPr sz="4000" b="1" spc="-525" dirty="0">
                <a:latin typeface="Verdana"/>
                <a:cs typeface="Verdana"/>
              </a:rPr>
              <a:t>й</a:t>
            </a:r>
            <a:r>
              <a:rPr sz="4000" b="1" spc="-360" dirty="0">
                <a:latin typeface="Verdana"/>
                <a:cs typeface="Verdana"/>
              </a:rPr>
              <a:t> </a:t>
            </a:r>
            <a:r>
              <a:rPr sz="4000" b="1" spc="-370" dirty="0">
                <a:latin typeface="Verdana"/>
                <a:cs typeface="Verdana"/>
              </a:rPr>
              <a:t>е</a:t>
            </a:r>
            <a:r>
              <a:rPr sz="4000" b="1" spc="-400" dirty="0">
                <a:latin typeface="Verdana"/>
                <a:cs typeface="Verdana"/>
              </a:rPr>
              <a:t>р</a:t>
            </a:r>
            <a:r>
              <a:rPr sz="4000" b="1" spc="-370" dirty="0">
                <a:latin typeface="Verdana"/>
                <a:cs typeface="Verdana"/>
              </a:rPr>
              <a:t>е</a:t>
            </a:r>
            <a:r>
              <a:rPr sz="4000" b="1" spc="-640" dirty="0">
                <a:latin typeface="Verdana"/>
                <a:cs typeface="Verdana"/>
              </a:rPr>
              <a:t>к</a:t>
            </a:r>
            <a:r>
              <a:rPr sz="4000" b="1" spc="-875" dirty="0">
                <a:latin typeface="Verdana"/>
                <a:cs typeface="Verdana"/>
              </a:rPr>
              <a:t>ш</a:t>
            </a:r>
            <a:r>
              <a:rPr sz="4000" b="1" spc="-370" dirty="0">
                <a:latin typeface="Verdana"/>
                <a:cs typeface="Verdana"/>
              </a:rPr>
              <a:t>е</a:t>
            </a:r>
            <a:r>
              <a:rPr sz="4000" b="1" spc="-615" dirty="0">
                <a:latin typeface="Verdana"/>
                <a:cs typeface="Verdana"/>
              </a:rPr>
              <a:t>л</a:t>
            </a:r>
            <a:r>
              <a:rPr sz="4000" b="1" spc="-355" dirty="0">
                <a:latin typeface="Verdana"/>
                <a:cs typeface="Verdana"/>
              </a:rPr>
              <a:t>і</a:t>
            </a:r>
            <a:r>
              <a:rPr sz="4000" b="1" spc="-640" dirty="0">
                <a:latin typeface="Verdana"/>
                <a:cs typeface="Verdana"/>
              </a:rPr>
              <a:t>к</a:t>
            </a:r>
            <a:r>
              <a:rPr sz="4000" b="1" spc="-315" dirty="0">
                <a:latin typeface="Verdana"/>
                <a:cs typeface="Verdana"/>
              </a:rPr>
              <a:t>т</a:t>
            </a:r>
            <a:r>
              <a:rPr sz="4000" b="1" spc="-370" dirty="0">
                <a:latin typeface="Verdana"/>
                <a:cs typeface="Verdana"/>
              </a:rPr>
              <a:t>е</a:t>
            </a:r>
            <a:r>
              <a:rPr sz="4000" b="1" spc="-400" dirty="0">
                <a:latin typeface="Verdana"/>
                <a:cs typeface="Verdana"/>
              </a:rPr>
              <a:t>р</a:t>
            </a:r>
            <a:r>
              <a:rPr sz="4000" b="1" spc="-355" dirty="0">
                <a:latin typeface="Verdana"/>
                <a:cs typeface="Verdana"/>
              </a:rPr>
              <a:t>і</a:t>
            </a:r>
            <a:endParaRPr sz="4000" dirty="0">
              <a:latin typeface="Verdana"/>
              <a:cs typeface="Verdana"/>
            </a:endParaRPr>
          </a:p>
          <a:p>
            <a:pPr marR="120014" algn="ctr">
              <a:lnSpc>
                <a:spcPct val="100000"/>
              </a:lnSpc>
              <a:spcBef>
                <a:spcPts val="375"/>
              </a:spcBef>
            </a:pPr>
            <a:r>
              <a:rPr sz="4000" b="1" spc="-585" dirty="0">
                <a:latin typeface="Verdana"/>
                <a:cs typeface="Verdana"/>
              </a:rPr>
              <a:t>болады:</a:t>
            </a:r>
            <a:endParaRPr sz="4000" dirty="0">
              <a:latin typeface="Verdana"/>
              <a:cs typeface="Verdana"/>
            </a:endParaRPr>
          </a:p>
        </p:txBody>
      </p:sp>
      <p:sp>
        <p:nvSpPr>
          <p:cNvPr id="15" name="object 15"/>
          <p:cNvSpPr txBox="1"/>
          <p:nvPr/>
        </p:nvSpPr>
        <p:spPr>
          <a:xfrm>
            <a:off x="2462836" y="3141705"/>
            <a:ext cx="14385290" cy="601980"/>
          </a:xfrm>
          <a:prstGeom prst="rect">
            <a:avLst/>
          </a:prstGeom>
        </p:spPr>
        <p:txBody>
          <a:bodyPr vert="horz" wrap="square" lIns="0" tIns="16510" rIns="0" bIns="0" rtlCol="0">
            <a:spAutoFit/>
          </a:bodyPr>
          <a:lstStyle/>
          <a:p>
            <a:pPr marL="12700">
              <a:lnSpc>
                <a:spcPct val="100000"/>
              </a:lnSpc>
              <a:spcBef>
                <a:spcPts val="130"/>
              </a:spcBef>
            </a:pPr>
            <a:r>
              <a:rPr sz="3750" spc="-90" dirty="0">
                <a:latin typeface="Tahoma"/>
                <a:cs typeface="Tahoma"/>
              </a:rPr>
              <a:t>Заттың</a:t>
            </a:r>
            <a:r>
              <a:rPr sz="3750" spc="-175" dirty="0">
                <a:latin typeface="Tahoma"/>
                <a:cs typeface="Tahoma"/>
              </a:rPr>
              <a:t> </a:t>
            </a:r>
            <a:r>
              <a:rPr sz="3750" spc="-15" dirty="0">
                <a:latin typeface="Tahoma"/>
                <a:cs typeface="Tahoma"/>
              </a:rPr>
              <a:t>түсі</a:t>
            </a:r>
            <a:r>
              <a:rPr sz="3750" spc="-165" dirty="0">
                <a:latin typeface="Tahoma"/>
                <a:cs typeface="Tahoma"/>
              </a:rPr>
              <a:t> </a:t>
            </a:r>
            <a:r>
              <a:rPr sz="3750" spc="-55" dirty="0">
                <a:latin typeface="Tahoma"/>
                <a:cs typeface="Tahoma"/>
              </a:rPr>
              <a:t>онша</a:t>
            </a:r>
            <a:r>
              <a:rPr sz="3750" spc="-170" dirty="0">
                <a:latin typeface="Tahoma"/>
                <a:cs typeface="Tahoma"/>
              </a:rPr>
              <a:t> </a:t>
            </a:r>
            <a:r>
              <a:rPr sz="3750" spc="-120" dirty="0">
                <a:latin typeface="Tahoma"/>
                <a:cs typeface="Tahoma"/>
              </a:rPr>
              <a:t>анық</a:t>
            </a:r>
            <a:r>
              <a:rPr sz="3750" spc="-170" dirty="0">
                <a:latin typeface="Tahoma"/>
                <a:cs typeface="Tahoma"/>
              </a:rPr>
              <a:t> </a:t>
            </a:r>
            <a:r>
              <a:rPr sz="3750" spc="-10" dirty="0">
                <a:latin typeface="Tahoma"/>
                <a:cs typeface="Tahoma"/>
              </a:rPr>
              <a:t>емес,</a:t>
            </a:r>
            <a:r>
              <a:rPr sz="3750" spc="-165" dirty="0">
                <a:latin typeface="Tahoma"/>
                <a:cs typeface="Tahoma"/>
              </a:rPr>
              <a:t> </a:t>
            </a:r>
            <a:r>
              <a:rPr sz="3750" spc="-150" dirty="0">
                <a:latin typeface="Tahoma"/>
                <a:cs typeface="Tahoma"/>
              </a:rPr>
              <a:t>жалпы</a:t>
            </a:r>
            <a:r>
              <a:rPr sz="3750" spc="-170" dirty="0">
                <a:latin typeface="Tahoma"/>
                <a:cs typeface="Tahoma"/>
              </a:rPr>
              <a:t> </a:t>
            </a:r>
            <a:r>
              <a:rPr sz="3750" spc="-30" dirty="0">
                <a:latin typeface="Tahoma"/>
                <a:cs typeface="Tahoma"/>
              </a:rPr>
              <a:t>нұсқа</a:t>
            </a:r>
            <a:r>
              <a:rPr sz="3750" spc="-170" dirty="0">
                <a:latin typeface="Tahoma"/>
                <a:cs typeface="Tahoma"/>
              </a:rPr>
              <a:t> </a:t>
            </a:r>
            <a:r>
              <a:rPr sz="3750" spc="-75" dirty="0">
                <a:latin typeface="Tahoma"/>
                <a:cs typeface="Tahoma"/>
              </a:rPr>
              <a:t>пішіні</a:t>
            </a:r>
            <a:r>
              <a:rPr sz="3750" spc="-165" dirty="0">
                <a:latin typeface="Tahoma"/>
                <a:cs typeface="Tahoma"/>
              </a:rPr>
              <a:t> </a:t>
            </a:r>
            <a:r>
              <a:rPr sz="3750" spc="25" dirty="0">
                <a:latin typeface="Tahoma"/>
                <a:cs typeface="Tahoma"/>
              </a:rPr>
              <a:t>болса</a:t>
            </a:r>
            <a:r>
              <a:rPr sz="3750" spc="-170" dirty="0">
                <a:latin typeface="Tahoma"/>
                <a:cs typeface="Tahoma"/>
              </a:rPr>
              <a:t> </a:t>
            </a:r>
            <a:r>
              <a:rPr sz="3750" spc="-180" dirty="0">
                <a:latin typeface="Tahoma"/>
                <a:cs typeface="Tahoma"/>
              </a:rPr>
              <a:t>да,</a:t>
            </a:r>
            <a:r>
              <a:rPr sz="3750" spc="-165" dirty="0">
                <a:latin typeface="Tahoma"/>
                <a:cs typeface="Tahoma"/>
              </a:rPr>
              <a:t> </a:t>
            </a:r>
            <a:r>
              <a:rPr sz="3750" spc="-100" dirty="0">
                <a:latin typeface="Tahoma"/>
                <a:cs typeface="Tahoma"/>
              </a:rPr>
              <a:t>тұтастық</a:t>
            </a:r>
            <a:endParaRPr sz="3750" dirty="0">
              <a:latin typeface="Tahoma"/>
              <a:cs typeface="Tahoma"/>
            </a:endParaRPr>
          </a:p>
        </p:txBody>
      </p:sp>
      <p:sp>
        <p:nvSpPr>
          <p:cNvPr id="16" name="object 16"/>
          <p:cNvSpPr txBox="1"/>
          <p:nvPr/>
        </p:nvSpPr>
        <p:spPr>
          <a:xfrm>
            <a:off x="1953677" y="3758509"/>
            <a:ext cx="11521440" cy="601980"/>
          </a:xfrm>
          <a:prstGeom prst="rect">
            <a:avLst/>
          </a:prstGeom>
        </p:spPr>
        <p:txBody>
          <a:bodyPr vert="horz" wrap="square" lIns="0" tIns="16510" rIns="0" bIns="0" rtlCol="0">
            <a:spAutoFit/>
          </a:bodyPr>
          <a:lstStyle/>
          <a:p>
            <a:pPr marL="12700">
              <a:lnSpc>
                <a:spcPct val="100000"/>
              </a:lnSpc>
              <a:spcBef>
                <a:spcPts val="130"/>
              </a:spcBef>
              <a:tabLst>
                <a:tab pos="2003425" algn="l"/>
                <a:tab pos="3666490" algn="l"/>
                <a:tab pos="6334125" algn="l"/>
                <a:tab pos="7399655" algn="l"/>
                <a:tab pos="9441815" algn="l"/>
              </a:tabLst>
            </a:pPr>
            <a:r>
              <a:rPr sz="3750" spc="-45" dirty="0">
                <a:latin typeface="Tahoma"/>
                <a:cs typeface="Tahoma"/>
              </a:rPr>
              <a:t>мағына	</a:t>
            </a:r>
            <a:r>
              <a:rPr sz="3750" spc="-75" dirty="0">
                <a:latin typeface="Tahoma"/>
                <a:cs typeface="Tahoma"/>
              </a:rPr>
              <a:t>беріп,	</a:t>
            </a:r>
            <a:r>
              <a:rPr sz="3750" spc="-70" dirty="0">
                <a:latin typeface="Tahoma"/>
                <a:cs typeface="Tahoma"/>
              </a:rPr>
              <a:t>тұтастай	</a:t>
            </a:r>
            <a:r>
              <a:rPr sz="3750" spc="-125" dirty="0">
                <a:latin typeface="Tahoma"/>
                <a:cs typeface="Tahoma"/>
              </a:rPr>
              <a:t>зат	</a:t>
            </a:r>
            <a:r>
              <a:rPr sz="3750" spc="-15" dirty="0">
                <a:latin typeface="Tahoma"/>
                <a:cs typeface="Tahoma"/>
              </a:rPr>
              <a:t>ретінде	</a:t>
            </a:r>
            <a:r>
              <a:rPr sz="3750" spc="-80" dirty="0">
                <a:latin typeface="Tahoma"/>
                <a:cs typeface="Tahoma"/>
              </a:rPr>
              <a:t>қабылдай</a:t>
            </a:r>
            <a:endParaRPr sz="3750">
              <a:latin typeface="Tahoma"/>
              <a:cs typeface="Tahoma"/>
            </a:endParaRPr>
          </a:p>
        </p:txBody>
      </p:sp>
      <p:sp>
        <p:nvSpPr>
          <p:cNvPr id="17" name="object 17"/>
          <p:cNvSpPr txBox="1"/>
          <p:nvPr/>
        </p:nvSpPr>
        <p:spPr>
          <a:xfrm>
            <a:off x="13869310" y="3718123"/>
            <a:ext cx="1532890" cy="1259205"/>
          </a:xfrm>
          <a:prstGeom prst="rect">
            <a:avLst/>
          </a:prstGeom>
        </p:spPr>
        <p:txBody>
          <a:bodyPr vert="horz" wrap="square" lIns="0" tIns="12065" rIns="0" bIns="0" rtlCol="0">
            <a:spAutoFit/>
          </a:bodyPr>
          <a:lstStyle/>
          <a:p>
            <a:pPr marL="81280" marR="5080" indent="-69215">
              <a:lnSpc>
                <a:spcPct val="107900"/>
              </a:lnSpc>
              <a:spcBef>
                <a:spcPts val="95"/>
              </a:spcBef>
            </a:pPr>
            <a:r>
              <a:rPr sz="3750" dirty="0">
                <a:latin typeface="Tahoma"/>
                <a:cs typeface="Tahoma"/>
              </a:rPr>
              <a:t>б</a:t>
            </a:r>
            <a:r>
              <a:rPr sz="3750" spc="50" dirty="0">
                <a:latin typeface="Tahoma"/>
                <a:cs typeface="Tahoma"/>
              </a:rPr>
              <a:t>е</a:t>
            </a:r>
            <a:r>
              <a:rPr sz="3750" spc="80" dirty="0">
                <a:latin typeface="Tahoma"/>
                <a:cs typeface="Tahoma"/>
              </a:rPr>
              <a:t>р</a:t>
            </a:r>
            <a:r>
              <a:rPr sz="3750" spc="50" dirty="0">
                <a:latin typeface="Tahoma"/>
                <a:cs typeface="Tahoma"/>
              </a:rPr>
              <a:t>е</a:t>
            </a:r>
            <a:r>
              <a:rPr sz="3750" dirty="0">
                <a:latin typeface="Tahoma"/>
                <a:cs typeface="Tahoma"/>
              </a:rPr>
              <a:t>д</a:t>
            </a:r>
            <a:r>
              <a:rPr sz="3750" spc="-75" dirty="0">
                <a:latin typeface="Tahoma"/>
                <a:cs typeface="Tahoma"/>
              </a:rPr>
              <a:t>і</a:t>
            </a:r>
            <a:r>
              <a:rPr sz="3750" spc="-459" dirty="0">
                <a:latin typeface="Tahoma"/>
                <a:cs typeface="Tahoma"/>
              </a:rPr>
              <a:t>.  </a:t>
            </a:r>
            <a:r>
              <a:rPr sz="3750" spc="-65" dirty="0">
                <a:latin typeface="Tahoma"/>
                <a:cs typeface="Tahoma"/>
              </a:rPr>
              <a:t>бала</a:t>
            </a:r>
            <a:endParaRPr sz="3750">
              <a:latin typeface="Tahoma"/>
              <a:cs typeface="Tahoma"/>
            </a:endParaRPr>
          </a:p>
        </p:txBody>
      </p:sp>
      <p:sp>
        <p:nvSpPr>
          <p:cNvPr id="18" name="object 18"/>
          <p:cNvSpPr txBox="1"/>
          <p:nvPr/>
        </p:nvSpPr>
        <p:spPr>
          <a:xfrm>
            <a:off x="15487059" y="3718123"/>
            <a:ext cx="1360805" cy="1259205"/>
          </a:xfrm>
          <a:prstGeom prst="rect">
            <a:avLst/>
          </a:prstGeom>
        </p:spPr>
        <p:txBody>
          <a:bodyPr vert="horz" wrap="square" lIns="0" tIns="12065" rIns="0" bIns="0" rtlCol="0">
            <a:spAutoFit/>
          </a:bodyPr>
          <a:lstStyle/>
          <a:p>
            <a:pPr marL="12700" marR="5080" indent="309245">
              <a:lnSpc>
                <a:spcPct val="107900"/>
              </a:lnSpc>
              <a:spcBef>
                <a:spcPts val="95"/>
              </a:spcBef>
            </a:pPr>
            <a:r>
              <a:rPr sz="3750" spc="-20" dirty="0">
                <a:latin typeface="Tahoma"/>
                <a:cs typeface="Tahoma"/>
              </a:rPr>
              <a:t>Я</a:t>
            </a:r>
            <a:r>
              <a:rPr sz="3750" spc="45" dirty="0">
                <a:latin typeface="Tahoma"/>
                <a:cs typeface="Tahoma"/>
              </a:rPr>
              <a:t>ғ</a:t>
            </a:r>
            <a:r>
              <a:rPr sz="3750" spc="-30" dirty="0">
                <a:latin typeface="Tahoma"/>
                <a:cs typeface="Tahoma"/>
              </a:rPr>
              <a:t>н</a:t>
            </a:r>
            <a:r>
              <a:rPr sz="3750" spc="-10" dirty="0">
                <a:latin typeface="Tahoma"/>
                <a:cs typeface="Tahoma"/>
              </a:rPr>
              <a:t>и  </a:t>
            </a:r>
            <a:r>
              <a:rPr sz="3750" dirty="0">
                <a:latin typeface="Tahoma"/>
                <a:cs typeface="Tahoma"/>
              </a:rPr>
              <a:t>д</a:t>
            </a:r>
            <a:r>
              <a:rPr sz="3750" spc="-65" dirty="0">
                <a:latin typeface="Tahoma"/>
                <a:cs typeface="Tahoma"/>
              </a:rPr>
              <a:t>ұ</a:t>
            </a:r>
            <a:r>
              <a:rPr sz="3750" spc="80" dirty="0">
                <a:latin typeface="Tahoma"/>
                <a:cs typeface="Tahoma"/>
              </a:rPr>
              <a:t>р</a:t>
            </a:r>
            <a:r>
              <a:rPr sz="3750" spc="-145" dirty="0">
                <a:latin typeface="Tahoma"/>
                <a:cs typeface="Tahoma"/>
              </a:rPr>
              <a:t>ы</a:t>
            </a:r>
            <a:r>
              <a:rPr sz="3750" spc="254" dirty="0">
                <a:latin typeface="Tahoma"/>
                <a:cs typeface="Tahoma"/>
              </a:rPr>
              <a:t>с</a:t>
            </a:r>
            <a:endParaRPr sz="3750">
              <a:latin typeface="Tahoma"/>
              <a:cs typeface="Tahoma"/>
            </a:endParaRPr>
          </a:p>
        </p:txBody>
      </p:sp>
      <p:sp>
        <p:nvSpPr>
          <p:cNvPr id="19" name="object 19"/>
          <p:cNvSpPr txBox="1"/>
          <p:nvPr/>
        </p:nvSpPr>
        <p:spPr>
          <a:xfrm>
            <a:off x="1953677" y="4334927"/>
            <a:ext cx="2757805" cy="1259205"/>
          </a:xfrm>
          <a:prstGeom prst="rect">
            <a:avLst/>
          </a:prstGeom>
        </p:spPr>
        <p:txBody>
          <a:bodyPr vert="horz" wrap="square" lIns="0" tIns="12065" rIns="0" bIns="0" rtlCol="0">
            <a:spAutoFit/>
          </a:bodyPr>
          <a:lstStyle/>
          <a:p>
            <a:pPr marL="12700" marR="5080">
              <a:lnSpc>
                <a:spcPct val="107900"/>
              </a:lnSpc>
              <a:spcBef>
                <a:spcPts val="95"/>
              </a:spcBef>
            </a:pPr>
            <a:r>
              <a:rPr sz="3750" spc="-65" dirty="0">
                <a:latin typeface="Tahoma"/>
                <a:cs typeface="Tahoma"/>
              </a:rPr>
              <a:t>қарапайым </a:t>
            </a:r>
            <a:r>
              <a:rPr sz="3750" spc="-60" dirty="0">
                <a:latin typeface="Tahoma"/>
                <a:cs typeface="Tahoma"/>
              </a:rPr>
              <a:t> </a:t>
            </a:r>
            <a:r>
              <a:rPr sz="3750" spc="-204" dirty="0">
                <a:latin typeface="Tahoma"/>
                <a:cs typeface="Tahoma"/>
              </a:rPr>
              <a:t>қ</a:t>
            </a:r>
            <a:r>
              <a:rPr sz="3750" spc="-95" dirty="0">
                <a:latin typeface="Tahoma"/>
                <a:cs typeface="Tahoma"/>
              </a:rPr>
              <a:t>а</a:t>
            </a:r>
            <a:r>
              <a:rPr sz="3750" dirty="0">
                <a:latin typeface="Tahoma"/>
                <a:cs typeface="Tahoma"/>
              </a:rPr>
              <a:t>б</a:t>
            </a:r>
            <a:r>
              <a:rPr sz="3750" spc="-145" dirty="0">
                <a:latin typeface="Tahoma"/>
                <a:cs typeface="Tahoma"/>
              </a:rPr>
              <a:t>ы</a:t>
            </a:r>
            <a:r>
              <a:rPr sz="3750" spc="-70" dirty="0">
                <a:latin typeface="Tahoma"/>
                <a:cs typeface="Tahoma"/>
              </a:rPr>
              <a:t>л</a:t>
            </a:r>
            <a:r>
              <a:rPr sz="3750" dirty="0">
                <a:latin typeface="Tahoma"/>
                <a:cs typeface="Tahoma"/>
              </a:rPr>
              <a:t>д</a:t>
            </a:r>
            <a:r>
              <a:rPr sz="3750" spc="-95" dirty="0">
                <a:latin typeface="Tahoma"/>
                <a:cs typeface="Tahoma"/>
              </a:rPr>
              <a:t>а</a:t>
            </a:r>
            <a:r>
              <a:rPr sz="3750" spc="-20" dirty="0">
                <a:latin typeface="Tahoma"/>
                <a:cs typeface="Tahoma"/>
              </a:rPr>
              <a:t>й</a:t>
            </a:r>
            <a:r>
              <a:rPr sz="3750" dirty="0">
                <a:latin typeface="Tahoma"/>
                <a:cs typeface="Tahoma"/>
              </a:rPr>
              <a:t>д</a:t>
            </a:r>
            <a:r>
              <a:rPr sz="3750" spc="-145" dirty="0">
                <a:latin typeface="Tahoma"/>
                <a:cs typeface="Tahoma"/>
              </a:rPr>
              <a:t>ы</a:t>
            </a:r>
            <a:r>
              <a:rPr sz="3750" spc="-450" dirty="0">
                <a:latin typeface="Tahoma"/>
                <a:cs typeface="Tahoma"/>
              </a:rPr>
              <a:t>.</a:t>
            </a:r>
            <a:endParaRPr sz="3750" dirty="0">
              <a:latin typeface="Tahoma"/>
              <a:cs typeface="Tahoma"/>
            </a:endParaRPr>
          </a:p>
        </p:txBody>
      </p:sp>
      <p:sp>
        <p:nvSpPr>
          <p:cNvPr id="20" name="object 20"/>
          <p:cNvSpPr txBox="1"/>
          <p:nvPr/>
        </p:nvSpPr>
        <p:spPr>
          <a:xfrm>
            <a:off x="4886951" y="4402390"/>
            <a:ext cx="1461135" cy="1259205"/>
          </a:xfrm>
          <a:prstGeom prst="rect">
            <a:avLst/>
          </a:prstGeom>
        </p:spPr>
        <p:txBody>
          <a:bodyPr vert="horz" wrap="square" lIns="0" tIns="12065" rIns="0" bIns="0" rtlCol="0">
            <a:spAutoFit/>
          </a:bodyPr>
          <a:lstStyle/>
          <a:p>
            <a:pPr marL="290195" marR="5080" indent="-278130">
              <a:lnSpc>
                <a:spcPct val="107900"/>
              </a:lnSpc>
              <a:spcBef>
                <a:spcPts val="95"/>
              </a:spcBef>
            </a:pPr>
            <a:r>
              <a:rPr sz="3750" spc="-95" dirty="0">
                <a:latin typeface="Tahoma"/>
                <a:cs typeface="Tahoma"/>
              </a:rPr>
              <a:t>за</a:t>
            </a:r>
            <a:r>
              <a:rPr sz="3750" spc="-180" dirty="0">
                <a:latin typeface="Tahoma"/>
                <a:cs typeface="Tahoma"/>
              </a:rPr>
              <a:t>тт</a:t>
            </a:r>
            <a:r>
              <a:rPr sz="3750" spc="-145" dirty="0">
                <a:latin typeface="Tahoma"/>
                <a:cs typeface="Tahoma"/>
              </a:rPr>
              <a:t>ы</a:t>
            </a:r>
            <a:r>
              <a:rPr sz="3750" spc="20" dirty="0">
                <a:latin typeface="Tahoma"/>
                <a:cs typeface="Tahoma"/>
              </a:rPr>
              <a:t>ң  </a:t>
            </a:r>
            <a:r>
              <a:rPr sz="3750" spc="-15" dirty="0">
                <a:latin typeface="Tahoma"/>
                <a:cs typeface="Tahoma"/>
              </a:rPr>
              <a:t>Оны</a:t>
            </a:r>
            <a:endParaRPr sz="3750" dirty="0">
              <a:latin typeface="Tahoma"/>
              <a:cs typeface="Tahoma"/>
            </a:endParaRPr>
          </a:p>
        </p:txBody>
      </p:sp>
      <p:sp>
        <p:nvSpPr>
          <p:cNvPr id="21" name="object 21"/>
          <p:cNvSpPr txBox="1"/>
          <p:nvPr/>
        </p:nvSpPr>
        <p:spPr>
          <a:xfrm>
            <a:off x="6545183" y="4334927"/>
            <a:ext cx="10302875" cy="1259205"/>
          </a:xfrm>
          <a:prstGeom prst="rect">
            <a:avLst/>
          </a:prstGeom>
        </p:spPr>
        <p:txBody>
          <a:bodyPr vert="horz" wrap="square" lIns="0" tIns="57150" rIns="0" bIns="0" rtlCol="0">
            <a:spAutoFit/>
          </a:bodyPr>
          <a:lstStyle/>
          <a:p>
            <a:pPr marL="327025">
              <a:lnSpc>
                <a:spcPct val="100000"/>
              </a:lnSpc>
              <a:spcBef>
                <a:spcPts val="450"/>
              </a:spcBef>
              <a:tabLst>
                <a:tab pos="2543175" algn="l"/>
                <a:tab pos="4430395" algn="l"/>
              </a:tabLst>
            </a:pPr>
            <a:r>
              <a:rPr sz="3750" spc="35" dirty="0">
                <a:latin typeface="Tahoma"/>
                <a:cs typeface="Tahoma"/>
              </a:rPr>
              <a:t>бейнесі	</a:t>
            </a:r>
            <a:r>
              <a:rPr sz="3750" spc="25" dirty="0">
                <a:latin typeface="Tahoma"/>
                <a:cs typeface="Tahoma"/>
              </a:rPr>
              <a:t>дұрыс	</a:t>
            </a:r>
            <a:r>
              <a:rPr sz="3750" spc="-10" dirty="0">
                <a:latin typeface="Tahoma"/>
                <a:cs typeface="Tahoma"/>
              </a:rPr>
              <a:t>бейнелесе,</a:t>
            </a:r>
            <a:endParaRPr sz="3750" dirty="0">
              <a:latin typeface="Tahoma"/>
              <a:cs typeface="Tahoma"/>
            </a:endParaRPr>
          </a:p>
          <a:p>
            <a:pPr marL="12700">
              <a:lnSpc>
                <a:spcPct val="100000"/>
              </a:lnSpc>
              <a:spcBef>
                <a:spcPts val="355"/>
              </a:spcBef>
              <a:tabLst>
                <a:tab pos="2327910" algn="l"/>
                <a:tab pos="5525135" algn="l"/>
                <a:tab pos="6898640" algn="l"/>
                <a:tab pos="8602980" algn="l"/>
              </a:tabLst>
            </a:pPr>
            <a:r>
              <a:rPr sz="3750" dirty="0">
                <a:latin typeface="Tahoma"/>
                <a:cs typeface="Tahoma"/>
              </a:rPr>
              <a:t>б</a:t>
            </a:r>
            <a:r>
              <a:rPr sz="3750" spc="-95" dirty="0">
                <a:latin typeface="Tahoma"/>
                <a:cs typeface="Tahoma"/>
              </a:rPr>
              <a:t>а</a:t>
            </a:r>
            <a:r>
              <a:rPr sz="3750" spc="-70" dirty="0">
                <a:latin typeface="Tahoma"/>
                <a:cs typeface="Tahoma"/>
              </a:rPr>
              <a:t>л</a:t>
            </a:r>
            <a:r>
              <a:rPr sz="3750" spc="-95" dirty="0">
                <a:latin typeface="Tahoma"/>
                <a:cs typeface="Tahoma"/>
              </a:rPr>
              <a:t>а</a:t>
            </a:r>
            <a:r>
              <a:rPr sz="3750" spc="-30" dirty="0">
                <a:latin typeface="Tahoma"/>
                <a:cs typeface="Tahoma"/>
              </a:rPr>
              <a:t>н</a:t>
            </a:r>
            <a:r>
              <a:rPr sz="3750" spc="-145" dirty="0">
                <a:latin typeface="Tahoma"/>
                <a:cs typeface="Tahoma"/>
              </a:rPr>
              <a:t>ы</a:t>
            </a:r>
            <a:r>
              <a:rPr sz="3750" spc="25" dirty="0">
                <a:latin typeface="Tahoma"/>
                <a:cs typeface="Tahoma"/>
              </a:rPr>
              <a:t>ң</a:t>
            </a:r>
            <a:r>
              <a:rPr sz="3750" dirty="0">
                <a:latin typeface="Tahoma"/>
                <a:cs typeface="Tahoma"/>
              </a:rPr>
              <a:t>	</a:t>
            </a:r>
            <a:r>
              <a:rPr sz="3750" spc="-505" dirty="0">
                <a:latin typeface="Tahoma"/>
                <a:cs typeface="Tahoma"/>
              </a:rPr>
              <a:t>«</a:t>
            </a:r>
            <a:r>
              <a:rPr lang="kk-KZ" sz="3750" spc="250" dirty="0">
                <a:latin typeface="Tahoma"/>
                <a:cs typeface="Tahoma"/>
              </a:rPr>
              <a:t>С</a:t>
            </a:r>
            <a:r>
              <a:rPr sz="3750" spc="-145" dirty="0" err="1">
                <a:latin typeface="Tahoma"/>
                <a:cs typeface="Tahoma"/>
              </a:rPr>
              <a:t>ы</a:t>
            </a:r>
            <a:r>
              <a:rPr sz="3750" spc="20" dirty="0" err="1">
                <a:latin typeface="Tahoma"/>
                <a:cs typeface="Tahoma"/>
              </a:rPr>
              <a:t>ң</a:t>
            </a:r>
            <a:r>
              <a:rPr sz="3750" spc="-95" dirty="0" err="1">
                <a:latin typeface="Tahoma"/>
                <a:cs typeface="Tahoma"/>
              </a:rPr>
              <a:t>а</a:t>
            </a:r>
            <a:r>
              <a:rPr sz="3750" spc="80" dirty="0" err="1">
                <a:latin typeface="Tahoma"/>
                <a:cs typeface="Tahoma"/>
              </a:rPr>
              <a:t>р</a:t>
            </a:r>
            <a:r>
              <a:rPr sz="3750" spc="-145" dirty="0" err="1">
                <a:latin typeface="Tahoma"/>
                <a:cs typeface="Tahoma"/>
              </a:rPr>
              <a:t>ы</a:t>
            </a:r>
            <a:r>
              <a:rPr sz="3750" spc="20" dirty="0" err="1">
                <a:latin typeface="Tahoma"/>
                <a:cs typeface="Tahoma"/>
              </a:rPr>
              <a:t>ң</a:t>
            </a:r>
            <a:r>
              <a:rPr sz="3750" dirty="0" err="1">
                <a:latin typeface="Tahoma"/>
                <a:cs typeface="Tahoma"/>
              </a:rPr>
              <a:t>д</a:t>
            </a:r>
            <a:r>
              <a:rPr sz="3750" spc="-140" dirty="0" err="1">
                <a:latin typeface="Tahoma"/>
                <a:cs typeface="Tahoma"/>
              </a:rPr>
              <a:t>ы</a:t>
            </a:r>
            <a:r>
              <a:rPr sz="3750" dirty="0">
                <a:latin typeface="Tahoma"/>
                <a:cs typeface="Tahoma"/>
              </a:rPr>
              <a:t>	</a:t>
            </a:r>
            <a:r>
              <a:rPr sz="3750" spc="-180" dirty="0">
                <a:latin typeface="Tahoma"/>
                <a:cs typeface="Tahoma"/>
              </a:rPr>
              <a:t>т</a:t>
            </a:r>
            <a:r>
              <a:rPr sz="3750" spc="-95" dirty="0">
                <a:latin typeface="Tahoma"/>
                <a:cs typeface="Tahoma"/>
              </a:rPr>
              <a:t>а</a:t>
            </a:r>
            <a:r>
              <a:rPr sz="3750" spc="-70" dirty="0">
                <a:latin typeface="Tahoma"/>
                <a:cs typeface="Tahoma"/>
              </a:rPr>
              <a:t>п</a:t>
            </a:r>
            <a:r>
              <a:rPr sz="3750" spc="-500" dirty="0">
                <a:latin typeface="Tahoma"/>
                <a:cs typeface="Tahoma"/>
              </a:rPr>
              <a:t>»</a:t>
            </a:r>
            <a:r>
              <a:rPr sz="3750" dirty="0">
                <a:latin typeface="Tahoma"/>
                <a:cs typeface="Tahoma"/>
              </a:rPr>
              <a:t>	д</a:t>
            </a:r>
            <a:r>
              <a:rPr sz="3750" spc="50" dirty="0">
                <a:latin typeface="Tahoma"/>
                <a:cs typeface="Tahoma"/>
              </a:rPr>
              <a:t>е</a:t>
            </a:r>
            <a:r>
              <a:rPr sz="3750" spc="-45" dirty="0">
                <a:latin typeface="Tahoma"/>
                <a:cs typeface="Tahoma"/>
              </a:rPr>
              <a:t>г</a:t>
            </a:r>
            <a:r>
              <a:rPr sz="3750" spc="50" dirty="0">
                <a:latin typeface="Tahoma"/>
                <a:cs typeface="Tahoma"/>
              </a:rPr>
              <a:t>е</a:t>
            </a:r>
            <a:r>
              <a:rPr sz="3750" spc="-25" dirty="0">
                <a:latin typeface="Tahoma"/>
                <a:cs typeface="Tahoma"/>
              </a:rPr>
              <a:t>н</a:t>
            </a:r>
            <a:r>
              <a:rPr sz="3750" dirty="0">
                <a:latin typeface="Tahoma"/>
                <a:cs typeface="Tahoma"/>
              </a:rPr>
              <a:t>	</a:t>
            </a:r>
            <a:r>
              <a:rPr sz="3750" spc="30" dirty="0">
                <a:latin typeface="Tahoma"/>
                <a:cs typeface="Tahoma"/>
              </a:rPr>
              <a:t>о</a:t>
            </a:r>
            <a:r>
              <a:rPr sz="3750" spc="-20" dirty="0">
                <a:latin typeface="Tahoma"/>
                <a:cs typeface="Tahoma"/>
              </a:rPr>
              <a:t>й</a:t>
            </a:r>
            <a:r>
              <a:rPr sz="3750" spc="-145" dirty="0">
                <a:latin typeface="Tahoma"/>
                <a:cs typeface="Tahoma"/>
              </a:rPr>
              <a:t>ы</a:t>
            </a:r>
            <a:r>
              <a:rPr sz="3750" spc="-30" dirty="0">
                <a:latin typeface="Tahoma"/>
                <a:cs typeface="Tahoma"/>
              </a:rPr>
              <a:t>н</a:t>
            </a:r>
            <a:r>
              <a:rPr sz="3750" dirty="0">
                <a:latin typeface="Tahoma"/>
                <a:cs typeface="Tahoma"/>
              </a:rPr>
              <a:t>д</a:t>
            </a:r>
            <a:r>
              <a:rPr sz="3750" spc="-140" dirty="0">
                <a:latin typeface="Tahoma"/>
                <a:cs typeface="Tahoma"/>
              </a:rPr>
              <a:t>ы</a:t>
            </a:r>
            <a:endParaRPr sz="3750" dirty="0">
              <a:latin typeface="Tahoma"/>
              <a:cs typeface="Tahoma"/>
            </a:endParaRPr>
          </a:p>
        </p:txBody>
      </p:sp>
      <p:sp>
        <p:nvSpPr>
          <p:cNvPr id="22" name="object 22"/>
          <p:cNvSpPr txBox="1"/>
          <p:nvPr/>
        </p:nvSpPr>
        <p:spPr>
          <a:xfrm>
            <a:off x="1953677" y="5568534"/>
            <a:ext cx="14893925" cy="2493010"/>
          </a:xfrm>
          <a:prstGeom prst="rect">
            <a:avLst/>
          </a:prstGeom>
        </p:spPr>
        <p:txBody>
          <a:bodyPr vert="horz" wrap="square" lIns="0" tIns="12065" rIns="0" bIns="0" rtlCol="0">
            <a:spAutoFit/>
          </a:bodyPr>
          <a:lstStyle/>
          <a:p>
            <a:pPr marL="12700" marR="5080" algn="just">
              <a:lnSpc>
                <a:spcPct val="107900"/>
              </a:lnSpc>
              <a:spcBef>
                <a:spcPts val="95"/>
              </a:spcBef>
            </a:pPr>
            <a:r>
              <a:rPr sz="3750" spc="-55" dirty="0">
                <a:latin typeface="Tahoma"/>
                <a:cs typeface="Tahoma"/>
              </a:rPr>
              <a:t>ойнауынан </a:t>
            </a:r>
            <a:r>
              <a:rPr sz="3750" spc="-70" dirty="0">
                <a:latin typeface="Tahoma"/>
                <a:cs typeface="Tahoma"/>
              </a:rPr>
              <a:t>байқауға </a:t>
            </a:r>
            <a:r>
              <a:rPr sz="3750" spc="-105" dirty="0">
                <a:latin typeface="Tahoma"/>
                <a:cs typeface="Tahoma"/>
              </a:rPr>
              <a:t>болады. </a:t>
            </a:r>
            <a:r>
              <a:rPr sz="3750" spc="-45" dirty="0">
                <a:latin typeface="Tahoma"/>
                <a:cs typeface="Tahoma"/>
              </a:rPr>
              <a:t>Бірақ </a:t>
            </a:r>
            <a:r>
              <a:rPr sz="3750" spc="-135" dirty="0">
                <a:latin typeface="Tahoma"/>
                <a:cs typeface="Tahoma"/>
              </a:rPr>
              <a:t>та </a:t>
            </a:r>
            <a:r>
              <a:rPr sz="3750" spc="-25" dirty="0">
                <a:latin typeface="Tahoma"/>
                <a:cs typeface="Tahoma"/>
              </a:rPr>
              <a:t>өзіне </a:t>
            </a:r>
            <a:r>
              <a:rPr sz="3750" spc="-40" dirty="0">
                <a:latin typeface="Tahoma"/>
                <a:cs typeface="Tahoma"/>
              </a:rPr>
              <a:t>таныс </a:t>
            </a:r>
            <a:r>
              <a:rPr sz="3750" spc="105" dirty="0" err="1">
                <a:latin typeface="Tahoma"/>
                <a:cs typeface="Tahoma"/>
              </a:rPr>
              <a:t>емес</a:t>
            </a:r>
            <a:r>
              <a:rPr sz="3750" spc="105" dirty="0">
                <a:latin typeface="Tahoma"/>
                <a:cs typeface="Tahoma"/>
              </a:rPr>
              <a:t> </a:t>
            </a:r>
            <a:r>
              <a:rPr sz="3750" spc="-90" dirty="0" err="1">
                <a:latin typeface="Tahoma"/>
                <a:cs typeface="Tahoma"/>
              </a:rPr>
              <a:t>заттарды</a:t>
            </a:r>
            <a:r>
              <a:rPr lang="kk-KZ" sz="3750" spc="-90" dirty="0">
                <a:latin typeface="Tahoma"/>
                <a:cs typeface="Tahoma"/>
              </a:rPr>
              <a:t>ң</a:t>
            </a:r>
            <a:r>
              <a:rPr sz="3750" spc="-90" dirty="0">
                <a:latin typeface="Tahoma"/>
                <a:cs typeface="Tahoma"/>
              </a:rPr>
              <a:t> </a:t>
            </a:r>
            <a:r>
              <a:rPr sz="3750" spc="-85" dirty="0">
                <a:latin typeface="Tahoma"/>
                <a:cs typeface="Tahoma"/>
              </a:rPr>
              <a:t> </a:t>
            </a:r>
            <a:r>
              <a:rPr sz="3750" spc="-10" dirty="0">
                <a:latin typeface="Tahoma"/>
                <a:cs typeface="Tahoma"/>
              </a:rPr>
              <a:t>ерекше</a:t>
            </a:r>
            <a:r>
              <a:rPr sz="3750" spc="-90" dirty="0">
                <a:latin typeface="Tahoma"/>
                <a:cs typeface="Tahoma"/>
              </a:rPr>
              <a:t> </a:t>
            </a:r>
            <a:r>
              <a:rPr sz="3750" spc="-50" dirty="0">
                <a:latin typeface="Tahoma"/>
                <a:cs typeface="Tahoma"/>
              </a:rPr>
              <a:t>белгісі,</a:t>
            </a:r>
            <a:r>
              <a:rPr sz="3750" spc="-95" dirty="0">
                <a:latin typeface="Tahoma"/>
                <a:cs typeface="Tahoma"/>
              </a:rPr>
              <a:t> </a:t>
            </a:r>
            <a:r>
              <a:rPr sz="3750" spc="-70" dirty="0">
                <a:latin typeface="Tahoma"/>
                <a:cs typeface="Tahoma"/>
              </a:rPr>
              <a:t>формасы,</a:t>
            </a:r>
            <a:r>
              <a:rPr sz="3750" spc="-90" dirty="0">
                <a:latin typeface="Tahoma"/>
                <a:cs typeface="Tahoma"/>
              </a:rPr>
              <a:t> </a:t>
            </a:r>
            <a:r>
              <a:rPr sz="3750" spc="-10" dirty="0">
                <a:latin typeface="Tahoma"/>
                <a:cs typeface="Tahoma"/>
              </a:rPr>
              <a:t>түсіне</a:t>
            </a:r>
            <a:r>
              <a:rPr sz="3750" spc="-90" dirty="0">
                <a:latin typeface="Tahoma"/>
                <a:cs typeface="Tahoma"/>
              </a:rPr>
              <a:t> </a:t>
            </a:r>
            <a:r>
              <a:rPr sz="3750" spc="-55" dirty="0">
                <a:latin typeface="Tahoma"/>
                <a:cs typeface="Tahoma"/>
              </a:rPr>
              <a:t>байланысты</a:t>
            </a:r>
            <a:r>
              <a:rPr sz="3750" spc="-90" dirty="0">
                <a:latin typeface="Tahoma"/>
                <a:cs typeface="Tahoma"/>
              </a:rPr>
              <a:t> </a:t>
            </a:r>
            <a:r>
              <a:rPr sz="3750" spc="-85" dirty="0">
                <a:latin typeface="Tahoma"/>
                <a:cs typeface="Tahoma"/>
              </a:rPr>
              <a:t>талдап</a:t>
            </a:r>
            <a:r>
              <a:rPr sz="3750" spc="-90" dirty="0">
                <a:latin typeface="Tahoma"/>
                <a:cs typeface="Tahoma"/>
              </a:rPr>
              <a:t> </a:t>
            </a:r>
            <a:r>
              <a:rPr sz="3750" spc="-100" dirty="0">
                <a:latin typeface="Tahoma"/>
                <a:cs typeface="Tahoma"/>
              </a:rPr>
              <a:t>ажыраттырмаса, </a:t>
            </a:r>
            <a:r>
              <a:rPr sz="3750" spc="-1160" dirty="0">
                <a:latin typeface="Tahoma"/>
                <a:cs typeface="Tahoma"/>
              </a:rPr>
              <a:t> </a:t>
            </a:r>
            <a:r>
              <a:rPr sz="3750" spc="-65" dirty="0">
                <a:latin typeface="Tahoma"/>
                <a:cs typeface="Tahoma"/>
              </a:rPr>
              <a:t>бала</a:t>
            </a:r>
            <a:r>
              <a:rPr sz="3750" spc="-240" dirty="0">
                <a:latin typeface="Tahoma"/>
                <a:cs typeface="Tahoma"/>
              </a:rPr>
              <a:t> </a:t>
            </a:r>
            <a:r>
              <a:rPr sz="3750" spc="-60" dirty="0">
                <a:latin typeface="Tahoma"/>
                <a:cs typeface="Tahoma"/>
              </a:rPr>
              <a:t>қателеседі.</a:t>
            </a:r>
            <a:r>
              <a:rPr sz="3750" spc="-240" dirty="0">
                <a:latin typeface="Tahoma"/>
                <a:cs typeface="Tahoma"/>
              </a:rPr>
              <a:t> </a:t>
            </a:r>
            <a:r>
              <a:rPr sz="3750" spc="-45" dirty="0">
                <a:latin typeface="Tahoma"/>
                <a:cs typeface="Tahoma"/>
              </a:rPr>
              <a:t>Бірақ</a:t>
            </a:r>
            <a:r>
              <a:rPr sz="3750" spc="-240" dirty="0">
                <a:latin typeface="Tahoma"/>
                <a:cs typeface="Tahoma"/>
              </a:rPr>
              <a:t> </a:t>
            </a:r>
            <a:r>
              <a:rPr sz="3750" spc="-30" dirty="0">
                <a:latin typeface="Tahoma"/>
                <a:cs typeface="Tahoma"/>
              </a:rPr>
              <a:t>әлі</a:t>
            </a:r>
            <a:r>
              <a:rPr sz="3750" spc="-240" dirty="0">
                <a:latin typeface="Tahoma"/>
                <a:cs typeface="Tahoma"/>
              </a:rPr>
              <a:t> </a:t>
            </a:r>
            <a:r>
              <a:rPr sz="3750" spc="25" dirty="0">
                <a:latin typeface="Tahoma"/>
                <a:cs typeface="Tahoma"/>
              </a:rPr>
              <a:t>де</a:t>
            </a:r>
            <a:r>
              <a:rPr sz="3750" spc="-235" dirty="0">
                <a:latin typeface="Tahoma"/>
                <a:cs typeface="Tahoma"/>
              </a:rPr>
              <a:t> </a:t>
            </a:r>
            <a:r>
              <a:rPr sz="3750" spc="-55" dirty="0">
                <a:latin typeface="Tahoma"/>
                <a:cs typeface="Tahoma"/>
              </a:rPr>
              <a:t>болса,</a:t>
            </a:r>
            <a:r>
              <a:rPr sz="3750" spc="-240" dirty="0">
                <a:latin typeface="Tahoma"/>
                <a:cs typeface="Tahoma"/>
              </a:rPr>
              <a:t> </a:t>
            </a:r>
            <a:r>
              <a:rPr sz="3750" spc="-110" dirty="0">
                <a:latin typeface="Tahoma"/>
                <a:cs typeface="Tahoma"/>
              </a:rPr>
              <a:t>жеке</a:t>
            </a:r>
            <a:r>
              <a:rPr sz="3750" spc="-240" dirty="0">
                <a:latin typeface="Tahoma"/>
                <a:cs typeface="Tahoma"/>
              </a:rPr>
              <a:t> </a:t>
            </a:r>
            <a:r>
              <a:rPr sz="3750" spc="-40" dirty="0">
                <a:latin typeface="Tahoma"/>
                <a:cs typeface="Tahoma"/>
              </a:rPr>
              <a:t>бөліктерінің</a:t>
            </a:r>
            <a:r>
              <a:rPr sz="3750" spc="-240" dirty="0">
                <a:latin typeface="Tahoma"/>
                <a:cs typeface="Tahoma"/>
              </a:rPr>
              <a:t> </a:t>
            </a:r>
            <a:r>
              <a:rPr sz="3750" spc="-40" dirty="0">
                <a:latin typeface="Tahoma"/>
                <a:cs typeface="Tahoma"/>
              </a:rPr>
              <a:t>ерекшеліктерін </a:t>
            </a:r>
            <a:r>
              <a:rPr sz="3750" spc="-1160" dirty="0">
                <a:latin typeface="Tahoma"/>
                <a:cs typeface="Tahoma"/>
              </a:rPr>
              <a:t> </a:t>
            </a:r>
            <a:r>
              <a:rPr sz="3750" spc="50" dirty="0">
                <a:latin typeface="Tahoma"/>
                <a:cs typeface="Tahoma"/>
              </a:rPr>
              <a:t>е</a:t>
            </a:r>
            <a:r>
              <a:rPr sz="3750" spc="250" dirty="0">
                <a:latin typeface="Tahoma"/>
                <a:cs typeface="Tahoma"/>
              </a:rPr>
              <a:t>с</a:t>
            </a:r>
            <a:r>
              <a:rPr sz="3750" spc="-175" dirty="0">
                <a:latin typeface="Tahoma"/>
                <a:cs typeface="Tahoma"/>
              </a:rPr>
              <a:t>к</a:t>
            </a:r>
            <a:r>
              <a:rPr sz="3750" spc="50" dirty="0">
                <a:latin typeface="Tahoma"/>
                <a:cs typeface="Tahoma"/>
              </a:rPr>
              <a:t>е</a:t>
            </a:r>
            <a:r>
              <a:rPr sz="3750" spc="80" dirty="0">
                <a:latin typeface="Tahoma"/>
                <a:cs typeface="Tahoma"/>
              </a:rPr>
              <a:t>р</a:t>
            </a:r>
            <a:r>
              <a:rPr sz="3750" spc="60" dirty="0">
                <a:latin typeface="Tahoma"/>
                <a:cs typeface="Tahoma"/>
              </a:rPr>
              <a:t>м</a:t>
            </a:r>
            <a:r>
              <a:rPr sz="3750" spc="50" dirty="0">
                <a:latin typeface="Tahoma"/>
                <a:cs typeface="Tahoma"/>
              </a:rPr>
              <a:t>е</a:t>
            </a:r>
            <a:r>
              <a:rPr sz="3750" spc="-15" dirty="0">
                <a:latin typeface="Tahoma"/>
                <a:cs typeface="Tahoma"/>
              </a:rPr>
              <a:t>й</a:t>
            </a:r>
            <a:r>
              <a:rPr sz="3750" spc="-275" dirty="0">
                <a:latin typeface="Tahoma"/>
                <a:cs typeface="Tahoma"/>
              </a:rPr>
              <a:t> </a:t>
            </a:r>
            <a:r>
              <a:rPr sz="3750" spc="-370" dirty="0">
                <a:latin typeface="Tahoma"/>
                <a:cs typeface="Tahoma"/>
              </a:rPr>
              <a:t>ж</a:t>
            </a:r>
            <a:r>
              <a:rPr sz="3750" spc="-95" dirty="0">
                <a:latin typeface="Tahoma"/>
                <a:cs typeface="Tahoma"/>
              </a:rPr>
              <a:t>а</a:t>
            </a:r>
            <a:r>
              <a:rPr sz="3750" spc="-70" dirty="0">
                <a:latin typeface="Tahoma"/>
                <a:cs typeface="Tahoma"/>
              </a:rPr>
              <a:t>лп</a:t>
            </a:r>
            <a:r>
              <a:rPr sz="3750" spc="-145" dirty="0">
                <a:latin typeface="Tahoma"/>
                <a:cs typeface="Tahoma"/>
              </a:rPr>
              <a:t>ы</a:t>
            </a:r>
            <a:r>
              <a:rPr sz="3750" spc="-70" dirty="0">
                <a:latin typeface="Tahoma"/>
                <a:cs typeface="Tahoma"/>
              </a:rPr>
              <a:t>л</a:t>
            </a:r>
            <a:r>
              <a:rPr sz="3750" spc="-95" dirty="0">
                <a:latin typeface="Tahoma"/>
                <a:cs typeface="Tahoma"/>
              </a:rPr>
              <a:t>а</a:t>
            </a:r>
            <a:r>
              <a:rPr sz="3750" spc="60" dirty="0">
                <a:latin typeface="Tahoma"/>
                <a:cs typeface="Tahoma"/>
              </a:rPr>
              <a:t>м</a:t>
            </a:r>
            <a:r>
              <a:rPr sz="3750" spc="-90" dirty="0">
                <a:latin typeface="Tahoma"/>
                <a:cs typeface="Tahoma"/>
              </a:rPr>
              <a:t>а</a:t>
            </a:r>
            <a:r>
              <a:rPr sz="3750" spc="-275" dirty="0">
                <a:latin typeface="Tahoma"/>
                <a:cs typeface="Tahoma"/>
              </a:rPr>
              <a:t> </a:t>
            </a:r>
            <a:r>
              <a:rPr sz="3750" spc="-204" dirty="0">
                <a:latin typeface="Tahoma"/>
                <a:cs typeface="Tahoma"/>
              </a:rPr>
              <a:t>қ</a:t>
            </a:r>
            <a:r>
              <a:rPr sz="3750" spc="-95" dirty="0">
                <a:latin typeface="Tahoma"/>
                <a:cs typeface="Tahoma"/>
              </a:rPr>
              <a:t>а</a:t>
            </a:r>
            <a:r>
              <a:rPr sz="3750" dirty="0">
                <a:latin typeface="Tahoma"/>
                <a:cs typeface="Tahoma"/>
              </a:rPr>
              <a:t>б</a:t>
            </a:r>
            <a:r>
              <a:rPr sz="3750" spc="-145" dirty="0">
                <a:latin typeface="Tahoma"/>
                <a:cs typeface="Tahoma"/>
              </a:rPr>
              <a:t>ы</a:t>
            </a:r>
            <a:r>
              <a:rPr sz="3750" spc="-70" dirty="0">
                <a:latin typeface="Tahoma"/>
                <a:cs typeface="Tahoma"/>
              </a:rPr>
              <a:t>л</a:t>
            </a:r>
            <a:r>
              <a:rPr sz="3750" dirty="0">
                <a:latin typeface="Tahoma"/>
                <a:cs typeface="Tahoma"/>
              </a:rPr>
              <a:t>д</a:t>
            </a:r>
            <a:r>
              <a:rPr sz="3750" spc="-95" dirty="0">
                <a:latin typeface="Tahoma"/>
                <a:cs typeface="Tahoma"/>
              </a:rPr>
              <a:t>а</a:t>
            </a:r>
            <a:r>
              <a:rPr sz="3750" spc="-20" dirty="0">
                <a:latin typeface="Tahoma"/>
                <a:cs typeface="Tahoma"/>
              </a:rPr>
              <a:t>й</a:t>
            </a:r>
            <a:r>
              <a:rPr sz="3750" dirty="0">
                <a:latin typeface="Tahoma"/>
                <a:cs typeface="Tahoma"/>
              </a:rPr>
              <a:t>д</a:t>
            </a:r>
            <a:r>
              <a:rPr sz="3750" spc="-145" dirty="0">
                <a:latin typeface="Tahoma"/>
                <a:cs typeface="Tahoma"/>
              </a:rPr>
              <a:t>ы</a:t>
            </a:r>
            <a:r>
              <a:rPr sz="3750" spc="-450" dirty="0">
                <a:latin typeface="Tahoma"/>
                <a:cs typeface="Tahoma"/>
              </a:rPr>
              <a:t>.</a:t>
            </a:r>
            <a:endParaRPr sz="3750" dirty="0">
              <a:latin typeface="Tahoma"/>
              <a:cs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0" y="8108340"/>
            <a:ext cx="18288000" cy="2178685"/>
            <a:chOff x="0" y="8108340"/>
            <a:chExt cx="18288000" cy="2178685"/>
          </a:xfrm>
        </p:grpSpPr>
        <p:sp>
          <p:nvSpPr>
            <p:cNvPr id="4" name="object 4"/>
            <p:cNvSpPr/>
            <p:nvPr/>
          </p:nvSpPr>
          <p:spPr>
            <a:xfrm>
              <a:off x="0" y="8108340"/>
              <a:ext cx="18288000" cy="2178685"/>
            </a:xfrm>
            <a:custGeom>
              <a:avLst/>
              <a:gdLst/>
              <a:ahLst/>
              <a:cxnLst/>
              <a:rect l="l" t="t" r="r" b="b"/>
              <a:pathLst>
                <a:path w="18288000" h="2178684">
                  <a:moveTo>
                    <a:pt x="18287998" y="2178658"/>
                  </a:moveTo>
                  <a:lnTo>
                    <a:pt x="0" y="2178658"/>
                  </a:lnTo>
                  <a:lnTo>
                    <a:pt x="0" y="0"/>
                  </a:lnTo>
                  <a:lnTo>
                    <a:pt x="18287998" y="0"/>
                  </a:lnTo>
                  <a:lnTo>
                    <a:pt x="18287998" y="2178658"/>
                  </a:lnTo>
                  <a:close/>
                </a:path>
              </a:pathLst>
            </a:custGeom>
            <a:solidFill>
              <a:srgbClr val="9179D4"/>
            </a:solidFill>
          </p:spPr>
          <p:txBody>
            <a:bodyPr wrap="square" lIns="0" tIns="0" rIns="0" bIns="0" rtlCol="0"/>
            <a:lstStyle/>
            <a:p>
              <a:endParaRPr/>
            </a:p>
          </p:txBody>
        </p:sp>
        <p:pic>
          <p:nvPicPr>
            <p:cNvPr id="5" name="object 5"/>
            <p:cNvPicPr/>
            <p:nvPr/>
          </p:nvPicPr>
          <p:blipFill>
            <a:blip r:embed="rId2" cstate="print"/>
            <a:stretch>
              <a:fillRect/>
            </a:stretch>
          </p:blipFill>
          <p:spPr>
            <a:xfrm>
              <a:off x="0" y="8769027"/>
              <a:ext cx="2513116" cy="1517972"/>
            </a:xfrm>
            <a:prstGeom prst="rect">
              <a:avLst/>
            </a:prstGeom>
          </p:spPr>
        </p:pic>
      </p:grpSp>
      <p:pic>
        <p:nvPicPr>
          <p:cNvPr id="6" name="object 6"/>
          <p:cNvPicPr/>
          <p:nvPr/>
        </p:nvPicPr>
        <p:blipFill>
          <a:blip r:embed="rId3" cstate="print"/>
          <a:stretch>
            <a:fillRect/>
          </a:stretch>
        </p:blipFill>
        <p:spPr>
          <a:xfrm>
            <a:off x="0" y="0"/>
            <a:ext cx="2281869" cy="2049425"/>
          </a:xfrm>
          <a:prstGeom prst="rect">
            <a:avLst/>
          </a:prstGeom>
        </p:spPr>
      </p:pic>
      <p:sp>
        <p:nvSpPr>
          <p:cNvPr id="7" name="object 7"/>
          <p:cNvSpPr/>
          <p:nvPr/>
        </p:nvSpPr>
        <p:spPr>
          <a:xfrm>
            <a:off x="16859000" y="1030497"/>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8" name="object 8"/>
          <p:cNvSpPr/>
          <p:nvPr/>
        </p:nvSpPr>
        <p:spPr>
          <a:xfrm>
            <a:off x="16859000" y="1212362"/>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9" name="object 9"/>
          <p:cNvSpPr/>
          <p:nvPr/>
        </p:nvSpPr>
        <p:spPr>
          <a:xfrm>
            <a:off x="16859000" y="1394229"/>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grpSp>
        <p:nvGrpSpPr>
          <p:cNvPr id="10" name="object 10"/>
          <p:cNvGrpSpPr/>
          <p:nvPr/>
        </p:nvGrpSpPr>
        <p:grpSpPr>
          <a:xfrm>
            <a:off x="0" y="2656818"/>
            <a:ext cx="17552670" cy="7630795"/>
            <a:chOff x="0" y="2656818"/>
            <a:chExt cx="17552670" cy="7630795"/>
          </a:xfrm>
        </p:grpSpPr>
        <p:sp>
          <p:nvSpPr>
            <p:cNvPr id="11" name="object 11"/>
            <p:cNvSpPr/>
            <p:nvPr/>
          </p:nvSpPr>
          <p:spPr>
            <a:xfrm>
              <a:off x="912300" y="2656818"/>
              <a:ext cx="16640175" cy="6602095"/>
            </a:xfrm>
            <a:custGeom>
              <a:avLst/>
              <a:gdLst/>
              <a:ahLst/>
              <a:cxnLst/>
              <a:rect l="l" t="t" r="r" b="b"/>
              <a:pathLst>
                <a:path w="16640175" h="6602095">
                  <a:moveTo>
                    <a:pt x="16639787" y="6601480"/>
                  </a:moveTo>
                  <a:lnTo>
                    <a:pt x="0" y="6601480"/>
                  </a:lnTo>
                  <a:lnTo>
                    <a:pt x="0" y="0"/>
                  </a:lnTo>
                  <a:lnTo>
                    <a:pt x="16639787" y="0"/>
                  </a:lnTo>
                  <a:lnTo>
                    <a:pt x="16639787" y="6601480"/>
                  </a:lnTo>
                  <a:close/>
                </a:path>
              </a:pathLst>
            </a:custGeom>
            <a:solidFill>
              <a:srgbClr val="FEF793"/>
            </a:solidFill>
          </p:spPr>
          <p:txBody>
            <a:bodyPr wrap="square" lIns="0" tIns="0" rIns="0" bIns="0" rtlCol="0"/>
            <a:lstStyle/>
            <a:p>
              <a:endParaRPr/>
            </a:p>
          </p:txBody>
        </p:sp>
        <p:pic>
          <p:nvPicPr>
            <p:cNvPr id="12" name="object 12"/>
            <p:cNvPicPr/>
            <p:nvPr/>
          </p:nvPicPr>
          <p:blipFill>
            <a:blip r:embed="rId4" cstate="print"/>
            <a:stretch>
              <a:fillRect/>
            </a:stretch>
          </p:blipFill>
          <p:spPr>
            <a:xfrm>
              <a:off x="0" y="8769027"/>
              <a:ext cx="1114595" cy="1517972"/>
            </a:xfrm>
            <a:prstGeom prst="rect">
              <a:avLst/>
            </a:prstGeom>
          </p:spPr>
        </p:pic>
      </p:grpSp>
      <p:sp>
        <p:nvSpPr>
          <p:cNvPr id="13" name="object 13"/>
          <p:cNvSpPr txBox="1">
            <a:spLocks noGrp="1"/>
          </p:cNvSpPr>
          <p:nvPr>
            <p:ph type="title"/>
          </p:nvPr>
        </p:nvSpPr>
        <p:spPr>
          <a:xfrm>
            <a:off x="4316425" y="572444"/>
            <a:ext cx="9503410" cy="1436034"/>
          </a:xfrm>
          <a:prstGeom prst="rect">
            <a:avLst/>
          </a:prstGeom>
        </p:spPr>
        <p:txBody>
          <a:bodyPr vert="horz" wrap="square" lIns="0" tIns="12065" rIns="0" bIns="0" rtlCol="0">
            <a:spAutoFit/>
          </a:bodyPr>
          <a:lstStyle/>
          <a:p>
            <a:pPr marL="12700" marR="5080" indent="420370" algn="ctr">
              <a:lnSpc>
                <a:spcPct val="109000"/>
              </a:lnSpc>
              <a:spcBef>
                <a:spcPts val="95"/>
              </a:spcBef>
            </a:pPr>
            <a:r>
              <a:rPr sz="4400" b="1" dirty="0">
                <a:latin typeface="Times New Roman" panose="02020603050405020304" pitchFamily="18" charset="0"/>
                <a:cs typeface="Times New Roman" panose="02020603050405020304" pitchFamily="18" charset="0"/>
              </a:rPr>
              <a:t>3.Сәбидің суретті, кеңістік пен  уақытты қабылдау ерекшеліктері</a:t>
            </a:r>
          </a:p>
        </p:txBody>
      </p:sp>
      <p:sp>
        <p:nvSpPr>
          <p:cNvPr id="14" name="object 14"/>
          <p:cNvSpPr txBox="1"/>
          <p:nvPr/>
        </p:nvSpPr>
        <p:spPr>
          <a:xfrm>
            <a:off x="1529653" y="2847957"/>
            <a:ext cx="15318105" cy="5356210"/>
          </a:xfrm>
          <a:prstGeom prst="rect">
            <a:avLst/>
          </a:prstGeom>
        </p:spPr>
        <p:txBody>
          <a:bodyPr vert="horz" wrap="square" lIns="0" tIns="12700" rIns="0" bIns="0" rtlCol="0">
            <a:spAutoFit/>
          </a:bodyPr>
          <a:lstStyle/>
          <a:p>
            <a:pPr marL="12700" marR="5080" indent="270510" algn="just">
              <a:lnSpc>
                <a:spcPct val="108100"/>
              </a:lnSpc>
              <a:spcBef>
                <a:spcPts val="100"/>
              </a:spcBef>
            </a:pPr>
            <a:r>
              <a:rPr sz="3600" dirty="0">
                <a:latin typeface="Times New Roman" panose="02020603050405020304" pitchFamily="18" charset="0"/>
                <a:cs typeface="Times New Roman" panose="02020603050405020304" pitchFamily="18" charset="0"/>
              </a:rPr>
              <a:t>Сәбилік кезеңнен бастап, кеңістікті бағдарлауға көңіл қою дағдыларын  жақсы меңгереді. Бірақ олар әлі де болса, заттар мен кеңістіктердің ара-  қатынасын бөліп қабылдай алмайды. Негізінде заттың қасиеті туралы  түсініктен ерте қалыптасады. Кеңістікті дұрыс қабылдату үшін заттың  формасын, көлемін дұрыс қабылдай білуінің маңызы зор. Сәбилік  кезеңнің өзінде заттар мен белсенді әрекет ету нәтижесінде екі жастың  өзінде заттың алыс-жақындығын, кеңістікте орналасуын, кенестезиялық  және көру, вибрациялық түйсіктер арқылы ажыратып қабылдайды. Ал  қимыл қозғалысы толық дамымаған бала арақашықтықты ажыратуы  қиынға түседі.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704924" y="0"/>
            <a:ext cx="7583170" cy="10287000"/>
            <a:chOff x="10704924" y="0"/>
            <a:chExt cx="7583170" cy="10287000"/>
          </a:xfrm>
        </p:grpSpPr>
        <p:sp>
          <p:nvSpPr>
            <p:cNvPr id="3" name="object 3"/>
            <p:cNvSpPr/>
            <p:nvPr/>
          </p:nvSpPr>
          <p:spPr>
            <a:xfrm>
              <a:off x="10704919" y="11"/>
              <a:ext cx="7583170" cy="10287000"/>
            </a:xfrm>
            <a:custGeom>
              <a:avLst/>
              <a:gdLst/>
              <a:ahLst/>
              <a:cxnLst/>
              <a:rect l="l" t="t" r="r" b="b"/>
              <a:pathLst>
                <a:path w="7583169" h="10287000">
                  <a:moveTo>
                    <a:pt x="7041286" y="10287000"/>
                  </a:moveTo>
                  <a:lnTo>
                    <a:pt x="3792537" y="7038238"/>
                  </a:lnTo>
                  <a:lnTo>
                    <a:pt x="3520643" y="6766357"/>
                  </a:lnTo>
                  <a:lnTo>
                    <a:pt x="0" y="10287000"/>
                  </a:lnTo>
                  <a:lnTo>
                    <a:pt x="271894" y="10287000"/>
                  </a:lnTo>
                  <a:lnTo>
                    <a:pt x="3520643" y="7038238"/>
                  </a:lnTo>
                  <a:lnTo>
                    <a:pt x="6769405" y="10287000"/>
                  </a:lnTo>
                  <a:lnTo>
                    <a:pt x="7041286" y="10287000"/>
                  </a:lnTo>
                  <a:close/>
                </a:path>
                <a:path w="7583169" h="10287000">
                  <a:moveTo>
                    <a:pt x="7041299" y="0"/>
                  </a:moveTo>
                  <a:lnTo>
                    <a:pt x="6763626" y="0"/>
                  </a:lnTo>
                  <a:lnTo>
                    <a:pt x="3520643" y="3242970"/>
                  </a:lnTo>
                  <a:lnTo>
                    <a:pt x="277672" y="0"/>
                  </a:lnTo>
                  <a:lnTo>
                    <a:pt x="0" y="0"/>
                  </a:lnTo>
                  <a:lnTo>
                    <a:pt x="3520643" y="3520643"/>
                  </a:lnTo>
                  <a:lnTo>
                    <a:pt x="3798316" y="3242970"/>
                  </a:lnTo>
                  <a:lnTo>
                    <a:pt x="7041299" y="0"/>
                  </a:lnTo>
                  <a:close/>
                </a:path>
                <a:path w="7583169" h="10287000">
                  <a:moveTo>
                    <a:pt x="7583068" y="500545"/>
                  </a:moveTo>
                  <a:lnTo>
                    <a:pt x="2940177" y="5143449"/>
                  </a:lnTo>
                  <a:lnTo>
                    <a:pt x="7583068" y="9786353"/>
                  </a:lnTo>
                  <a:lnTo>
                    <a:pt x="7583068" y="500545"/>
                  </a:lnTo>
                  <a:close/>
                </a:path>
              </a:pathLst>
            </a:custGeom>
            <a:solidFill>
              <a:srgbClr val="9179D4"/>
            </a:solidFill>
          </p:spPr>
          <p:txBody>
            <a:bodyPr wrap="square" lIns="0" tIns="0" rIns="0" bIns="0" rtlCol="0"/>
            <a:lstStyle/>
            <a:p>
              <a:endParaRPr/>
            </a:p>
          </p:txBody>
        </p:sp>
        <p:pic>
          <p:nvPicPr>
            <p:cNvPr id="4" name="object 4"/>
            <p:cNvPicPr/>
            <p:nvPr/>
          </p:nvPicPr>
          <p:blipFill>
            <a:blip r:embed="rId2" cstate="print"/>
            <a:stretch>
              <a:fillRect/>
            </a:stretch>
          </p:blipFill>
          <p:spPr>
            <a:xfrm>
              <a:off x="13926974" y="1120798"/>
              <a:ext cx="3894336" cy="5206186"/>
            </a:xfrm>
            <a:prstGeom prst="rect">
              <a:avLst/>
            </a:prstGeom>
          </p:spPr>
        </p:pic>
        <p:sp>
          <p:nvSpPr>
            <p:cNvPr id="5" name="object 5"/>
            <p:cNvSpPr/>
            <p:nvPr/>
          </p:nvSpPr>
          <p:spPr>
            <a:xfrm>
              <a:off x="13892632" y="1086458"/>
              <a:ext cx="3963035" cy="5276850"/>
            </a:xfrm>
            <a:custGeom>
              <a:avLst/>
              <a:gdLst/>
              <a:ahLst/>
              <a:cxnLst/>
              <a:rect l="l" t="t" r="r" b="b"/>
              <a:pathLst>
                <a:path w="3963034" h="5276850">
                  <a:moveTo>
                    <a:pt x="3963009" y="68681"/>
                  </a:moveTo>
                  <a:lnTo>
                    <a:pt x="3894328" y="68681"/>
                  </a:lnTo>
                  <a:lnTo>
                    <a:pt x="3894328" y="5207559"/>
                  </a:lnTo>
                  <a:lnTo>
                    <a:pt x="3963009" y="5207559"/>
                  </a:lnTo>
                  <a:lnTo>
                    <a:pt x="3963009" y="68681"/>
                  </a:lnTo>
                  <a:close/>
                </a:path>
                <a:path w="3963034" h="5276850">
                  <a:moveTo>
                    <a:pt x="3963009" y="0"/>
                  </a:moveTo>
                  <a:lnTo>
                    <a:pt x="0" y="0"/>
                  </a:lnTo>
                  <a:lnTo>
                    <a:pt x="0" y="68567"/>
                  </a:lnTo>
                  <a:lnTo>
                    <a:pt x="0" y="5207952"/>
                  </a:lnTo>
                  <a:lnTo>
                    <a:pt x="0" y="5276520"/>
                  </a:lnTo>
                  <a:lnTo>
                    <a:pt x="3963009" y="5276520"/>
                  </a:lnTo>
                  <a:lnTo>
                    <a:pt x="3963009" y="5207952"/>
                  </a:lnTo>
                  <a:lnTo>
                    <a:pt x="68681" y="5207952"/>
                  </a:lnTo>
                  <a:lnTo>
                    <a:pt x="68681" y="68567"/>
                  </a:lnTo>
                  <a:lnTo>
                    <a:pt x="3963009" y="68567"/>
                  </a:lnTo>
                  <a:lnTo>
                    <a:pt x="3963009" y="0"/>
                  </a:lnTo>
                  <a:close/>
                </a:path>
              </a:pathLst>
            </a:custGeom>
            <a:solidFill>
              <a:srgbClr val="5270FF"/>
            </a:solidFill>
          </p:spPr>
          <p:txBody>
            <a:bodyPr wrap="square" lIns="0" tIns="0" rIns="0" bIns="0" rtlCol="0"/>
            <a:lstStyle/>
            <a:p>
              <a:endParaRPr/>
            </a:p>
          </p:txBody>
        </p:sp>
      </p:grpSp>
      <p:sp>
        <p:nvSpPr>
          <p:cNvPr id="6" name="object 6"/>
          <p:cNvSpPr txBox="1">
            <a:spLocks noGrp="1"/>
          </p:cNvSpPr>
          <p:nvPr>
            <p:ph type="title"/>
          </p:nvPr>
        </p:nvSpPr>
        <p:spPr>
          <a:xfrm>
            <a:off x="2146218" y="472068"/>
            <a:ext cx="8350884" cy="1454150"/>
          </a:xfrm>
          <a:prstGeom prst="rect">
            <a:avLst/>
          </a:prstGeom>
        </p:spPr>
        <p:txBody>
          <a:bodyPr vert="horz" wrap="square" lIns="0" tIns="114300" rIns="0" bIns="0" rtlCol="0">
            <a:spAutoFit/>
          </a:bodyPr>
          <a:lstStyle/>
          <a:p>
            <a:pPr marL="1558925" marR="5080" indent="-1546860">
              <a:lnSpc>
                <a:spcPts val="5250"/>
              </a:lnSpc>
              <a:spcBef>
                <a:spcPts val="900"/>
              </a:spcBef>
            </a:pPr>
            <a:r>
              <a:rPr sz="5000" b="1" spc="-365" dirty="0">
                <a:solidFill>
                  <a:srgbClr val="2A4A9D"/>
                </a:solidFill>
                <a:latin typeface="Verdana"/>
                <a:cs typeface="Verdana"/>
              </a:rPr>
              <a:t>4.СӘБИДІҢ</a:t>
            </a:r>
            <a:r>
              <a:rPr sz="5000" b="1" spc="-5" dirty="0">
                <a:solidFill>
                  <a:srgbClr val="2A4A9D"/>
                </a:solidFill>
                <a:latin typeface="Verdana"/>
                <a:cs typeface="Verdana"/>
              </a:rPr>
              <a:t> </a:t>
            </a:r>
            <a:r>
              <a:rPr sz="5000" b="1" spc="-495" dirty="0">
                <a:solidFill>
                  <a:srgbClr val="2A4A9D"/>
                </a:solidFill>
                <a:latin typeface="Verdana"/>
                <a:cs typeface="Verdana"/>
              </a:rPr>
              <a:t>ОЙЛАУЫНЫҢ </a:t>
            </a:r>
            <a:r>
              <a:rPr sz="5000" b="1" spc="-1695" dirty="0">
                <a:solidFill>
                  <a:srgbClr val="2A4A9D"/>
                </a:solidFill>
                <a:latin typeface="Verdana"/>
                <a:cs typeface="Verdana"/>
              </a:rPr>
              <a:t> </a:t>
            </a:r>
            <a:r>
              <a:rPr sz="5000" b="1" spc="-500" dirty="0">
                <a:solidFill>
                  <a:srgbClr val="2A4A9D"/>
                </a:solidFill>
                <a:latin typeface="Verdana"/>
                <a:cs typeface="Verdana"/>
              </a:rPr>
              <a:t>ЕРЕКШЕЛІКТЕРІ</a:t>
            </a:r>
            <a:endParaRPr sz="5000">
              <a:latin typeface="Verdana"/>
              <a:cs typeface="Verdana"/>
            </a:endParaRPr>
          </a:p>
        </p:txBody>
      </p:sp>
      <p:sp>
        <p:nvSpPr>
          <p:cNvPr id="7" name="object 7"/>
          <p:cNvSpPr/>
          <p:nvPr/>
        </p:nvSpPr>
        <p:spPr>
          <a:xfrm>
            <a:off x="0" y="0"/>
            <a:ext cx="1633855" cy="1636395"/>
          </a:xfrm>
          <a:custGeom>
            <a:avLst/>
            <a:gdLst/>
            <a:ahLst/>
            <a:cxnLst/>
            <a:rect l="l" t="t" r="r" b="b"/>
            <a:pathLst>
              <a:path w="1633855" h="1636395">
                <a:moveTo>
                  <a:pt x="0" y="1635858"/>
                </a:moveTo>
                <a:lnTo>
                  <a:pt x="0" y="0"/>
                </a:lnTo>
                <a:lnTo>
                  <a:pt x="1633240" y="0"/>
                </a:lnTo>
                <a:lnTo>
                  <a:pt x="0" y="1635858"/>
                </a:lnTo>
                <a:close/>
              </a:path>
            </a:pathLst>
          </a:custGeom>
          <a:solidFill>
            <a:srgbClr val="9179D4"/>
          </a:solidFill>
        </p:spPr>
        <p:txBody>
          <a:bodyPr wrap="square" lIns="0" tIns="0" rIns="0" bIns="0" rtlCol="0"/>
          <a:lstStyle/>
          <a:p>
            <a:endParaRPr/>
          </a:p>
        </p:txBody>
      </p:sp>
      <p:sp>
        <p:nvSpPr>
          <p:cNvPr id="8" name="object 8"/>
          <p:cNvSpPr txBox="1"/>
          <p:nvPr/>
        </p:nvSpPr>
        <p:spPr>
          <a:xfrm>
            <a:off x="211310" y="2238442"/>
            <a:ext cx="13446760" cy="5226050"/>
          </a:xfrm>
          <a:prstGeom prst="rect">
            <a:avLst/>
          </a:prstGeom>
        </p:spPr>
        <p:txBody>
          <a:bodyPr vert="horz" wrap="square" lIns="0" tIns="12700" rIns="0" bIns="0" rtlCol="0">
            <a:spAutoFit/>
          </a:bodyPr>
          <a:lstStyle/>
          <a:p>
            <a:pPr marL="12700" marR="5080" indent="293370" algn="just">
              <a:lnSpc>
                <a:spcPct val="108300"/>
              </a:lnSpc>
              <a:spcBef>
                <a:spcPts val="100"/>
              </a:spcBef>
            </a:pPr>
            <a:r>
              <a:rPr sz="3500" spc="5" dirty="0">
                <a:latin typeface="Tahoma"/>
                <a:cs typeface="Tahoma"/>
              </a:rPr>
              <a:t>Сәбилік </a:t>
            </a:r>
            <a:r>
              <a:rPr sz="3500" spc="-40" dirty="0">
                <a:latin typeface="Tahoma"/>
                <a:cs typeface="Tahoma"/>
              </a:rPr>
              <a:t>кезеңнің </a:t>
            </a:r>
            <a:r>
              <a:rPr sz="3500" spc="-30" dirty="0">
                <a:latin typeface="Tahoma"/>
                <a:cs typeface="Tahoma"/>
              </a:rPr>
              <a:t>өзінде </a:t>
            </a:r>
            <a:r>
              <a:rPr sz="3500" spc="-70" dirty="0">
                <a:latin typeface="Tahoma"/>
                <a:cs typeface="Tahoma"/>
              </a:rPr>
              <a:t>баланың </a:t>
            </a:r>
            <a:r>
              <a:rPr sz="3500" spc="-100" dirty="0">
                <a:latin typeface="Tahoma"/>
                <a:cs typeface="Tahoma"/>
              </a:rPr>
              <a:t>заттар </a:t>
            </a:r>
            <a:r>
              <a:rPr sz="3500" spc="10" dirty="0">
                <a:latin typeface="Tahoma"/>
                <a:cs typeface="Tahoma"/>
              </a:rPr>
              <a:t>мен</a:t>
            </a:r>
            <a:r>
              <a:rPr sz="3500" spc="15" dirty="0">
                <a:latin typeface="Tahoma"/>
                <a:cs typeface="Tahoma"/>
              </a:rPr>
              <a:t> </a:t>
            </a:r>
            <a:r>
              <a:rPr sz="3500" spc="-30" dirty="0">
                <a:latin typeface="Tahoma"/>
                <a:cs typeface="Tahoma"/>
              </a:rPr>
              <a:t>әрекеттер </a:t>
            </a:r>
            <a:r>
              <a:rPr sz="3500" spc="-50" dirty="0">
                <a:latin typeface="Tahoma"/>
                <a:cs typeface="Tahoma"/>
              </a:rPr>
              <a:t>етуінен </a:t>
            </a:r>
            <a:r>
              <a:rPr sz="3500" spc="-45" dirty="0">
                <a:latin typeface="Tahoma"/>
                <a:cs typeface="Tahoma"/>
              </a:rPr>
              <a:t> </a:t>
            </a:r>
            <a:r>
              <a:rPr sz="3500" spc="-70" dirty="0">
                <a:latin typeface="Tahoma"/>
                <a:cs typeface="Tahoma"/>
              </a:rPr>
              <a:t>ойлауының</a:t>
            </a:r>
            <a:r>
              <a:rPr sz="3500" spc="-65" dirty="0">
                <a:latin typeface="Tahoma"/>
                <a:cs typeface="Tahoma"/>
              </a:rPr>
              <a:t> </a:t>
            </a:r>
            <a:r>
              <a:rPr sz="3500" spc="-55" dirty="0">
                <a:latin typeface="Tahoma"/>
                <a:cs typeface="Tahoma"/>
              </a:rPr>
              <a:t>дамығандығын</a:t>
            </a:r>
            <a:r>
              <a:rPr sz="3500" spc="-50" dirty="0">
                <a:latin typeface="Tahoma"/>
                <a:cs typeface="Tahoma"/>
              </a:rPr>
              <a:t> </a:t>
            </a:r>
            <a:r>
              <a:rPr sz="3500" spc="-35" dirty="0">
                <a:latin typeface="Tahoma"/>
                <a:cs typeface="Tahoma"/>
              </a:rPr>
              <a:t>көруге</a:t>
            </a:r>
            <a:r>
              <a:rPr sz="3500" spc="-30" dirty="0">
                <a:latin typeface="Tahoma"/>
                <a:cs typeface="Tahoma"/>
              </a:rPr>
              <a:t> </a:t>
            </a:r>
            <a:r>
              <a:rPr sz="3500" spc="-110" dirty="0">
                <a:latin typeface="Tahoma"/>
                <a:cs typeface="Tahoma"/>
              </a:rPr>
              <a:t>болады.</a:t>
            </a:r>
            <a:r>
              <a:rPr sz="3500" spc="-105" dirty="0">
                <a:latin typeface="Tahoma"/>
                <a:cs typeface="Tahoma"/>
              </a:rPr>
              <a:t> </a:t>
            </a:r>
            <a:r>
              <a:rPr sz="3500" spc="-70" dirty="0">
                <a:latin typeface="Tahoma"/>
                <a:cs typeface="Tahoma"/>
              </a:rPr>
              <a:t>Мысалы,</a:t>
            </a:r>
            <a:r>
              <a:rPr sz="3500" spc="-65" dirty="0">
                <a:latin typeface="Tahoma"/>
                <a:cs typeface="Tahoma"/>
              </a:rPr>
              <a:t> </a:t>
            </a:r>
            <a:r>
              <a:rPr sz="3500" spc="-120" dirty="0">
                <a:latin typeface="Tahoma"/>
                <a:cs typeface="Tahoma"/>
              </a:rPr>
              <a:t>шашылып </a:t>
            </a:r>
            <a:r>
              <a:rPr sz="3500" spc="-114" dirty="0">
                <a:latin typeface="Tahoma"/>
                <a:cs typeface="Tahoma"/>
              </a:rPr>
              <a:t> </a:t>
            </a:r>
            <a:r>
              <a:rPr sz="3500" spc="-165" dirty="0">
                <a:latin typeface="Tahoma"/>
                <a:cs typeface="Tahoma"/>
              </a:rPr>
              <a:t>жатқан </a:t>
            </a:r>
            <a:r>
              <a:rPr sz="3500" spc="-114" dirty="0">
                <a:latin typeface="Tahoma"/>
                <a:cs typeface="Tahoma"/>
              </a:rPr>
              <a:t>ойыншықты </a:t>
            </a:r>
            <a:r>
              <a:rPr sz="3500" spc="-95" dirty="0">
                <a:latin typeface="Tahoma"/>
                <a:cs typeface="Tahoma"/>
              </a:rPr>
              <a:t>біріктіріп, </a:t>
            </a:r>
            <a:r>
              <a:rPr sz="3500" spc="-25" dirty="0">
                <a:latin typeface="Tahoma"/>
                <a:cs typeface="Tahoma"/>
              </a:rPr>
              <a:t>олар </a:t>
            </a:r>
            <a:r>
              <a:rPr sz="3500" spc="10" dirty="0">
                <a:latin typeface="Tahoma"/>
                <a:cs typeface="Tahoma"/>
              </a:rPr>
              <a:t>мен </a:t>
            </a:r>
            <a:r>
              <a:rPr sz="3500" spc="-35" dirty="0">
                <a:latin typeface="Tahoma"/>
                <a:cs typeface="Tahoma"/>
              </a:rPr>
              <a:t>өздігінен </a:t>
            </a:r>
            <a:r>
              <a:rPr sz="3500" spc="-50" dirty="0">
                <a:latin typeface="Tahoma"/>
                <a:cs typeface="Tahoma"/>
              </a:rPr>
              <a:t>шеше </a:t>
            </a:r>
            <a:r>
              <a:rPr sz="3500" spc="-60" dirty="0">
                <a:latin typeface="Tahoma"/>
                <a:cs typeface="Tahoma"/>
              </a:rPr>
              <a:t>алмайды </a:t>
            </a:r>
            <a:r>
              <a:rPr sz="3500" spc="-55" dirty="0">
                <a:latin typeface="Tahoma"/>
                <a:cs typeface="Tahoma"/>
              </a:rPr>
              <a:t>да </a:t>
            </a:r>
            <a:r>
              <a:rPr sz="3500" spc="-1080" dirty="0">
                <a:latin typeface="Tahoma"/>
                <a:cs typeface="Tahoma"/>
              </a:rPr>
              <a:t> </a:t>
            </a:r>
            <a:r>
              <a:rPr sz="3500" spc="-30" dirty="0">
                <a:latin typeface="Tahoma"/>
                <a:cs typeface="Tahoma"/>
              </a:rPr>
              <a:t>үлкендердің</a:t>
            </a:r>
            <a:r>
              <a:rPr sz="3500" spc="-250" dirty="0">
                <a:latin typeface="Tahoma"/>
                <a:cs typeface="Tahoma"/>
              </a:rPr>
              <a:t> </a:t>
            </a:r>
            <a:r>
              <a:rPr sz="3500" spc="-10" dirty="0">
                <a:latin typeface="Tahoma"/>
                <a:cs typeface="Tahoma"/>
              </a:rPr>
              <a:t>өздеріне</a:t>
            </a:r>
            <a:r>
              <a:rPr sz="3500" spc="-250" dirty="0">
                <a:latin typeface="Tahoma"/>
                <a:cs typeface="Tahoma"/>
              </a:rPr>
              <a:t> </a:t>
            </a:r>
            <a:r>
              <a:rPr sz="3500" spc="-70" dirty="0">
                <a:latin typeface="Tahoma"/>
                <a:cs typeface="Tahoma"/>
              </a:rPr>
              <a:t>үлгі</a:t>
            </a:r>
            <a:r>
              <a:rPr sz="3500" spc="-250" dirty="0">
                <a:latin typeface="Tahoma"/>
                <a:cs typeface="Tahoma"/>
              </a:rPr>
              <a:t> </a:t>
            </a:r>
            <a:r>
              <a:rPr sz="3500" spc="-65" dirty="0">
                <a:latin typeface="Tahoma"/>
                <a:cs typeface="Tahoma"/>
              </a:rPr>
              <a:t>көрсетіп,</a:t>
            </a:r>
            <a:r>
              <a:rPr sz="3500" spc="-250" dirty="0">
                <a:latin typeface="Tahoma"/>
                <a:cs typeface="Tahoma"/>
              </a:rPr>
              <a:t> </a:t>
            </a:r>
            <a:r>
              <a:rPr sz="3500" spc="-75" dirty="0">
                <a:latin typeface="Tahoma"/>
                <a:cs typeface="Tahoma"/>
              </a:rPr>
              <a:t>басшылық</a:t>
            </a:r>
            <a:r>
              <a:rPr sz="3500" spc="-250" dirty="0">
                <a:latin typeface="Tahoma"/>
                <a:cs typeface="Tahoma"/>
              </a:rPr>
              <a:t> </a:t>
            </a:r>
            <a:r>
              <a:rPr sz="3500" spc="-90" dirty="0">
                <a:latin typeface="Tahoma"/>
                <a:cs typeface="Tahoma"/>
              </a:rPr>
              <a:t>жасауын</a:t>
            </a:r>
            <a:r>
              <a:rPr sz="3500" spc="-245" dirty="0">
                <a:latin typeface="Tahoma"/>
                <a:cs typeface="Tahoma"/>
              </a:rPr>
              <a:t> </a:t>
            </a:r>
            <a:r>
              <a:rPr sz="3500" spc="-105" dirty="0">
                <a:latin typeface="Tahoma"/>
                <a:cs typeface="Tahoma"/>
              </a:rPr>
              <a:t>талап</a:t>
            </a:r>
            <a:r>
              <a:rPr sz="3500" spc="-250" dirty="0">
                <a:latin typeface="Tahoma"/>
                <a:cs typeface="Tahoma"/>
              </a:rPr>
              <a:t> </a:t>
            </a:r>
            <a:r>
              <a:rPr sz="3500" spc="-105" dirty="0">
                <a:latin typeface="Tahoma"/>
                <a:cs typeface="Tahoma"/>
              </a:rPr>
              <a:t>етеді. </a:t>
            </a:r>
            <a:r>
              <a:rPr sz="3500" spc="-1080" dirty="0">
                <a:latin typeface="Tahoma"/>
                <a:cs typeface="Tahoma"/>
              </a:rPr>
              <a:t> </a:t>
            </a:r>
            <a:r>
              <a:rPr sz="3500" spc="360" dirty="0">
                <a:latin typeface="Tahoma"/>
                <a:cs typeface="Tahoma"/>
              </a:rPr>
              <a:t>С</a:t>
            </a:r>
            <a:r>
              <a:rPr sz="3500" spc="15" dirty="0">
                <a:latin typeface="Tahoma"/>
                <a:cs typeface="Tahoma"/>
              </a:rPr>
              <a:t>о</a:t>
            </a:r>
            <a:r>
              <a:rPr sz="3500" spc="-40" dirty="0">
                <a:latin typeface="Tahoma"/>
                <a:cs typeface="Tahoma"/>
              </a:rPr>
              <a:t>н</a:t>
            </a:r>
            <a:r>
              <a:rPr sz="3500" spc="-155" dirty="0">
                <a:latin typeface="Tahoma"/>
                <a:cs typeface="Tahoma"/>
              </a:rPr>
              <a:t>ы</a:t>
            </a:r>
            <a:r>
              <a:rPr sz="3500" spc="10" dirty="0">
                <a:latin typeface="Tahoma"/>
                <a:cs typeface="Tahoma"/>
              </a:rPr>
              <a:t>ң</a:t>
            </a:r>
            <a:r>
              <a:rPr sz="3500" spc="-260" dirty="0">
                <a:latin typeface="Tahoma"/>
                <a:cs typeface="Tahoma"/>
              </a:rPr>
              <a:t> </a:t>
            </a:r>
            <a:r>
              <a:rPr sz="3500" spc="-40" dirty="0">
                <a:latin typeface="Tahoma"/>
                <a:cs typeface="Tahoma"/>
              </a:rPr>
              <a:t>н</a:t>
            </a:r>
            <a:r>
              <a:rPr sz="3500" spc="35" dirty="0">
                <a:latin typeface="Tahoma"/>
                <a:cs typeface="Tahoma"/>
              </a:rPr>
              <a:t>ә</a:t>
            </a:r>
            <a:r>
              <a:rPr sz="3500" spc="-180" dirty="0">
                <a:latin typeface="Tahoma"/>
                <a:cs typeface="Tahoma"/>
              </a:rPr>
              <a:t>т</a:t>
            </a:r>
            <a:r>
              <a:rPr sz="3500" spc="-30" dirty="0">
                <a:latin typeface="Tahoma"/>
                <a:cs typeface="Tahoma"/>
              </a:rPr>
              <a:t>и</a:t>
            </a:r>
            <a:r>
              <a:rPr sz="3500" spc="-360" dirty="0">
                <a:latin typeface="Tahoma"/>
                <a:cs typeface="Tahoma"/>
              </a:rPr>
              <a:t>ж</a:t>
            </a:r>
            <a:r>
              <a:rPr sz="3500" spc="35" dirty="0">
                <a:latin typeface="Tahoma"/>
                <a:cs typeface="Tahoma"/>
              </a:rPr>
              <a:t>е</a:t>
            </a:r>
            <a:r>
              <a:rPr sz="3500" spc="220" dirty="0">
                <a:latin typeface="Tahoma"/>
                <a:cs typeface="Tahoma"/>
              </a:rPr>
              <a:t>с</a:t>
            </a:r>
            <a:r>
              <a:rPr sz="3500" spc="-70" dirty="0">
                <a:latin typeface="Tahoma"/>
                <a:cs typeface="Tahoma"/>
              </a:rPr>
              <a:t>і</a:t>
            </a:r>
            <a:r>
              <a:rPr sz="3500" spc="-40" dirty="0">
                <a:latin typeface="Tahoma"/>
                <a:cs typeface="Tahoma"/>
              </a:rPr>
              <a:t>н</a:t>
            </a:r>
            <a:r>
              <a:rPr sz="3500" spc="-15" dirty="0">
                <a:latin typeface="Tahoma"/>
                <a:cs typeface="Tahoma"/>
              </a:rPr>
              <a:t>д</a:t>
            </a:r>
            <a:r>
              <a:rPr sz="3500" spc="40" dirty="0">
                <a:latin typeface="Tahoma"/>
                <a:cs typeface="Tahoma"/>
              </a:rPr>
              <a:t>е</a:t>
            </a:r>
            <a:r>
              <a:rPr sz="3500" spc="-260" dirty="0">
                <a:latin typeface="Tahoma"/>
                <a:cs typeface="Tahoma"/>
              </a:rPr>
              <a:t> </a:t>
            </a:r>
            <a:r>
              <a:rPr sz="3500" spc="35" dirty="0">
                <a:latin typeface="Tahoma"/>
                <a:cs typeface="Tahoma"/>
              </a:rPr>
              <a:t>ә</a:t>
            </a:r>
            <a:r>
              <a:rPr sz="3500" spc="60" dirty="0">
                <a:latin typeface="Tahoma"/>
                <a:cs typeface="Tahoma"/>
              </a:rPr>
              <a:t>р</a:t>
            </a:r>
            <a:r>
              <a:rPr sz="3500" spc="35" dirty="0">
                <a:latin typeface="Tahoma"/>
                <a:cs typeface="Tahoma"/>
              </a:rPr>
              <a:t>е</a:t>
            </a:r>
            <a:r>
              <a:rPr sz="3500" spc="-175" dirty="0">
                <a:latin typeface="Tahoma"/>
                <a:cs typeface="Tahoma"/>
              </a:rPr>
              <a:t>к</a:t>
            </a:r>
            <a:r>
              <a:rPr sz="3500" spc="35" dirty="0">
                <a:latin typeface="Tahoma"/>
                <a:cs typeface="Tahoma"/>
              </a:rPr>
              <a:t>е</a:t>
            </a:r>
            <a:r>
              <a:rPr sz="3500" spc="-180" dirty="0">
                <a:latin typeface="Tahoma"/>
                <a:cs typeface="Tahoma"/>
              </a:rPr>
              <a:t>тт</a:t>
            </a:r>
            <a:r>
              <a:rPr sz="3500" spc="-70" dirty="0">
                <a:latin typeface="Tahoma"/>
                <a:cs typeface="Tahoma"/>
              </a:rPr>
              <a:t>і</a:t>
            </a:r>
            <a:r>
              <a:rPr sz="3500" spc="-260" dirty="0">
                <a:latin typeface="Tahoma"/>
                <a:cs typeface="Tahoma"/>
              </a:rPr>
              <a:t> </a:t>
            </a:r>
            <a:r>
              <a:rPr sz="3500" spc="-15" dirty="0">
                <a:latin typeface="Tahoma"/>
                <a:cs typeface="Tahoma"/>
              </a:rPr>
              <a:t>д</a:t>
            </a:r>
            <a:r>
              <a:rPr sz="3500" spc="35" dirty="0">
                <a:latin typeface="Tahoma"/>
                <a:cs typeface="Tahoma"/>
              </a:rPr>
              <a:t>е</a:t>
            </a:r>
            <a:r>
              <a:rPr sz="3500" spc="60" dirty="0">
                <a:latin typeface="Tahoma"/>
                <a:cs typeface="Tahoma"/>
              </a:rPr>
              <a:t>р</a:t>
            </a:r>
            <a:r>
              <a:rPr sz="3500" spc="-15" dirty="0">
                <a:latin typeface="Tahoma"/>
                <a:cs typeface="Tahoma"/>
              </a:rPr>
              <a:t>б</a:t>
            </a:r>
            <a:r>
              <a:rPr sz="3500" spc="35" dirty="0">
                <a:latin typeface="Tahoma"/>
                <a:cs typeface="Tahoma"/>
              </a:rPr>
              <a:t>е</a:t>
            </a:r>
            <a:r>
              <a:rPr sz="3500" spc="225" dirty="0">
                <a:latin typeface="Tahoma"/>
                <a:cs typeface="Tahoma"/>
              </a:rPr>
              <a:t>с</a:t>
            </a:r>
            <a:r>
              <a:rPr sz="3500" spc="-260" dirty="0">
                <a:latin typeface="Tahoma"/>
                <a:cs typeface="Tahoma"/>
              </a:rPr>
              <a:t> </a:t>
            </a:r>
            <a:r>
              <a:rPr sz="3500" spc="15" dirty="0">
                <a:latin typeface="Tahoma"/>
                <a:cs typeface="Tahoma"/>
              </a:rPr>
              <a:t>о</a:t>
            </a:r>
            <a:r>
              <a:rPr sz="3500" spc="60" dirty="0">
                <a:latin typeface="Tahoma"/>
                <a:cs typeface="Tahoma"/>
              </a:rPr>
              <a:t>р</a:t>
            </a:r>
            <a:r>
              <a:rPr sz="3500" spc="-155" dirty="0">
                <a:latin typeface="Tahoma"/>
                <a:cs typeface="Tahoma"/>
              </a:rPr>
              <a:t>ы</a:t>
            </a:r>
            <a:r>
              <a:rPr sz="3500" spc="-40" dirty="0">
                <a:latin typeface="Tahoma"/>
                <a:cs typeface="Tahoma"/>
              </a:rPr>
              <a:t>н</a:t>
            </a:r>
            <a:r>
              <a:rPr sz="3500" spc="-15" dirty="0">
                <a:latin typeface="Tahoma"/>
                <a:cs typeface="Tahoma"/>
              </a:rPr>
              <a:t>д</a:t>
            </a:r>
            <a:r>
              <a:rPr sz="3500" spc="-100" dirty="0">
                <a:latin typeface="Tahoma"/>
                <a:cs typeface="Tahoma"/>
              </a:rPr>
              <a:t>а</a:t>
            </a:r>
            <a:r>
              <a:rPr sz="3500" spc="-90" dirty="0">
                <a:latin typeface="Tahoma"/>
                <a:cs typeface="Tahoma"/>
              </a:rPr>
              <a:t>у</a:t>
            </a:r>
            <a:r>
              <a:rPr sz="3500" spc="30" dirty="0">
                <a:latin typeface="Tahoma"/>
                <a:cs typeface="Tahoma"/>
              </a:rPr>
              <a:t>ғ</a:t>
            </a:r>
            <a:r>
              <a:rPr sz="3500" spc="-95" dirty="0">
                <a:latin typeface="Tahoma"/>
                <a:cs typeface="Tahoma"/>
              </a:rPr>
              <a:t>а</a:t>
            </a:r>
            <a:r>
              <a:rPr sz="3500" spc="-260" dirty="0">
                <a:latin typeface="Tahoma"/>
                <a:cs typeface="Tahoma"/>
              </a:rPr>
              <a:t> </a:t>
            </a:r>
            <a:r>
              <a:rPr sz="3500" spc="-180" dirty="0">
                <a:latin typeface="Tahoma"/>
                <a:cs typeface="Tahoma"/>
              </a:rPr>
              <a:t>т</a:t>
            </a:r>
            <a:r>
              <a:rPr sz="3500" spc="-155" dirty="0">
                <a:latin typeface="Tahoma"/>
                <a:cs typeface="Tahoma"/>
              </a:rPr>
              <a:t>ы</a:t>
            </a:r>
            <a:r>
              <a:rPr sz="3500" spc="60" dirty="0">
                <a:latin typeface="Tahoma"/>
                <a:cs typeface="Tahoma"/>
              </a:rPr>
              <a:t>р</a:t>
            </a:r>
            <a:r>
              <a:rPr sz="3500" spc="-155" dirty="0">
                <a:latin typeface="Tahoma"/>
                <a:cs typeface="Tahoma"/>
              </a:rPr>
              <a:t>ы</a:t>
            </a:r>
            <a:r>
              <a:rPr sz="3500" spc="220" dirty="0">
                <a:latin typeface="Tahoma"/>
                <a:cs typeface="Tahoma"/>
              </a:rPr>
              <a:t>с</a:t>
            </a:r>
            <a:r>
              <a:rPr sz="3500" spc="-100" dirty="0">
                <a:latin typeface="Tahoma"/>
                <a:cs typeface="Tahoma"/>
              </a:rPr>
              <a:t>а</a:t>
            </a:r>
            <a:r>
              <a:rPr sz="3500" spc="-15" dirty="0">
                <a:latin typeface="Tahoma"/>
                <a:cs typeface="Tahoma"/>
              </a:rPr>
              <a:t>д</a:t>
            </a:r>
            <a:r>
              <a:rPr sz="3500" spc="-155" dirty="0">
                <a:latin typeface="Tahoma"/>
                <a:cs typeface="Tahoma"/>
              </a:rPr>
              <a:t>ы</a:t>
            </a:r>
            <a:r>
              <a:rPr sz="3500" spc="-425" dirty="0">
                <a:latin typeface="Tahoma"/>
                <a:cs typeface="Tahoma"/>
              </a:rPr>
              <a:t>.</a:t>
            </a:r>
            <a:endParaRPr sz="3500" dirty="0">
              <a:latin typeface="Tahoma"/>
              <a:cs typeface="Tahoma"/>
            </a:endParaRPr>
          </a:p>
          <a:p>
            <a:pPr marL="12700" marR="5080" indent="1076325" algn="just">
              <a:lnSpc>
                <a:spcPct val="108300"/>
              </a:lnSpc>
            </a:pPr>
            <a:r>
              <a:rPr sz="3500" spc="-85" dirty="0">
                <a:latin typeface="Tahoma"/>
                <a:cs typeface="Tahoma"/>
              </a:rPr>
              <a:t>Алғашқы </a:t>
            </a:r>
            <a:r>
              <a:rPr sz="3500" spc="-50" dirty="0">
                <a:latin typeface="Tahoma"/>
                <a:cs typeface="Tahoma"/>
              </a:rPr>
              <a:t>кездің </a:t>
            </a:r>
            <a:r>
              <a:rPr sz="3500" spc="-30" dirty="0">
                <a:latin typeface="Tahoma"/>
                <a:cs typeface="Tahoma"/>
              </a:rPr>
              <a:t>өзінде </a:t>
            </a:r>
            <a:r>
              <a:rPr sz="3500" spc="-70" dirty="0">
                <a:latin typeface="Tahoma"/>
                <a:cs typeface="Tahoma"/>
              </a:rPr>
              <a:t>баланың </a:t>
            </a:r>
            <a:r>
              <a:rPr sz="3500" spc="-65" dirty="0">
                <a:latin typeface="Tahoma"/>
                <a:cs typeface="Tahoma"/>
              </a:rPr>
              <a:t>тәжірибе </a:t>
            </a:r>
            <a:r>
              <a:rPr sz="3500" spc="-90" dirty="0">
                <a:latin typeface="Tahoma"/>
                <a:cs typeface="Tahoma"/>
              </a:rPr>
              <a:t>жүзінде </a:t>
            </a:r>
            <a:r>
              <a:rPr sz="3500" spc="-110" dirty="0">
                <a:latin typeface="Tahoma"/>
                <a:cs typeface="Tahoma"/>
              </a:rPr>
              <a:t>ойланып, </a:t>
            </a:r>
            <a:r>
              <a:rPr sz="3500" spc="-105" dirty="0">
                <a:latin typeface="Tahoma"/>
                <a:cs typeface="Tahoma"/>
              </a:rPr>
              <a:t> </a:t>
            </a:r>
            <a:r>
              <a:rPr sz="3500" spc="-30" dirty="0">
                <a:latin typeface="Tahoma"/>
                <a:cs typeface="Tahoma"/>
              </a:rPr>
              <a:t>әрекет</a:t>
            </a:r>
            <a:r>
              <a:rPr sz="3500" spc="-25" dirty="0">
                <a:latin typeface="Tahoma"/>
                <a:cs typeface="Tahoma"/>
              </a:rPr>
              <a:t> </a:t>
            </a:r>
            <a:r>
              <a:rPr sz="3500" spc="-75" dirty="0">
                <a:latin typeface="Tahoma"/>
                <a:cs typeface="Tahoma"/>
              </a:rPr>
              <a:t>етуі</a:t>
            </a:r>
            <a:r>
              <a:rPr sz="3500" spc="-70" dirty="0">
                <a:latin typeface="Tahoma"/>
                <a:cs typeface="Tahoma"/>
              </a:rPr>
              <a:t> </a:t>
            </a:r>
            <a:r>
              <a:rPr sz="3500" spc="-65" dirty="0">
                <a:latin typeface="Tahoma"/>
                <a:cs typeface="Tahoma"/>
              </a:rPr>
              <a:t>кенеттен</a:t>
            </a:r>
            <a:r>
              <a:rPr sz="3500" spc="-60" dirty="0">
                <a:latin typeface="Tahoma"/>
                <a:cs typeface="Tahoma"/>
              </a:rPr>
              <a:t> </a:t>
            </a:r>
            <a:r>
              <a:rPr sz="3500" spc="-85" dirty="0">
                <a:latin typeface="Tahoma"/>
                <a:cs typeface="Tahoma"/>
              </a:rPr>
              <a:t>болмайды.</a:t>
            </a:r>
            <a:r>
              <a:rPr sz="3500" spc="-80" dirty="0">
                <a:latin typeface="Tahoma"/>
                <a:cs typeface="Tahoma"/>
              </a:rPr>
              <a:t> </a:t>
            </a:r>
            <a:r>
              <a:rPr sz="3500" spc="-65" dirty="0">
                <a:latin typeface="Tahoma"/>
                <a:cs typeface="Tahoma"/>
              </a:rPr>
              <a:t>Екі</a:t>
            </a:r>
            <a:r>
              <a:rPr sz="3500" spc="-60" dirty="0">
                <a:latin typeface="Tahoma"/>
                <a:cs typeface="Tahoma"/>
              </a:rPr>
              <a:t> </a:t>
            </a:r>
            <a:r>
              <a:rPr sz="3500" spc="-90" dirty="0">
                <a:latin typeface="Tahoma"/>
                <a:cs typeface="Tahoma"/>
              </a:rPr>
              <a:t>жастағы</a:t>
            </a:r>
            <a:r>
              <a:rPr sz="3500" spc="-85" dirty="0">
                <a:latin typeface="Tahoma"/>
                <a:cs typeface="Tahoma"/>
              </a:rPr>
              <a:t> </a:t>
            </a:r>
            <a:r>
              <a:rPr sz="3500" spc="-75" dirty="0">
                <a:latin typeface="Tahoma"/>
                <a:cs typeface="Tahoma"/>
              </a:rPr>
              <a:t>бала</a:t>
            </a:r>
            <a:r>
              <a:rPr sz="3500" spc="-70" dirty="0">
                <a:latin typeface="Tahoma"/>
                <a:cs typeface="Tahoma"/>
              </a:rPr>
              <a:t> </a:t>
            </a:r>
            <a:r>
              <a:rPr sz="3500" spc="-10" dirty="0">
                <a:latin typeface="Tahoma"/>
                <a:cs typeface="Tahoma"/>
              </a:rPr>
              <a:t>үстелден </a:t>
            </a:r>
            <a:r>
              <a:rPr sz="3500" spc="-5" dirty="0">
                <a:latin typeface="Tahoma"/>
                <a:cs typeface="Tahoma"/>
              </a:rPr>
              <a:t> </a:t>
            </a:r>
            <a:r>
              <a:rPr sz="3500" spc="-70" dirty="0">
                <a:latin typeface="Tahoma"/>
                <a:cs typeface="Tahoma"/>
              </a:rPr>
              <a:t>тысқары </a:t>
            </a:r>
            <a:r>
              <a:rPr sz="3500" spc="-55" dirty="0">
                <a:latin typeface="Tahoma"/>
                <a:cs typeface="Tahoma"/>
              </a:rPr>
              <a:t>отырғанда </a:t>
            </a:r>
            <a:r>
              <a:rPr sz="3500" spc="-15" dirty="0">
                <a:latin typeface="Tahoma"/>
                <a:cs typeface="Tahoma"/>
              </a:rPr>
              <a:t>үстел үстінде </a:t>
            </a:r>
            <a:r>
              <a:rPr sz="3500" spc="-50" dirty="0">
                <a:latin typeface="Tahoma"/>
                <a:cs typeface="Tahoma"/>
              </a:rPr>
              <a:t>өзін </a:t>
            </a:r>
            <a:r>
              <a:rPr sz="3500" spc="-130" dirty="0">
                <a:latin typeface="Tahoma"/>
                <a:cs typeface="Tahoma"/>
              </a:rPr>
              <a:t>қызықтыратын </a:t>
            </a:r>
            <a:r>
              <a:rPr sz="3500" spc="-5" dirty="0">
                <a:latin typeface="Tahoma"/>
                <a:cs typeface="Tahoma"/>
              </a:rPr>
              <a:t>бір </a:t>
            </a:r>
            <a:r>
              <a:rPr sz="3500" spc="-100" dirty="0">
                <a:latin typeface="Tahoma"/>
                <a:cs typeface="Tahoma"/>
              </a:rPr>
              <a:t>ойыншық </a:t>
            </a:r>
            <a:r>
              <a:rPr sz="3500" spc="-1080" dirty="0">
                <a:latin typeface="Tahoma"/>
                <a:cs typeface="Tahoma"/>
              </a:rPr>
              <a:t> </a:t>
            </a:r>
            <a:r>
              <a:rPr sz="3500" spc="-85" dirty="0">
                <a:latin typeface="Tahoma"/>
                <a:cs typeface="Tahoma"/>
              </a:rPr>
              <a:t>тұрса,</a:t>
            </a:r>
            <a:r>
              <a:rPr sz="3500" spc="475" dirty="0">
                <a:latin typeface="Tahoma"/>
                <a:cs typeface="Tahoma"/>
              </a:rPr>
              <a:t> </a:t>
            </a:r>
            <a:r>
              <a:rPr sz="3500" spc="-25" dirty="0">
                <a:latin typeface="Tahoma"/>
                <a:cs typeface="Tahoma"/>
              </a:rPr>
              <a:t>оған</a:t>
            </a:r>
            <a:r>
              <a:rPr sz="3500" spc="480" dirty="0">
                <a:latin typeface="Tahoma"/>
                <a:cs typeface="Tahoma"/>
              </a:rPr>
              <a:t> </a:t>
            </a:r>
            <a:r>
              <a:rPr sz="3500" spc="-45" dirty="0">
                <a:latin typeface="Tahoma"/>
                <a:cs typeface="Tahoma"/>
              </a:rPr>
              <a:t>зейіні</a:t>
            </a:r>
            <a:r>
              <a:rPr sz="3500" spc="475" dirty="0">
                <a:latin typeface="Tahoma"/>
                <a:cs typeface="Tahoma"/>
              </a:rPr>
              <a:t> </a:t>
            </a:r>
            <a:r>
              <a:rPr sz="3500" spc="-170" dirty="0">
                <a:latin typeface="Tahoma"/>
                <a:cs typeface="Tahoma"/>
              </a:rPr>
              <a:t>ауып,</a:t>
            </a:r>
            <a:r>
              <a:rPr sz="3500" spc="480" dirty="0">
                <a:latin typeface="Tahoma"/>
                <a:cs typeface="Tahoma"/>
              </a:rPr>
              <a:t> </a:t>
            </a:r>
            <a:r>
              <a:rPr sz="3500" spc="-40" dirty="0">
                <a:latin typeface="Tahoma"/>
                <a:cs typeface="Tahoma"/>
              </a:rPr>
              <a:t>алғысы</a:t>
            </a:r>
            <a:r>
              <a:rPr sz="3500" spc="475" dirty="0">
                <a:latin typeface="Tahoma"/>
                <a:cs typeface="Tahoma"/>
              </a:rPr>
              <a:t> </a:t>
            </a:r>
            <a:r>
              <a:rPr sz="3500" spc="-100" dirty="0">
                <a:latin typeface="Tahoma"/>
                <a:cs typeface="Tahoma"/>
              </a:rPr>
              <a:t>келеді.</a:t>
            </a:r>
            <a:r>
              <a:rPr sz="3500" spc="480" dirty="0">
                <a:latin typeface="Tahoma"/>
                <a:cs typeface="Tahoma"/>
              </a:rPr>
              <a:t> </a:t>
            </a:r>
            <a:r>
              <a:rPr sz="3500" spc="-114" dirty="0">
                <a:latin typeface="Tahoma"/>
                <a:cs typeface="Tahoma"/>
              </a:rPr>
              <a:t>Бірақ,</a:t>
            </a:r>
            <a:r>
              <a:rPr sz="3500" spc="475" dirty="0">
                <a:latin typeface="Tahoma"/>
                <a:cs typeface="Tahoma"/>
              </a:rPr>
              <a:t> </a:t>
            </a:r>
            <a:r>
              <a:rPr sz="3500" spc="-90" dirty="0">
                <a:latin typeface="Tahoma"/>
                <a:cs typeface="Tahoma"/>
              </a:rPr>
              <a:t>қолын</a:t>
            </a:r>
            <a:r>
              <a:rPr sz="3500" spc="480" dirty="0">
                <a:latin typeface="Tahoma"/>
                <a:cs typeface="Tahoma"/>
              </a:rPr>
              <a:t> </a:t>
            </a:r>
            <a:r>
              <a:rPr sz="3500" spc="-20" dirty="0">
                <a:latin typeface="Tahoma"/>
                <a:cs typeface="Tahoma"/>
              </a:rPr>
              <a:t>созып</a:t>
            </a:r>
            <a:r>
              <a:rPr sz="3500" spc="480" dirty="0">
                <a:latin typeface="Tahoma"/>
                <a:cs typeface="Tahoma"/>
              </a:rPr>
              <a:t> </a:t>
            </a:r>
            <a:r>
              <a:rPr sz="3500" spc="-50" dirty="0">
                <a:latin typeface="Tahoma"/>
                <a:cs typeface="Tahoma"/>
              </a:rPr>
              <a:t>көріп</a:t>
            </a:r>
            <a:endParaRPr sz="3500" dirty="0">
              <a:latin typeface="Tahoma"/>
              <a:cs typeface="Tahoma"/>
            </a:endParaRPr>
          </a:p>
        </p:txBody>
      </p:sp>
      <p:sp>
        <p:nvSpPr>
          <p:cNvPr id="9" name="object 9"/>
          <p:cNvSpPr txBox="1"/>
          <p:nvPr/>
        </p:nvSpPr>
        <p:spPr>
          <a:xfrm>
            <a:off x="211310" y="7438502"/>
            <a:ext cx="10716260" cy="1181100"/>
          </a:xfrm>
          <a:prstGeom prst="rect">
            <a:avLst/>
          </a:prstGeom>
        </p:spPr>
        <p:txBody>
          <a:bodyPr vert="horz" wrap="square" lIns="0" tIns="12700" rIns="0" bIns="0" rtlCol="0">
            <a:spAutoFit/>
          </a:bodyPr>
          <a:lstStyle/>
          <a:p>
            <a:pPr marL="12700" marR="5080">
              <a:lnSpc>
                <a:spcPct val="108300"/>
              </a:lnSpc>
              <a:spcBef>
                <a:spcPts val="100"/>
              </a:spcBef>
              <a:tabLst>
                <a:tab pos="2262505" algn="l"/>
                <a:tab pos="2627630" algn="l"/>
                <a:tab pos="3480435" algn="l"/>
                <a:tab pos="5349875" algn="l"/>
                <a:tab pos="5632450" algn="l"/>
                <a:tab pos="7395209" algn="l"/>
                <a:tab pos="8202295" algn="l"/>
                <a:tab pos="9712960" algn="l"/>
              </a:tabLst>
            </a:pPr>
            <a:r>
              <a:rPr sz="3500" spc="-360" dirty="0">
                <a:latin typeface="Tahoma"/>
                <a:cs typeface="Tahoma"/>
              </a:rPr>
              <a:t>ж</a:t>
            </a:r>
            <a:r>
              <a:rPr sz="3500" spc="35" dirty="0">
                <a:latin typeface="Tahoma"/>
                <a:cs typeface="Tahoma"/>
              </a:rPr>
              <a:t>е</a:t>
            </a:r>
            <a:r>
              <a:rPr sz="3500" spc="-180" dirty="0">
                <a:latin typeface="Tahoma"/>
                <a:cs typeface="Tahoma"/>
              </a:rPr>
              <a:t>т</a:t>
            </a:r>
            <a:r>
              <a:rPr sz="3500" spc="-80" dirty="0">
                <a:latin typeface="Tahoma"/>
                <a:cs typeface="Tahoma"/>
              </a:rPr>
              <a:t>п</a:t>
            </a:r>
            <a:r>
              <a:rPr sz="3500" spc="35" dirty="0">
                <a:latin typeface="Tahoma"/>
                <a:cs typeface="Tahoma"/>
              </a:rPr>
              <a:t>е</a:t>
            </a:r>
            <a:r>
              <a:rPr sz="3500" spc="-50" dirty="0">
                <a:latin typeface="Tahoma"/>
                <a:cs typeface="Tahoma"/>
              </a:rPr>
              <a:t>г</a:t>
            </a:r>
            <a:r>
              <a:rPr sz="3500" spc="35" dirty="0">
                <a:latin typeface="Tahoma"/>
                <a:cs typeface="Tahoma"/>
              </a:rPr>
              <a:t>е</a:t>
            </a:r>
            <a:r>
              <a:rPr sz="3500" spc="-35" dirty="0">
                <a:latin typeface="Tahoma"/>
                <a:cs typeface="Tahoma"/>
              </a:rPr>
              <a:t>н</a:t>
            </a:r>
            <a:r>
              <a:rPr sz="3500" dirty="0">
                <a:latin typeface="Tahoma"/>
                <a:cs typeface="Tahoma"/>
              </a:rPr>
              <a:t>	</a:t>
            </a:r>
            <a:r>
              <a:rPr sz="3500" spc="220" dirty="0">
                <a:latin typeface="Tahoma"/>
                <a:cs typeface="Tahoma"/>
              </a:rPr>
              <a:t>с</a:t>
            </a:r>
            <a:r>
              <a:rPr sz="3500" spc="15" dirty="0">
                <a:latin typeface="Tahoma"/>
                <a:cs typeface="Tahoma"/>
              </a:rPr>
              <a:t>о</a:t>
            </a:r>
            <a:r>
              <a:rPr sz="3500" spc="5" dirty="0">
                <a:latin typeface="Tahoma"/>
                <a:cs typeface="Tahoma"/>
              </a:rPr>
              <a:t>ң</a:t>
            </a:r>
            <a:r>
              <a:rPr sz="3500" spc="-425" dirty="0">
                <a:latin typeface="Tahoma"/>
                <a:cs typeface="Tahoma"/>
              </a:rPr>
              <a:t>,</a:t>
            </a:r>
            <a:r>
              <a:rPr sz="3500" dirty="0">
                <a:latin typeface="Tahoma"/>
                <a:cs typeface="Tahoma"/>
              </a:rPr>
              <a:t>	</a:t>
            </a:r>
            <a:r>
              <a:rPr sz="3500" spc="-360" dirty="0">
                <a:latin typeface="Tahoma"/>
                <a:cs typeface="Tahoma"/>
              </a:rPr>
              <a:t>ж</a:t>
            </a:r>
            <a:r>
              <a:rPr sz="3500" spc="-100" dirty="0">
                <a:latin typeface="Tahoma"/>
                <a:cs typeface="Tahoma"/>
              </a:rPr>
              <a:t>а</a:t>
            </a:r>
            <a:r>
              <a:rPr sz="3500" spc="-40" dirty="0">
                <a:latin typeface="Tahoma"/>
                <a:cs typeface="Tahoma"/>
              </a:rPr>
              <a:t>н</a:t>
            </a:r>
            <a:r>
              <a:rPr sz="3500" spc="-155" dirty="0">
                <a:latin typeface="Tahoma"/>
                <a:cs typeface="Tahoma"/>
              </a:rPr>
              <a:t>ы</a:t>
            </a:r>
            <a:r>
              <a:rPr sz="3500" spc="-40" dirty="0">
                <a:latin typeface="Tahoma"/>
                <a:cs typeface="Tahoma"/>
              </a:rPr>
              <a:t>н</a:t>
            </a:r>
            <a:r>
              <a:rPr sz="3500" spc="-15" dirty="0">
                <a:latin typeface="Tahoma"/>
                <a:cs typeface="Tahoma"/>
              </a:rPr>
              <a:t>д</a:t>
            </a:r>
            <a:r>
              <a:rPr sz="3500" spc="-95" dirty="0">
                <a:latin typeface="Tahoma"/>
                <a:cs typeface="Tahoma"/>
              </a:rPr>
              <a:t>а</a:t>
            </a:r>
            <a:r>
              <a:rPr sz="3500" dirty="0">
                <a:latin typeface="Tahoma"/>
                <a:cs typeface="Tahoma"/>
              </a:rPr>
              <a:t>		</a:t>
            </a:r>
            <a:r>
              <a:rPr sz="3500" spc="-360" dirty="0">
                <a:latin typeface="Tahoma"/>
                <a:cs typeface="Tahoma"/>
              </a:rPr>
              <a:t>ж</a:t>
            </a:r>
            <a:r>
              <a:rPr sz="3500" spc="-100" dirty="0">
                <a:latin typeface="Tahoma"/>
                <a:cs typeface="Tahoma"/>
              </a:rPr>
              <a:t>а</a:t>
            </a:r>
            <a:r>
              <a:rPr sz="3500" spc="-180" dirty="0">
                <a:latin typeface="Tahoma"/>
                <a:cs typeface="Tahoma"/>
              </a:rPr>
              <a:t>т</a:t>
            </a:r>
            <a:r>
              <a:rPr sz="3500" spc="-204" dirty="0">
                <a:latin typeface="Tahoma"/>
                <a:cs typeface="Tahoma"/>
              </a:rPr>
              <a:t>қ</a:t>
            </a:r>
            <a:r>
              <a:rPr sz="3500" spc="-100" dirty="0">
                <a:latin typeface="Tahoma"/>
                <a:cs typeface="Tahoma"/>
              </a:rPr>
              <a:t>а</a:t>
            </a:r>
            <a:r>
              <a:rPr sz="3500" spc="-35" dirty="0">
                <a:latin typeface="Tahoma"/>
                <a:cs typeface="Tahoma"/>
              </a:rPr>
              <a:t>н</a:t>
            </a:r>
            <a:r>
              <a:rPr sz="3500" dirty="0">
                <a:latin typeface="Tahoma"/>
                <a:cs typeface="Tahoma"/>
              </a:rPr>
              <a:t>	</a:t>
            </a:r>
            <a:r>
              <a:rPr sz="3500" spc="-180" dirty="0">
                <a:latin typeface="Tahoma"/>
                <a:cs typeface="Tahoma"/>
              </a:rPr>
              <a:t>т</a:t>
            </a:r>
            <a:r>
              <a:rPr sz="3500" spc="-100" dirty="0">
                <a:latin typeface="Tahoma"/>
                <a:cs typeface="Tahoma"/>
              </a:rPr>
              <a:t>а</a:t>
            </a:r>
            <a:r>
              <a:rPr sz="3500" spc="-160" dirty="0">
                <a:latin typeface="Tahoma"/>
                <a:cs typeface="Tahoma"/>
              </a:rPr>
              <a:t>я</a:t>
            </a:r>
            <a:r>
              <a:rPr sz="3500" spc="-204" dirty="0">
                <a:latin typeface="Tahoma"/>
                <a:cs typeface="Tahoma"/>
              </a:rPr>
              <a:t>қ</a:t>
            </a:r>
            <a:r>
              <a:rPr sz="3500" spc="-135" dirty="0">
                <a:latin typeface="Tahoma"/>
                <a:cs typeface="Tahoma"/>
              </a:rPr>
              <a:t>ш</a:t>
            </a:r>
            <a:r>
              <a:rPr sz="3500" spc="-100" dirty="0">
                <a:latin typeface="Tahoma"/>
                <a:cs typeface="Tahoma"/>
              </a:rPr>
              <a:t>а</a:t>
            </a:r>
            <a:r>
              <a:rPr sz="3500" spc="-40" dirty="0">
                <a:latin typeface="Tahoma"/>
                <a:cs typeface="Tahoma"/>
              </a:rPr>
              <a:t>н</a:t>
            </a:r>
            <a:r>
              <a:rPr sz="3500" spc="-150" dirty="0">
                <a:latin typeface="Tahoma"/>
                <a:cs typeface="Tahoma"/>
              </a:rPr>
              <a:t>ы</a:t>
            </a:r>
            <a:r>
              <a:rPr sz="3500" dirty="0">
                <a:latin typeface="Tahoma"/>
                <a:cs typeface="Tahoma"/>
              </a:rPr>
              <a:t>	</a:t>
            </a:r>
            <a:r>
              <a:rPr sz="3500" spc="-100" dirty="0">
                <a:latin typeface="Tahoma"/>
                <a:cs typeface="Tahoma"/>
              </a:rPr>
              <a:t>а</a:t>
            </a:r>
            <a:r>
              <a:rPr sz="3500" spc="-80" dirty="0">
                <a:latin typeface="Tahoma"/>
                <a:cs typeface="Tahoma"/>
              </a:rPr>
              <a:t>л</a:t>
            </a:r>
            <a:r>
              <a:rPr sz="3500" spc="-155" dirty="0">
                <a:latin typeface="Tahoma"/>
                <a:cs typeface="Tahoma"/>
              </a:rPr>
              <a:t>ы</a:t>
            </a:r>
            <a:r>
              <a:rPr sz="3500" spc="-55" dirty="0">
                <a:latin typeface="Tahoma"/>
                <a:cs typeface="Tahoma"/>
              </a:rPr>
              <a:t>п  </a:t>
            </a:r>
            <a:r>
              <a:rPr sz="3500" spc="-110" dirty="0">
                <a:latin typeface="Tahoma"/>
                <a:cs typeface="Tahoma"/>
              </a:rPr>
              <a:t>қозғайды.		</a:t>
            </a:r>
            <a:r>
              <a:rPr sz="3500" spc="-75" dirty="0">
                <a:latin typeface="Tahoma"/>
                <a:cs typeface="Tahoma"/>
              </a:rPr>
              <a:t>Ақырында	</a:t>
            </a:r>
            <a:r>
              <a:rPr sz="3500" spc="-95" dirty="0">
                <a:latin typeface="Tahoma"/>
                <a:cs typeface="Tahoma"/>
              </a:rPr>
              <a:t>таяқшамен	</a:t>
            </a:r>
            <a:r>
              <a:rPr sz="3500" spc="-60" dirty="0">
                <a:latin typeface="Tahoma"/>
                <a:cs typeface="Tahoma"/>
              </a:rPr>
              <a:t>қозғалған</a:t>
            </a:r>
            <a:endParaRPr sz="3500">
              <a:latin typeface="Tahoma"/>
              <a:cs typeface="Tahoma"/>
            </a:endParaRPr>
          </a:p>
        </p:txBody>
      </p:sp>
      <p:sp>
        <p:nvSpPr>
          <p:cNvPr id="10" name="object 10"/>
          <p:cNvSpPr txBox="1"/>
          <p:nvPr/>
        </p:nvSpPr>
        <p:spPr>
          <a:xfrm>
            <a:off x="11045737" y="7438502"/>
            <a:ext cx="2612390" cy="1181100"/>
          </a:xfrm>
          <a:prstGeom prst="rect">
            <a:avLst/>
          </a:prstGeom>
        </p:spPr>
        <p:txBody>
          <a:bodyPr vert="horz" wrap="square" lIns="0" tIns="12700" rIns="0" bIns="0" rtlCol="0">
            <a:spAutoFit/>
          </a:bodyPr>
          <a:lstStyle/>
          <a:p>
            <a:pPr marL="12700" marR="5080" indent="257175">
              <a:lnSpc>
                <a:spcPct val="108300"/>
              </a:lnSpc>
              <a:spcBef>
                <a:spcPts val="100"/>
              </a:spcBef>
            </a:pPr>
            <a:r>
              <a:rPr sz="3500" spc="15" dirty="0">
                <a:latin typeface="Tahoma"/>
                <a:cs typeface="Tahoma"/>
              </a:rPr>
              <a:t>о</a:t>
            </a:r>
            <a:r>
              <a:rPr sz="3500" spc="-30" dirty="0">
                <a:latin typeface="Tahoma"/>
                <a:cs typeface="Tahoma"/>
              </a:rPr>
              <a:t>й</a:t>
            </a:r>
            <a:r>
              <a:rPr sz="3500" spc="-155" dirty="0">
                <a:latin typeface="Tahoma"/>
                <a:cs typeface="Tahoma"/>
              </a:rPr>
              <a:t>ы</a:t>
            </a:r>
            <a:r>
              <a:rPr sz="3500" spc="-40" dirty="0">
                <a:latin typeface="Tahoma"/>
                <a:cs typeface="Tahoma"/>
              </a:rPr>
              <a:t>н</a:t>
            </a:r>
            <a:r>
              <a:rPr sz="3500" spc="-135" dirty="0">
                <a:latin typeface="Tahoma"/>
                <a:cs typeface="Tahoma"/>
              </a:rPr>
              <a:t>ш</a:t>
            </a:r>
            <a:r>
              <a:rPr sz="3500" spc="-155" dirty="0">
                <a:latin typeface="Tahoma"/>
                <a:cs typeface="Tahoma"/>
              </a:rPr>
              <a:t>ы</a:t>
            </a:r>
            <a:r>
              <a:rPr sz="3500" spc="-204" dirty="0">
                <a:latin typeface="Tahoma"/>
                <a:cs typeface="Tahoma"/>
              </a:rPr>
              <a:t>қ</a:t>
            </a:r>
            <a:r>
              <a:rPr sz="3500" spc="-180" dirty="0">
                <a:latin typeface="Tahoma"/>
                <a:cs typeface="Tahoma"/>
              </a:rPr>
              <a:t>т</a:t>
            </a:r>
            <a:r>
              <a:rPr sz="3500" spc="-95" dirty="0">
                <a:latin typeface="Tahoma"/>
                <a:cs typeface="Tahoma"/>
              </a:rPr>
              <a:t>ы  </a:t>
            </a:r>
            <a:r>
              <a:rPr sz="3500" spc="15" dirty="0">
                <a:latin typeface="Tahoma"/>
                <a:cs typeface="Tahoma"/>
              </a:rPr>
              <a:t>о</a:t>
            </a:r>
            <a:r>
              <a:rPr sz="3500" spc="-30" dirty="0">
                <a:latin typeface="Tahoma"/>
                <a:cs typeface="Tahoma"/>
              </a:rPr>
              <a:t>й</a:t>
            </a:r>
            <a:r>
              <a:rPr sz="3500" spc="-155" dirty="0">
                <a:latin typeface="Tahoma"/>
                <a:cs typeface="Tahoma"/>
              </a:rPr>
              <a:t>ы</a:t>
            </a:r>
            <a:r>
              <a:rPr sz="3500" spc="-40" dirty="0">
                <a:latin typeface="Tahoma"/>
                <a:cs typeface="Tahoma"/>
              </a:rPr>
              <a:t>н</a:t>
            </a:r>
            <a:r>
              <a:rPr sz="3500" spc="-135" dirty="0">
                <a:latin typeface="Tahoma"/>
                <a:cs typeface="Tahoma"/>
              </a:rPr>
              <a:t>ш</a:t>
            </a:r>
            <a:r>
              <a:rPr sz="3500" spc="-155" dirty="0">
                <a:latin typeface="Tahoma"/>
                <a:cs typeface="Tahoma"/>
              </a:rPr>
              <a:t>ы</a:t>
            </a:r>
            <a:r>
              <a:rPr sz="3500" spc="-204" dirty="0">
                <a:latin typeface="Tahoma"/>
                <a:cs typeface="Tahoma"/>
              </a:rPr>
              <a:t>қ</a:t>
            </a:r>
            <a:r>
              <a:rPr sz="3500" spc="-180" dirty="0">
                <a:latin typeface="Tahoma"/>
                <a:cs typeface="Tahoma"/>
              </a:rPr>
              <a:t>т</a:t>
            </a:r>
            <a:r>
              <a:rPr sz="3500" spc="-155" dirty="0">
                <a:latin typeface="Tahoma"/>
                <a:cs typeface="Tahoma"/>
              </a:rPr>
              <a:t>ы</a:t>
            </a:r>
            <a:r>
              <a:rPr sz="3500" spc="10" dirty="0">
                <a:latin typeface="Tahoma"/>
                <a:cs typeface="Tahoma"/>
              </a:rPr>
              <a:t>ң</a:t>
            </a:r>
            <a:endParaRPr sz="3500">
              <a:latin typeface="Tahoma"/>
              <a:cs typeface="Tahoma"/>
            </a:endParaRPr>
          </a:p>
        </p:txBody>
      </p:sp>
      <p:sp>
        <p:nvSpPr>
          <p:cNvPr id="11" name="object 11"/>
          <p:cNvSpPr txBox="1"/>
          <p:nvPr/>
        </p:nvSpPr>
        <p:spPr>
          <a:xfrm>
            <a:off x="211310" y="8594070"/>
            <a:ext cx="13446760" cy="1181100"/>
          </a:xfrm>
          <a:prstGeom prst="rect">
            <a:avLst/>
          </a:prstGeom>
        </p:spPr>
        <p:txBody>
          <a:bodyPr vert="horz" wrap="square" lIns="0" tIns="12700" rIns="0" bIns="0" rtlCol="0">
            <a:spAutoFit/>
          </a:bodyPr>
          <a:lstStyle/>
          <a:p>
            <a:pPr marL="12700" marR="5080">
              <a:lnSpc>
                <a:spcPct val="108300"/>
              </a:lnSpc>
              <a:spcBef>
                <a:spcPts val="100"/>
              </a:spcBef>
              <a:tabLst>
                <a:tab pos="2836545" algn="l"/>
                <a:tab pos="3774440" algn="l"/>
                <a:tab pos="5332730" algn="l"/>
                <a:tab pos="7221855" algn="l"/>
                <a:tab pos="8065134" algn="l"/>
                <a:tab pos="9371965" algn="l"/>
                <a:tab pos="10304145" algn="l"/>
                <a:tab pos="12883515" algn="l"/>
              </a:tabLst>
            </a:pPr>
            <a:r>
              <a:rPr sz="3500" spc="-204" dirty="0">
                <a:latin typeface="Tahoma"/>
                <a:cs typeface="Tahoma"/>
              </a:rPr>
              <a:t>қ</a:t>
            </a:r>
            <a:r>
              <a:rPr sz="3500" spc="15" dirty="0">
                <a:latin typeface="Tahoma"/>
                <a:cs typeface="Tahoma"/>
              </a:rPr>
              <a:t>о</a:t>
            </a:r>
            <a:r>
              <a:rPr sz="3500" spc="-100" dirty="0">
                <a:latin typeface="Tahoma"/>
                <a:cs typeface="Tahoma"/>
              </a:rPr>
              <a:t>з</a:t>
            </a:r>
            <a:r>
              <a:rPr sz="3500" spc="30" dirty="0">
                <a:latin typeface="Tahoma"/>
                <a:cs typeface="Tahoma"/>
              </a:rPr>
              <a:t>ғ</a:t>
            </a:r>
            <a:r>
              <a:rPr sz="3500" spc="-100" dirty="0">
                <a:latin typeface="Tahoma"/>
                <a:cs typeface="Tahoma"/>
              </a:rPr>
              <a:t>а</a:t>
            </a:r>
            <a:r>
              <a:rPr sz="3500" spc="-80" dirty="0">
                <a:latin typeface="Tahoma"/>
                <a:cs typeface="Tahoma"/>
              </a:rPr>
              <a:t>л</a:t>
            </a:r>
            <a:r>
              <a:rPr sz="3500" spc="-155" dirty="0">
                <a:latin typeface="Tahoma"/>
                <a:cs typeface="Tahoma"/>
              </a:rPr>
              <a:t>ы</a:t>
            </a:r>
            <a:r>
              <a:rPr sz="3500" spc="220" dirty="0">
                <a:latin typeface="Tahoma"/>
                <a:cs typeface="Tahoma"/>
              </a:rPr>
              <a:t>с</a:t>
            </a:r>
            <a:r>
              <a:rPr sz="3500" spc="-155" dirty="0">
                <a:latin typeface="Tahoma"/>
                <a:cs typeface="Tahoma"/>
              </a:rPr>
              <a:t>ы</a:t>
            </a:r>
            <a:r>
              <a:rPr sz="3500" spc="-40" dirty="0">
                <a:latin typeface="Tahoma"/>
                <a:cs typeface="Tahoma"/>
              </a:rPr>
              <a:t>н</a:t>
            </a:r>
            <a:r>
              <a:rPr sz="3500" spc="-95" dirty="0">
                <a:latin typeface="Tahoma"/>
                <a:cs typeface="Tahoma"/>
              </a:rPr>
              <a:t>а</a:t>
            </a:r>
            <a:r>
              <a:rPr sz="3500" dirty="0">
                <a:latin typeface="Tahoma"/>
                <a:cs typeface="Tahoma"/>
              </a:rPr>
              <a:t>	</a:t>
            </a:r>
            <a:r>
              <a:rPr sz="3500" spc="-100" dirty="0">
                <a:latin typeface="Tahoma"/>
                <a:cs typeface="Tahoma"/>
              </a:rPr>
              <a:t>з</a:t>
            </a:r>
            <a:r>
              <a:rPr sz="3500" spc="35" dirty="0">
                <a:latin typeface="Tahoma"/>
                <a:cs typeface="Tahoma"/>
              </a:rPr>
              <a:t>е</a:t>
            </a:r>
            <a:r>
              <a:rPr sz="3500" spc="65" dirty="0">
                <a:latin typeface="Tahoma"/>
                <a:cs typeface="Tahoma"/>
              </a:rPr>
              <a:t>р</a:t>
            </a:r>
            <a:r>
              <a:rPr sz="3500" dirty="0">
                <a:latin typeface="Tahoma"/>
                <a:cs typeface="Tahoma"/>
              </a:rPr>
              <a:t>	</a:t>
            </a:r>
            <a:r>
              <a:rPr sz="3500" spc="220" dirty="0">
                <a:latin typeface="Tahoma"/>
                <a:cs typeface="Tahoma"/>
              </a:rPr>
              <a:t>с</a:t>
            </a:r>
            <a:r>
              <a:rPr sz="3500" spc="-100" dirty="0">
                <a:latin typeface="Tahoma"/>
                <a:cs typeface="Tahoma"/>
              </a:rPr>
              <a:t>а</a:t>
            </a:r>
            <a:r>
              <a:rPr sz="3500" spc="-80" dirty="0">
                <a:latin typeface="Tahoma"/>
                <a:cs typeface="Tahoma"/>
              </a:rPr>
              <a:t>л</a:t>
            </a:r>
            <a:r>
              <a:rPr sz="3500" spc="-155" dirty="0">
                <a:latin typeface="Tahoma"/>
                <a:cs typeface="Tahoma"/>
              </a:rPr>
              <a:t>ы</a:t>
            </a:r>
            <a:r>
              <a:rPr sz="3500" spc="-80" dirty="0">
                <a:latin typeface="Tahoma"/>
                <a:cs typeface="Tahoma"/>
              </a:rPr>
              <a:t>п</a:t>
            </a:r>
            <a:r>
              <a:rPr sz="3500" spc="-425" dirty="0">
                <a:latin typeface="Tahoma"/>
                <a:cs typeface="Tahoma"/>
              </a:rPr>
              <a:t>,</a:t>
            </a:r>
            <a:r>
              <a:rPr sz="3500" dirty="0">
                <a:latin typeface="Tahoma"/>
                <a:cs typeface="Tahoma"/>
              </a:rPr>
              <a:t>	</a:t>
            </a:r>
            <a:r>
              <a:rPr sz="3500" spc="35" dirty="0">
                <a:latin typeface="Tahoma"/>
                <a:cs typeface="Tahoma"/>
              </a:rPr>
              <a:t>ә</a:t>
            </a:r>
            <a:r>
              <a:rPr sz="3500" spc="60" dirty="0">
                <a:latin typeface="Tahoma"/>
                <a:cs typeface="Tahoma"/>
              </a:rPr>
              <a:t>р</a:t>
            </a:r>
            <a:r>
              <a:rPr sz="3500" spc="35" dirty="0">
                <a:latin typeface="Tahoma"/>
                <a:cs typeface="Tahoma"/>
              </a:rPr>
              <a:t>е</a:t>
            </a:r>
            <a:r>
              <a:rPr sz="3500" spc="-175" dirty="0">
                <a:latin typeface="Tahoma"/>
                <a:cs typeface="Tahoma"/>
              </a:rPr>
              <a:t>к</a:t>
            </a:r>
            <a:r>
              <a:rPr sz="3500" spc="35" dirty="0">
                <a:latin typeface="Tahoma"/>
                <a:cs typeface="Tahoma"/>
              </a:rPr>
              <a:t>е</a:t>
            </a:r>
            <a:r>
              <a:rPr sz="3500" spc="-180" dirty="0">
                <a:latin typeface="Tahoma"/>
                <a:cs typeface="Tahoma"/>
              </a:rPr>
              <a:t>тт</a:t>
            </a:r>
            <a:r>
              <a:rPr sz="3500" spc="-70" dirty="0">
                <a:latin typeface="Tahoma"/>
                <a:cs typeface="Tahoma"/>
              </a:rPr>
              <a:t>і</a:t>
            </a:r>
            <a:r>
              <a:rPr sz="3500" dirty="0">
                <a:latin typeface="Tahoma"/>
                <a:cs typeface="Tahoma"/>
              </a:rPr>
              <a:t>	</a:t>
            </a:r>
            <a:r>
              <a:rPr sz="3500" spc="-15" dirty="0">
                <a:latin typeface="Tahoma"/>
                <a:cs typeface="Tahoma"/>
              </a:rPr>
              <a:t>б</a:t>
            </a:r>
            <a:r>
              <a:rPr sz="3500" spc="-70" dirty="0">
                <a:latin typeface="Tahoma"/>
                <a:cs typeface="Tahoma"/>
              </a:rPr>
              <a:t>і</a:t>
            </a:r>
            <a:r>
              <a:rPr sz="3500" spc="65" dirty="0">
                <a:latin typeface="Tahoma"/>
                <a:cs typeface="Tahoma"/>
              </a:rPr>
              <a:t>р</a:t>
            </a:r>
            <a:r>
              <a:rPr sz="3500" dirty="0">
                <a:latin typeface="Tahoma"/>
                <a:cs typeface="Tahoma"/>
              </a:rPr>
              <a:t>	</a:t>
            </a:r>
            <a:r>
              <a:rPr sz="3500" spc="-40" dirty="0">
                <a:latin typeface="Tahoma"/>
                <a:cs typeface="Tahoma"/>
              </a:rPr>
              <a:t>н</a:t>
            </a:r>
            <a:r>
              <a:rPr sz="3500" spc="35" dirty="0">
                <a:latin typeface="Tahoma"/>
                <a:cs typeface="Tahoma"/>
              </a:rPr>
              <a:t>е</a:t>
            </a:r>
            <a:r>
              <a:rPr sz="3500" spc="-135" dirty="0">
                <a:latin typeface="Tahoma"/>
                <a:cs typeface="Tahoma"/>
              </a:rPr>
              <a:t>ш</a:t>
            </a:r>
            <a:r>
              <a:rPr sz="3500" spc="40" dirty="0">
                <a:latin typeface="Tahoma"/>
                <a:cs typeface="Tahoma"/>
              </a:rPr>
              <a:t>е</a:t>
            </a:r>
            <a:r>
              <a:rPr sz="3500" dirty="0">
                <a:latin typeface="Tahoma"/>
                <a:cs typeface="Tahoma"/>
              </a:rPr>
              <a:t>	</a:t>
            </a:r>
            <a:r>
              <a:rPr sz="3500" spc="60" dirty="0">
                <a:latin typeface="Tahoma"/>
                <a:cs typeface="Tahoma"/>
              </a:rPr>
              <a:t>р</a:t>
            </a:r>
            <a:r>
              <a:rPr sz="3500" spc="35" dirty="0">
                <a:latin typeface="Tahoma"/>
                <a:cs typeface="Tahoma"/>
              </a:rPr>
              <a:t>е</a:t>
            </a:r>
            <a:r>
              <a:rPr sz="3500" spc="-175" dirty="0">
                <a:latin typeface="Tahoma"/>
                <a:cs typeface="Tahoma"/>
              </a:rPr>
              <a:t>т</a:t>
            </a:r>
            <a:r>
              <a:rPr sz="3500" dirty="0">
                <a:latin typeface="Tahoma"/>
                <a:cs typeface="Tahoma"/>
              </a:rPr>
              <a:t>	</a:t>
            </a:r>
            <a:r>
              <a:rPr sz="3500" spc="-204" dirty="0">
                <a:latin typeface="Tahoma"/>
                <a:cs typeface="Tahoma"/>
              </a:rPr>
              <a:t>қ</a:t>
            </a:r>
            <a:r>
              <a:rPr sz="3500" spc="-100" dirty="0">
                <a:latin typeface="Tahoma"/>
                <a:cs typeface="Tahoma"/>
              </a:rPr>
              <a:t>а</a:t>
            </a:r>
            <a:r>
              <a:rPr sz="3500" spc="-30" dirty="0">
                <a:latin typeface="Tahoma"/>
                <a:cs typeface="Tahoma"/>
              </a:rPr>
              <a:t>й</a:t>
            </a:r>
            <a:r>
              <a:rPr sz="3500" spc="-180" dirty="0">
                <a:latin typeface="Tahoma"/>
                <a:cs typeface="Tahoma"/>
              </a:rPr>
              <a:t>т</a:t>
            </a:r>
            <a:r>
              <a:rPr sz="3500" spc="-100" dirty="0">
                <a:latin typeface="Tahoma"/>
                <a:cs typeface="Tahoma"/>
              </a:rPr>
              <a:t>а</a:t>
            </a:r>
            <a:r>
              <a:rPr sz="3500" spc="-80" dirty="0">
                <a:latin typeface="Tahoma"/>
                <a:cs typeface="Tahoma"/>
              </a:rPr>
              <a:t>л</a:t>
            </a:r>
            <a:r>
              <a:rPr sz="3500" spc="-100" dirty="0">
                <a:latin typeface="Tahoma"/>
                <a:cs typeface="Tahoma"/>
              </a:rPr>
              <a:t>а</a:t>
            </a:r>
            <a:r>
              <a:rPr sz="3500" spc="-30" dirty="0">
                <a:latin typeface="Tahoma"/>
                <a:cs typeface="Tahoma"/>
              </a:rPr>
              <a:t>й</a:t>
            </a:r>
            <a:r>
              <a:rPr sz="3500" spc="-15" dirty="0">
                <a:latin typeface="Tahoma"/>
                <a:cs typeface="Tahoma"/>
              </a:rPr>
              <a:t>д</a:t>
            </a:r>
            <a:r>
              <a:rPr sz="3500" spc="-150" dirty="0">
                <a:latin typeface="Tahoma"/>
                <a:cs typeface="Tahoma"/>
              </a:rPr>
              <a:t>ы</a:t>
            </a:r>
            <a:r>
              <a:rPr sz="3500" dirty="0">
                <a:latin typeface="Tahoma"/>
                <a:cs typeface="Tahoma"/>
              </a:rPr>
              <a:t>	</a:t>
            </a:r>
            <a:r>
              <a:rPr sz="3500" spc="-15" dirty="0">
                <a:latin typeface="Tahoma"/>
                <a:cs typeface="Tahoma"/>
              </a:rPr>
              <a:t>д</a:t>
            </a:r>
            <a:r>
              <a:rPr sz="3500" spc="-100" dirty="0">
                <a:latin typeface="Tahoma"/>
                <a:cs typeface="Tahoma"/>
              </a:rPr>
              <a:t>а</a:t>
            </a:r>
            <a:r>
              <a:rPr sz="3500" spc="-434" dirty="0">
                <a:latin typeface="Tahoma"/>
                <a:cs typeface="Tahoma"/>
              </a:rPr>
              <a:t>,  </a:t>
            </a:r>
            <a:r>
              <a:rPr sz="3500" spc="220" dirty="0">
                <a:latin typeface="Tahoma"/>
                <a:cs typeface="Tahoma"/>
              </a:rPr>
              <a:t>с</a:t>
            </a:r>
            <a:r>
              <a:rPr sz="3500" spc="15" dirty="0">
                <a:latin typeface="Tahoma"/>
                <a:cs typeface="Tahoma"/>
              </a:rPr>
              <a:t>о</a:t>
            </a:r>
            <a:r>
              <a:rPr sz="3500" spc="-40" dirty="0">
                <a:latin typeface="Tahoma"/>
                <a:cs typeface="Tahoma"/>
              </a:rPr>
              <a:t>н</a:t>
            </a:r>
            <a:r>
              <a:rPr sz="3500" spc="-155" dirty="0">
                <a:latin typeface="Tahoma"/>
                <a:cs typeface="Tahoma"/>
              </a:rPr>
              <a:t>ы</a:t>
            </a:r>
            <a:r>
              <a:rPr sz="3500" spc="10" dirty="0">
                <a:latin typeface="Tahoma"/>
                <a:cs typeface="Tahoma"/>
              </a:rPr>
              <a:t>ң</a:t>
            </a:r>
            <a:r>
              <a:rPr sz="3500" spc="-260" dirty="0">
                <a:latin typeface="Tahoma"/>
                <a:cs typeface="Tahoma"/>
              </a:rPr>
              <a:t> </a:t>
            </a:r>
            <a:r>
              <a:rPr sz="3500" spc="-40" dirty="0">
                <a:latin typeface="Tahoma"/>
                <a:cs typeface="Tahoma"/>
              </a:rPr>
              <a:t>н</a:t>
            </a:r>
            <a:r>
              <a:rPr sz="3500" spc="35" dirty="0">
                <a:latin typeface="Tahoma"/>
                <a:cs typeface="Tahoma"/>
              </a:rPr>
              <a:t>ә</a:t>
            </a:r>
            <a:r>
              <a:rPr sz="3500" spc="-180" dirty="0">
                <a:latin typeface="Tahoma"/>
                <a:cs typeface="Tahoma"/>
              </a:rPr>
              <a:t>т</a:t>
            </a:r>
            <a:r>
              <a:rPr sz="3500" spc="-30" dirty="0">
                <a:latin typeface="Tahoma"/>
                <a:cs typeface="Tahoma"/>
              </a:rPr>
              <a:t>и</a:t>
            </a:r>
            <a:r>
              <a:rPr sz="3500" spc="-360" dirty="0">
                <a:latin typeface="Tahoma"/>
                <a:cs typeface="Tahoma"/>
              </a:rPr>
              <a:t>ж</a:t>
            </a:r>
            <a:r>
              <a:rPr sz="3500" spc="35" dirty="0">
                <a:latin typeface="Tahoma"/>
                <a:cs typeface="Tahoma"/>
              </a:rPr>
              <a:t>е</a:t>
            </a:r>
            <a:r>
              <a:rPr sz="3500" spc="220" dirty="0">
                <a:latin typeface="Tahoma"/>
                <a:cs typeface="Tahoma"/>
              </a:rPr>
              <a:t>с</a:t>
            </a:r>
            <a:r>
              <a:rPr sz="3500" spc="-70" dirty="0">
                <a:latin typeface="Tahoma"/>
                <a:cs typeface="Tahoma"/>
              </a:rPr>
              <a:t>і</a:t>
            </a:r>
            <a:r>
              <a:rPr sz="3500" spc="-40" dirty="0">
                <a:latin typeface="Tahoma"/>
                <a:cs typeface="Tahoma"/>
              </a:rPr>
              <a:t>н</a:t>
            </a:r>
            <a:r>
              <a:rPr sz="3500" spc="-15" dirty="0">
                <a:latin typeface="Tahoma"/>
                <a:cs typeface="Tahoma"/>
              </a:rPr>
              <a:t>д</a:t>
            </a:r>
            <a:r>
              <a:rPr sz="3500" spc="40" dirty="0">
                <a:latin typeface="Tahoma"/>
                <a:cs typeface="Tahoma"/>
              </a:rPr>
              <a:t>е</a:t>
            </a:r>
            <a:r>
              <a:rPr sz="3500" spc="-260" dirty="0">
                <a:latin typeface="Tahoma"/>
                <a:cs typeface="Tahoma"/>
              </a:rPr>
              <a:t> </a:t>
            </a:r>
            <a:r>
              <a:rPr sz="3500" spc="15" dirty="0">
                <a:latin typeface="Tahoma"/>
                <a:cs typeface="Tahoma"/>
              </a:rPr>
              <a:t>ө</a:t>
            </a:r>
            <a:r>
              <a:rPr sz="3500" spc="-100" dirty="0">
                <a:latin typeface="Tahoma"/>
                <a:cs typeface="Tahoma"/>
              </a:rPr>
              <a:t>з</a:t>
            </a:r>
            <a:r>
              <a:rPr sz="3500" spc="-70" dirty="0">
                <a:latin typeface="Tahoma"/>
                <a:cs typeface="Tahoma"/>
              </a:rPr>
              <a:t>і</a:t>
            </a:r>
            <a:r>
              <a:rPr sz="3500" spc="-40" dirty="0">
                <a:latin typeface="Tahoma"/>
                <a:cs typeface="Tahoma"/>
              </a:rPr>
              <a:t>н</a:t>
            </a:r>
            <a:r>
              <a:rPr sz="3500" spc="-135" dirty="0">
                <a:latin typeface="Tahoma"/>
                <a:cs typeface="Tahoma"/>
              </a:rPr>
              <a:t>ш</a:t>
            </a:r>
            <a:r>
              <a:rPr sz="3500" spc="40" dirty="0">
                <a:latin typeface="Tahoma"/>
                <a:cs typeface="Tahoma"/>
              </a:rPr>
              <a:t>е</a:t>
            </a:r>
            <a:r>
              <a:rPr sz="3500" spc="-260" dirty="0">
                <a:latin typeface="Tahoma"/>
                <a:cs typeface="Tahoma"/>
              </a:rPr>
              <a:t> </a:t>
            </a:r>
            <a:r>
              <a:rPr sz="3500" spc="-15" dirty="0">
                <a:latin typeface="Tahoma"/>
                <a:cs typeface="Tahoma"/>
              </a:rPr>
              <a:t>б</a:t>
            </a:r>
            <a:r>
              <a:rPr sz="3500" spc="-70" dirty="0">
                <a:latin typeface="Tahoma"/>
                <a:cs typeface="Tahoma"/>
              </a:rPr>
              <a:t>і</a:t>
            </a:r>
            <a:r>
              <a:rPr sz="3500" spc="-80" dirty="0">
                <a:latin typeface="Tahoma"/>
                <a:cs typeface="Tahoma"/>
              </a:rPr>
              <a:t>л</a:t>
            </a:r>
            <a:r>
              <a:rPr sz="3500" spc="-50" dirty="0">
                <a:latin typeface="Tahoma"/>
                <a:cs typeface="Tahoma"/>
              </a:rPr>
              <a:t>г</a:t>
            </a:r>
            <a:r>
              <a:rPr sz="3500" spc="-70" dirty="0">
                <a:latin typeface="Tahoma"/>
                <a:cs typeface="Tahoma"/>
              </a:rPr>
              <a:t>і</a:t>
            </a:r>
            <a:r>
              <a:rPr sz="3500" spc="-80" dirty="0">
                <a:latin typeface="Tahoma"/>
                <a:cs typeface="Tahoma"/>
              </a:rPr>
              <a:t>л</a:t>
            </a:r>
            <a:r>
              <a:rPr sz="3500" spc="-70" dirty="0">
                <a:latin typeface="Tahoma"/>
                <a:cs typeface="Tahoma"/>
              </a:rPr>
              <a:t>і</a:t>
            </a:r>
            <a:r>
              <a:rPr sz="3500" spc="-260" dirty="0">
                <a:latin typeface="Tahoma"/>
                <a:cs typeface="Tahoma"/>
              </a:rPr>
              <a:t> </a:t>
            </a:r>
            <a:r>
              <a:rPr sz="3500" spc="-15" dirty="0">
                <a:latin typeface="Tahoma"/>
                <a:cs typeface="Tahoma"/>
              </a:rPr>
              <a:t>б</a:t>
            </a:r>
            <a:r>
              <a:rPr sz="3500" spc="-70" dirty="0">
                <a:latin typeface="Tahoma"/>
                <a:cs typeface="Tahoma"/>
              </a:rPr>
              <a:t>і</a:t>
            </a:r>
            <a:r>
              <a:rPr sz="3500" spc="65" dirty="0">
                <a:latin typeface="Tahoma"/>
                <a:cs typeface="Tahoma"/>
              </a:rPr>
              <a:t>р</a:t>
            </a:r>
            <a:r>
              <a:rPr sz="3500" spc="-260" dirty="0">
                <a:latin typeface="Tahoma"/>
                <a:cs typeface="Tahoma"/>
              </a:rPr>
              <a:t> </a:t>
            </a:r>
            <a:r>
              <a:rPr sz="3500" spc="-204" dirty="0">
                <a:latin typeface="Tahoma"/>
                <a:cs typeface="Tahoma"/>
              </a:rPr>
              <a:t>қ</a:t>
            </a:r>
            <a:r>
              <a:rPr sz="3500" spc="15" dirty="0">
                <a:latin typeface="Tahoma"/>
                <a:cs typeface="Tahoma"/>
              </a:rPr>
              <a:t>о</a:t>
            </a:r>
            <a:r>
              <a:rPr sz="3500" spc="60" dirty="0">
                <a:latin typeface="Tahoma"/>
                <a:cs typeface="Tahoma"/>
              </a:rPr>
              <a:t>р</a:t>
            </a:r>
            <a:r>
              <a:rPr sz="3500" spc="-155" dirty="0">
                <a:latin typeface="Tahoma"/>
                <a:cs typeface="Tahoma"/>
              </a:rPr>
              <a:t>ы</a:t>
            </a:r>
            <a:r>
              <a:rPr sz="3500" spc="-180" dirty="0">
                <a:latin typeface="Tahoma"/>
                <a:cs typeface="Tahoma"/>
              </a:rPr>
              <a:t>т</a:t>
            </a:r>
            <a:r>
              <a:rPr sz="3500" spc="-155" dirty="0">
                <a:latin typeface="Tahoma"/>
                <a:cs typeface="Tahoma"/>
              </a:rPr>
              <a:t>ы</a:t>
            </a:r>
            <a:r>
              <a:rPr sz="3500" spc="-40" dirty="0">
                <a:latin typeface="Tahoma"/>
                <a:cs typeface="Tahoma"/>
              </a:rPr>
              <a:t>н</a:t>
            </a:r>
            <a:r>
              <a:rPr sz="3500" spc="-15" dirty="0">
                <a:latin typeface="Tahoma"/>
                <a:cs typeface="Tahoma"/>
              </a:rPr>
              <a:t>д</a:t>
            </a:r>
            <a:r>
              <a:rPr sz="3500" spc="-155" dirty="0">
                <a:latin typeface="Tahoma"/>
                <a:cs typeface="Tahoma"/>
              </a:rPr>
              <a:t>ы</a:t>
            </a:r>
            <a:r>
              <a:rPr sz="3500" spc="30" dirty="0">
                <a:latin typeface="Tahoma"/>
                <a:cs typeface="Tahoma"/>
              </a:rPr>
              <a:t>ғ</a:t>
            </a:r>
            <a:r>
              <a:rPr sz="3500" spc="-95" dirty="0">
                <a:latin typeface="Tahoma"/>
                <a:cs typeface="Tahoma"/>
              </a:rPr>
              <a:t>а</a:t>
            </a:r>
            <a:r>
              <a:rPr sz="3500" spc="-260" dirty="0">
                <a:latin typeface="Tahoma"/>
                <a:cs typeface="Tahoma"/>
              </a:rPr>
              <a:t> </a:t>
            </a:r>
            <a:r>
              <a:rPr sz="3500" spc="-175" dirty="0">
                <a:latin typeface="Tahoma"/>
                <a:cs typeface="Tahoma"/>
              </a:rPr>
              <a:t>к</a:t>
            </a:r>
            <a:r>
              <a:rPr sz="3500" spc="35" dirty="0">
                <a:latin typeface="Tahoma"/>
                <a:cs typeface="Tahoma"/>
              </a:rPr>
              <a:t>е</a:t>
            </a:r>
            <a:r>
              <a:rPr sz="3500" spc="-80" dirty="0">
                <a:latin typeface="Tahoma"/>
                <a:cs typeface="Tahoma"/>
              </a:rPr>
              <a:t>л</a:t>
            </a:r>
            <a:r>
              <a:rPr sz="3500" spc="35" dirty="0">
                <a:latin typeface="Tahoma"/>
                <a:cs typeface="Tahoma"/>
              </a:rPr>
              <a:t>е</a:t>
            </a:r>
            <a:r>
              <a:rPr sz="3500" spc="-15" dirty="0">
                <a:latin typeface="Tahoma"/>
                <a:cs typeface="Tahoma"/>
              </a:rPr>
              <a:t>д</a:t>
            </a:r>
            <a:r>
              <a:rPr sz="3500" spc="-70" dirty="0">
                <a:latin typeface="Tahoma"/>
                <a:cs typeface="Tahoma"/>
              </a:rPr>
              <a:t>і</a:t>
            </a:r>
            <a:r>
              <a:rPr sz="3500" spc="-425" dirty="0">
                <a:latin typeface="Tahoma"/>
                <a:cs typeface="Tahoma"/>
              </a:rPr>
              <a:t>.</a:t>
            </a:r>
            <a:endParaRPr sz="35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1E8"/>
          </a:solidFill>
        </p:spPr>
        <p:txBody>
          <a:bodyPr wrap="square" lIns="0" tIns="0" rIns="0" bIns="0" rtlCol="0"/>
          <a:lstStyle/>
          <a:p>
            <a:endParaRPr/>
          </a:p>
        </p:txBody>
      </p:sp>
      <p:pic>
        <p:nvPicPr>
          <p:cNvPr id="3" name="object 3"/>
          <p:cNvPicPr/>
          <p:nvPr/>
        </p:nvPicPr>
        <p:blipFill>
          <a:blip r:embed="rId2" cstate="print"/>
          <a:stretch>
            <a:fillRect/>
          </a:stretch>
        </p:blipFill>
        <p:spPr>
          <a:xfrm>
            <a:off x="8611890" y="990204"/>
            <a:ext cx="1066799" cy="1066799"/>
          </a:xfrm>
          <a:prstGeom prst="rect">
            <a:avLst/>
          </a:prstGeom>
        </p:spPr>
      </p:pic>
      <p:pic>
        <p:nvPicPr>
          <p:cNvPr id="4" name="object 4"/>
          <p:cNvPicPr/>
          <p:nvPr/>
        </p:nvPicPr>
        <p:blipFill>
          <a:blip r:embed="rId3" cstate="print"/>
          <a:stretch>
            <a:fillRect/>
          </a:stretch>
        </p:blipFill>
        <p:spPr>
          <a:xfrm>
            <a:off x="8611890" y="4674459"/>
            <a:ext cx="1066799" cy="1066799"/>
          </a:xfrm>
          <a:prstGeom prst="rect">
            <a:avLst/>
          </a:prstGeom>
        </p:spPr>
      </p:pic>
      <p:pic>
        <p:nvPicPr>
          <p:cNvPr id="5" name="object 5"/>
          <p:cNvPicPr/>
          <p:nvPr/>
        </p:nvPicPr>
        <p:blipFill>
          <a:blip r:embed="rId3" cstate="print"/>
          <a:stretch>
            <a:fillRect/>
          </a:stretch>
        </p:blipFill>
        <p:spPr>
          <a:xfrm>
            <a:off x="8611890" y="2218289"/>
            <a:ext cx="1066799" cy="1066799"/>
          </a:xfrm>
          <a:prstGeom prst="rect">
            <a:avLst/>
          </a:prstGeom>
        </p:spPr>
      </p:pic>
      <p:pic>
        <p:nvPicPr>
          <p:cNvPr id="6" name="object 6"/>
          <p:cNvPicPr/>
          <p:nvPr/>
        </p:nvPicPr>
        <p:blipFill>
          <a:blip r:embed="rId3" cstate="print"/>
          <a:stretch>
            <a:fillRect/>
          </a:stretch>
        </p:blipFill>
        <p:spPr>
          <a:xfrm>
            <a:off x="8611890" y="3446377"/>
            <a:ext cx="1066799" cy="1066799"/>
          </a:xfrm>
          <a:prstGeom prst="rect">
            <a:avLst/>
          </a:prstGeom>
        </p:spPr>
      </p:pic>
      <p:pic>
        <p:nvPicPr>
          <p:cNvPr id="7" name="object 7"/>
          <p:cNvPicPr/>
          <p:nvPr/>
        </p:nvPicPr>
        <p:blipFill>
          <a:blip r:embed="rId3" cstate="print"/>
          <a:stretch>
            <a:fillRect/>
          </a:stretch>
        </p:blipFill>
        <p:spPr>
          <a:xfrm>
            <a:off x="8611890" y="5902547"/>
            <a:ext cx="1066799" cy="1066799"/>
          </a:xfrm>
          <a:prstGeom prst="rect">
            <a:avLst/>
          </a:prstGeom>
        </p:spPr>
      </p:pic>
      <p:pic>
        <p:nvPicPr>
          <p:cNvPr id="8" name="object 8"/>
          <p:cNvPicPr/>
          <p:nvPr/>
        </p:nvPicPr>
        <p:blipFill>
          <a:blip r:embed="rId3" cstate="print"/>
          <a:stretch>
            <a:fillRect/>
          </a:stretch>
        </p:blipFill>
        <p:spPr>
          <a:xfrm>
            <a:off x="8611890" y="7130629"/>
            <a:ext cx="1066799" cy="1066799"/>
          </a:xfrm>
          <a:prstGeom prst="rect">
            <a:avLst/>
          </a:prstGeom>
        </p:spPr>
      </p:pic>
      <p:pic>
        <p:nvPicPr>
          <p:cNvPr id="9" name="object 9"/>
          <p:cNvPicPr/>
          <p:nvPr/>
        </p:nvPicPr>
        <p:blipFill>
          <a:blip r:embed="rId3" cstate="print"/>
          <a:stretch>
            <a:fillRect/>
          </a:stretch>
        </p:blipFill>
        <p:spPr>
          <a:xfrm>
            <a:off x="8611890" y="8358716"/>
            <a:ext cx="1066799" cy="1066799"/>
          </a:xfrm>
          <a:prstGeom prst="rect">
            <a:avLst/>
          </a:prstGeom>
        </p:spPr>
      </p:pic>
      <p:pic>
        <p:nvPicPr>
          <p:cNvPr id="10" name="object 10"/>
          <p:cNvPicPr/>
          <p:nvPr/>
        </p:nvPicPr>
        <p:blipFill>
          <a:blip r:embed="rId4" cstate="print"/>
          <a:stretch>
            <a:fillRect/>
          </a:stretch>
        </p:blipFill>
        <p:spPr>
          <a:xfrm>
            <a:off x="12622665" y="0"/>
            <a:ext cx="5665334" cy="3514519"/>
          </a:xfrm>
          <a:prstGeom prst="rect">
            <a:avLst/>
          </a:prstGeom>
        </p:spPr>
      </p:pic>
      <p:sp>
        <p:nvSpPr>
          <p:cNvPr id="11" name="object 11"/>
          <p:cNvSpPr/>
          <p:nvPr/>
        </p:nvSpPr>
        <p:spPr>
          <a:xfrm>
            <a:off x="444715" y="3582557"/>
            <a:ext cx="4937760" cy="3086100"/>
          </a:xfrm>
          <a:custGeom>
            <a:avLst/>
            <a:gdLst/>
            <a:ahLst/>
            <a:cxnLst/>
            <a:rect l="l" t="t" r="r" b="b"/>
            <a:pathLst>
              <a:path w="4937760" h="3086100">
                <a:moveTo>
                  <a:pt x="3394602" y="3086099"/>
                </a:moveTo>
                <a:lnTo>
                  <a:pt x="3394602" y="2314574"/>
                </a:lnTo>
                <a:lnTo>
                  <a:pt x="0" y="2314574"/>
                </a:lnTo>
                <a:lnTo>
                  <a:pt x="0" y="771524"/>
                </a:lnTo>
                <a:lnTo>
                  <a:pt x="3394602" y="771524"/>
                </a:lnTo>
                <a:lnTo>
                  <a:pt x="3394602" y="0"/>
                </a:lnTo>
                <a:lnTo>
                  <a:pt x="4937652" y="1543049"/>
                </a:lnTo>
                <a:lnTo>
                  <a:pt x="3394602" y="3086099"/>
                </a:lnTo>
                <a:close/>
              </a:path>
            </a:pathLst>
          </a:custGeom>
          <a:solidFill>
            <a:srgbClr val="9179D4"/>
          </a:solidFill>
        </p:spPr>
        <p:txBody>
          <a:bodyPr wrap="square" lIns="0" tIns="0" rIns="0" bIns="0" rtlCol="0"/>
          <a:lstStyle/>
          <a:p>
            <a:endParaRPr/>
          </a:p>
        </p:txBody>
      </p:sp>
      <p:sp>
        <p:nvSpPr>
          <p:cNvPr id="12" name="object 12"/>
          <p:cNvSpPr txBox="1">
            <a:spLocks noGrp="1"/>
          </p:cNvSpPr>
          <p:nvPr>
            <p:ph type="title"/>
          </p:nvPr>
        </p:nvSpPr>
        <p:spPr>
          <a:prstGeom prst="rect">
            <a:avLst/>
          </a:prstGeom>
        </p:spPr>
        <p:txBody>
          <a:bodyPr vert="horz" wrap="square" lIns="0" tIns="12700" rIns="0" bIns="0" rtlCol="0">
            <a:spAutoFit/>
          </a:bodyPr>
          <a:lstStyle/>
          <a:p>
            <a:pPr marL="12700" marR="5080" indent="669290">
              <a:lnSpc>
                <a:spcPct val="107600"/>
              </a:lnSpc>
              <a:spcBef>
                <a:spcPts val="100"/>
              </a:spcBef>
              <a:tabLst>
                <a:tab pos="2804795" algn="l"/>
                <a:tab pos="3112135" algn="l"/>
                <a:tab pos="4638675" algn="l"/>
                <a:tab pos="5201285" algn="l"/>
                <a:tab pos="7065009" algn="l"/>
                <a:tab pos="9811385" algn="l"/>
                <a:tab pos="10024745" algn="l"/>
                <a:tab pos="11351260" algn="l"/>
              </a:tabLst>
            </a:pPr>
            <a:r>
              <a:rPr spc="40" dirty="0"/>
              <a:t>Б</a:t>
            </a:r>
            <a:r>
              <a:rPr spc="-110" dirty="0"/>
              <a:t>а</a:t>
            </a:r>
            <a:r>
              <a:rPr spc="-85" dirty="0"/>
              <a:t>л</a:t>
            </a:r>
            <a:r>
              <a:rPr spc="-110" dirty="0"/>
              <a:t>а</a:t>
            </a:r>
            <a:r>
              <a:rPr spc="-45" dirty="0"/>
              <a:t>н</a:t>
            </a:r>
            <a:r>
              <a:rPr spc="-160" dirty="0"/>
              <a:t>ы</a:t>
            </a:r>
            <a:r>
              <a:rPr spc="10" dirty="0"/>
              <a:t>ң</a:t>
            </a:r>
            <a:r>
              <a:rPr dirty="0"/>
              <a:t>	</a:t>
            </a:r>
            <a:r>
              <a:rPr spc="225" dirty="0"/>
              <a:t>с</a:t>
            </a:r>
            <a:r>
              <a:rPr spc="-160" dirty="0"/>
              <a:t>ы</a:t>
            </a:r>
            <a:r>
              <a:rPr spc="60" dirty="0"/>
              <a:t>р</a:t>
            </a:r>
            <a:r>
              <a:rPr spc="-185" dirty="0"/>
              <a:t>т</a:t>
            </a:r>
            <a:r>
              <a:rPr spc="-210" dirty="0"/>
              <a:t>қ</a:t>
            </a:r>
            <a:r>
              <a:rPr spc="-155" dirty="0"/>
              <a:t>ы</a:t>
            </a:r>
            <a:r>
              <a:rPr dirty="0"/>
              <a:t>	</a:t>
            </a:r>
            <a:r>
              <a:rPr spc="-20" dirty="0"/>
              <a:t>б</a:t>
            </a:r>
            <a:r>
              <a:rPr spc="-110" dirty="0"/>
              <a:t>а</a:t>
            </a:r>
            <a:r>
              <a:rPr spc="30" dirty="0"/>
              <a:t>ғ</a:t>
            </a:r>
            <a:r>
              <a:rPr spc="-20" dirty="0"/>
              <a:t>д</a:t>
            </a:r>
            <a:r>
              <a:rPr spc="-110" dirty="0"/>
              <a:t>а</a:t>
            </a:r>
            <a:r>
              <a:rPr spc="60" dirty="0"/>
              <a:t>р</a:t>
            </a:r>
            <a:r>
              <a:rPr spc="-85" dirty="0"/>
              <a:t>л</a:t>
            </a:r>
            <a:r>
              <a:rPr spc="-110" dirty="0"/>
              <a:t>а</a:t>
            </a:r>
            <a:r>
              <a:rPr spc="-90" dirty="0"/>
              <a:t>у</a:t>
            </a:r>
            <a:r>
              <a:rPr dirty="0"/>
              <a:t>	</a:t>
            </a:r>
            <a:r>
              <a:rPr spc="-1060" dirty="0"/>
              <a:t> </a:t>
            </a:r>
            <a:r>
              <a:rPr spc="-80" dirty="0"/>
              <a:t>і</a:t>
            </a:r>
            <a:r>
              <a:rPr spc="225" dirty="0"/>
              <a:t>с</a:t>
            </a:r>
            <a:r>
              <a:rPr spc="90" dirty="0"/>
              <a:t>-</a:t>
            </a:r>
            <a:r>
              <a:rPr spc="30" dirty="0"/>
              <a:t>ә</a:t>
            </a:r>
            <a:r>
              <a:rPr spc="60" dirty="0"/>
              <a:t>р</a:t>
            </a:r>
            <a:r>
              <a:rPr spc="30" dirty="0"/>
              <a:t>е</a:t>
            </a:r>
            <a:r>
              <a:rPr spc="-180" dirty="0"/>
              <a:t>к</a:t>
            </a:r>
            <a:r>
              <a:rPr spc="30" dirty="0"/>
              <a:t>е</a:t>
            </a:r>
            <a:r>
              <a:rPr spc="-185" dirty="0"/>
              <a:t>т</a:t>
            </a:r>
            <a:r>
              <a:rPr spc="-80" dirty="0"/>
              <a:t>і</a:t>
            </a:r>
            <a:r>
              <a:rPr spc="-45" dirty="0"/>
              <a:t>н</a:t>
            </a:r>
            <a:r>
              <a:rPr spc="-80" dirty="0"/>
              <a:t>і</a:t>
            </a:r>
            <a:r>
              <a:rPr spc="10" dirty="0"/>
              <a:t>ң</a:t>
            </a:r>
            <a:r>
              <a:rPr dirty="0"/>
              <a:t>		</a:t>
            </a:r>
            <a:r>
              <a:rPr spc="-180" dirty="0"/>
              <a:t>к</a:t>
            </a:r>
            <a:r>
              <a:rPr spc="10" dirty="0"/>
              <a:t>ө</a:t>
            </a:r>
            <a:r>
              <a:rPr spc="35" dirty="0"/>
              <a:t>м</a:t>
            </a:r>
            <a:r>
              <a:rPr spc="30" dirty="0"/>
              <a:t>е</a:t>
            </a:r>
            <a:r>
              <a:rPr spc="-55" dirty="0"/>
              <a:t>г</a:t>
            </a:r>
            <a:r>
              <a:rPr spc="-80" dirty="0"/>
              <a:t>і</a:t>
            </a:r>
            <a:r>
              <a:rPr spc="35" dirty="0"/>
              <a:t>м</a:t>
            </a:r>
            <a:r>
              <a:rPr spc="30" dirty="0"/>
              <a:t>е</a:t>
            </a:r>
            <a:r>
              <a:rPr spc="-30" dirty="0"/>
              <a:t>н  </a:t>
            </a:r>
            <a:r>
              <a:rPr spc="10" dirty="0"/>
              <a:t>о</a:t>
            </a:r>
            <a:r>
              <a:rPr spc="60" dirty="0"/>
              <a:t>р</a:t>
            </a:r>
            <a:r>
              <a:rPr spc="-160" dirty="0"/>
              <a:t>ы</a:t>
            </a:r>
            <a:r>
              <a:rPr spc="-45" dirty="0"/>
              <a:t>н</a:t>
            </a:r>
            <a:r>
              <a:rPr spc="-20" dirty="0"/>
              <a:t>д</a:t>
            </a:r>
            <a:r>
              <a:rPr spc="-110" dirty="0"/>
              <a:t>а</a:t>
            </a:r>
            <a:r>
              <a:rPr spc="-85" dirty="0"/>
              <a:t>л</a:t>
            </a:r>
            <a:r>
              <a:rPr spc="-110" dirty="0"/>
              <a:t>а</a:t>
            </a:r>
            <a:r>
              <a:rPr spc="-185" dirty="0"/>
              <a:t>т</a:t>
            </a:r>
            <a:r>
              <a:rPr spc="-160" dirty="0"/>
              <a:t>ы</a:t>
            </a:r>
            <a:r>
              <a:rPr spc="-40" dirty="0"/>
              <a:t>н</a:t>
            </a:r>
            <a:r>
              <a:rPr dirty="0"/>
              <a:t>		</a:t>
            </a:r>
            <a:r>
              <a:rPr spc="10" dirty="0"/>
              <a:t>о</a:t>
            </a:r>
            <a:r>
              <a:rPr spc="-35" dirty="0"/>
              <a:t>й</a:t>
            </a:r>
            <a:r>
              <a:rPr spc="-85" dirty="0"/>
              <a:t>л</a:t>
            </a:r>
            <a:r>
              <a:rPr spc="-110" dirty="0"/>
              <a:t>а</a:t>
            </a:r>
            <a:r>
              <a:rPr spc="-95" dirty="0"/>
              <a:t>у</a:t>
            </a:r>
            <a:r>
              <a:rPr spc="-160" dirty="0"/>
              <a:t>ы</a:t>
            </a:r>
            <a:r>
              <a:rPr spc="-40" dirty="0"/>
              <a:t>н</a:t>
            </a:r>
            <a:r>
              <a:rPr dirty="0"/>
              <a:t>	</a:t>
            </a:r>
            <a:r>
              <a:rPr spc="-180" dirty="0"/>
              <a:t>к</a:t>
            </a:r>
            <a:r>
              <a:rPr spc="10" dirty="0"/>
              <a:t>ө</a:t>
            </a:r>
            <a:r>
              <a:rPr spc="60" dirty="0"/>
              <a:t>р</a:t>
            </a:r>
            <a:r>
              <a:rPr spc="-45" dirty="0"/>
              <a:t>н</a:t>
            </a:r>
            <a:r>
              <a:rPr spc="30" dirty="0"/>
              <a:t>е</a:t>
            </a:r>
            <a:r>
              <a:rPr spc="-180" dirty="0"/>
              <a:t>к</a:t>
            </a:r>
            <a:r>
              <a:rPr spc="-75" dirty="0"/>
              <a:t>і</a:t>
            </a:r>
            <a:r>
              <a:rPr dirty="0"/>
              <a:t>	</a:t>
            </a:r>
            <a:r>
              <a:rPr spc="-80" dirty="0"/>
              <a:t>і</a:t>
            </a:r>
            <a:r>
              <a:rPr spc="225" dirty="0"/>
              <a:t>с</a:t>
            </a:r>
            <a:r>
              <a:rPr spc="90" dirty="0"/>
              <a:t>-</a:t>
            </a:r>
            <a:r>
              <a:rPr spc="30" dirty="0"/>
              <a:t>ә</a:t>
            </a:r>
            <a:r>
              <a:rPr spc="60" dirty="0"/>
              <a:t>р</a:t>
            </a:r>
            <a:r>
              <a:rPr spc="30" dirty="0"/>
              <a:t>е</a:t>
            </a:r>
            <a:r>
              <a:rPr spc="-180" dirty="0"/>
              <a:t>к</a:t>
            </a:r>
            <a:r>
              <a:rPr spc="30" dirty="0"/>
              <a:t>е</a:t>
            </a:r>
            <a:r>
              <a:rPr spc="-185" dirty="0"/>
              <a:t>тт</a:t>
            </a:r>
            <a:r>
              <a:rPr spc="-80" dirty="0"/>
              <a:t>і</a:t>
            </a:r>
            <a:r>
              <a:rPr spc="-175" dirty="0"/>
              <a:t>к</a:t>
            </a:r>
            <a:r>
              <a:rPr dirty="0"/>
              <a:t>	</a:t>
            </a:r>
            <a:r>
              <a:rPr spc="10" dirty="0"/>
              <a:t>о</a:t>
            </a:r>
            <a:r>
              <a:rPr spc="-35" dirty="0"/>
              <a:t>й</a:t>
            </a:r>
            <a:r>
              <a:rPr spc="-85" dirty="0"/>
              <a:t>л</a:t>
            </a:r>
            <a:r>
              <a:rPr spc="-110" dirty="0"/>
              <a:t>а</a:t>
            </a:r>
            <a:r>
              <a:rPr spc="-90" dirty="0"/>
              <a:t>у</a:t>
            </a:r>
            <a:r>
              <a:rPr dirty="0"/>
              <a:t>	</a:t>
            </a:r>
            <a:r>
              <a:rPr spc="-20" dirty="0"/>
              <a:t>д</a:t>
            </a:r>
            <a:r>
              <a:rPr spc="30" dirty="0"/>
              <a:t>е</a:t>
            </a:r>
            <a:r>
              <a:rPr spc="-80" dirty="0"/>
              <a:t>п</a:t>
            </a:r>
          </a:p>
        </p:txBody>
      </p:sp>
      <p:sp>
        <p:nvSpPr>
          <p:cNvPr id="13" name="object 13"/>
          <p:cNvSpPr txBox="1"/>
          <p:nvPr/>
        </p:nvSpPr>
        <p:spPr>
          <a:xfrm>
            <a:off x="166205" y="1490554"/>
            <a:ext cx="16783050" cy="8464550"/>
          </a:xfrm>
          <a:prstGeom prst="rect">
            <a:avLst/>
          </a:prstGeom>
        </p:spPr>
        <p:txBody>
          <a:bodyPr vert="horz" wrap="square" lIns="0" tIns="12700" rIns="0" bIns="0" rtlCol="0">
            <a:spAutoFit/>
          </a:bodyPr>
          <a:lstStyle/>
          <a:p>
            <a:pPr marL="12700" marR="4676140" algn="just">
              <a:lnSpc>
                <a:spcPct val="107600"/>
              </a:lnSpc>
              <a:spcBef>
                <a:spcPts val="100"/>
              </a:spcBef>
            </a:pPr>
            <a:r>
              <a:rPr sz="3600" spc="-150" dirty="0">
                <a:latin typeface="Tahoma"/>
                <a:cs typeface="Tahoma"/>
              </a:rPr>
              <a:t>аталады. </a:t>
            </a:r>
            <a:r>
              <a:rPr sz="3600" spc="-65" dirty="0">
                <a:latin typeface="Tahoma"/>
                <a:cs typeface="Tahoma"/>
              </a:rPr>
              <a:t>Бала </a:t>
            </a:r>
            <a:r>
              <a:rPr sz="3600" spc="-55" dirty="0">
                <a:latin typeface="Tahoma"/>
                <a:cs typeface="Tahoma"/>
              </a:rPr>
              <a:t>көрнекі </a:t>
            </a:r>
            <a:r>
              <a:rPr sz="3600" dirty="0">
                <a:latin typeface="Tahoma"/>
                <a:cs typeface="Tahoma"/>
              </a:rPr>
              <a:t>әсерлік </a:t>
            </a:r>
            <a:r>
              <a:rPr sz="3600" spc="-70" dirty="0">
                <a:latin typeface="Tahoma"/>
                <a:cs typeface="Tahoma"/>
              </a:rPr>
              <a:t>ойлауды </a:t>
            </a:r>
            <a:r>
              <a:rPr sz="3600" spc="-80" dirty="0">
                <a:latin typeface="Tahoma"/>
                <a:cs typeface="Tahoma"/>
              </a:rPr>
              <a:t>айнала </a:t>
            </a:r>
            <a:r>
              <a:rPr sz="3600" spc="-65" dirty="0">
                <a:latin typeface="Tahoma"/>
                <a:cs typeface="Tahoma"/>
              </a:rPr>
              <a:t>қоршаған </a:t>
            </a:r>
            <a:r>
              <a:rPr sz="3600" spc="-60" dirty="0">
                <a:latin typeface="Tahoma"/>
                <a:cs typeface="Tahoma"/>
              </a:rPr>
              <a:t> ортадағы</a:t>
            </a:r>
            <a:r>
              <a:rPr sz="3600" spc="-55" dirty="0">
                <a:latin typeface="Tahoma"/>
                <a:cs typeface="Tahoma"/>
              </a:rPr>
              <a:t> </a:t>
            </a:r>
            <a:r>
              <a:rPr sz="3600" spc="45" dirty="0">
                <a:latin typeface="Tahoma"/>
                <a:cs typeface="Tahoma"/>
              </a:rPr>
              <a:t>әр</a:t>
            </a:r>
            <a:r>
              <a:rPr sz="3600" spc="50" dirty="0">
                <a:latin typeface="Tahoma"/>
                <a:cs typeface="Tahoma"/>
              </a:rPr>
              <a:t> </a:t>
            </a:r>
            <a:r>
              <a:rPr sz="3600" spc="-75" dirty="0">
                <a:latin typeface="Tahoma"/>
                <a:cs typeface="Tahoma"/>
              </a:rPr>
              <a:t>түрлі</a:t>
            </a:r>
            <a:r>
              <a:rPr sz="3600" spc="-70" dirty="0">
                <a:latin typeface="Tahoma"/>
                <a:cs typeface="Tahoma"/>
              </a:rPr>
              <a:t> </a:t>
            </a:r>
            <a:r>
              <a:rPr sz="3600" spc="-105" dirty="0">
                <a:latin typeface="Tahoma"/>
                <a:cs typeface="Tahoma"/>
              </a:rPr>
              <a:t>заттар</a:t>
            </a:r>
            <a:r>
              <a:rPr sz="3600" spc="-100" dirty="0">
                <a:latin typeface="Tahoma"/>
                <a:cs typeface="Tahoma"/>
              </a:rPr>
              <a:t> </a:t>
            </a:r>
            <a:r>
              <a:rPr sz="3600" spc="10" dirty="0">
                <a:latin typeface="Tahoma"/>
                <a:cs typeface="Tahoma"/>
              </a:rPr>
              <a:t>мен</a:t>
            </a:r>
            <a:r>
              <a:rPr sz="3600" spc="15" dirty="0">
                <a:latin typeface="Tahoma"/>
                <a:cs typeface="Tahoma"/>
              </a:rPr>
              <a:t> </a:t>
            </a:r>
            <a:r>
              <a:rPr sz="3600" spc="-70" dirty="0">
                <a:latin typeface="Tahoma"/>
                <a:cs typeface="Tahoma"/>
              </a:rPr>
              <a:t>құбылыстардың </a:t>
            </a:r>
            <a:r>
              <a:rPr sz="3600" spc="-65" dirty="0">
                <a:latin typeface="Tahoma"/>
                <a:cs typeface="Tahoma"/>
              </a:rPr>
              <a:t> </a:t>
            </a:r>
            <a:r>
              <a:rPr sz="3600" spc="-60" dirty="0">
                <a:latin typeface="Tahoma"/>
                <a:cs typeface="Tahoma"/>
              </a:rPr>
              <a:t>байланыстарын</a:t>
            </a:r>
            <a:r>
              <a:rPr sz="3600" spc="-270" dirty="0">
                <a:latin typeface="Tahoma"/>
                <a:cs typeface="Tahoma"/>
              </a:rPr>
              <a:t> </a:t>
            </a:r>
            <a:r>
              <a:rPr sz="3600" spc="-65" dirty="0">
                <a:latin typeface="Tahoma"/>
                <a:cs typeface="Tahoma"/>
              </a:rPr>
              <a:t>зерттеу</a:t>
            </a:r>
            <a:r>
              <a:rPr sz="3600" spc="-270" dirty="0">
                <a:latin typeface="Tahoma"/>
                <a:cs typeface="Tahoma"/>
              </a:rPr>
              <a:t> </a:t>
            </a:r>
            <a:r>
              <a:rPr sz="3600" spc="-85" dirty="0">
                <a:latin typeface="Tahoma"/>
                <a:cs typeface="Tahoma"/>
              </a:rPr>
              <a:t>үшін</a:t>
            </a:r>
            <a:r>
              <a:rPr sz="3600" spc="-270" dirty="0">
                <a:latin typeface="Tahoma"/>
                <a:cs typeface="Tahoma"/>
              </a:rPr>
              <a:t> </a:t>
            </a:r>
            <a:r>
              <a:rPr sz="3600" spc="-120" dirty="0">
                <a:latin typeface="Tahoma"/>
                <a:cs typeface="Tahoma"/>
              </a:rPr>
              <a:t>қолданады.</a:t>
            </a:r>
            <a:endParaRPr sz="3600" dirty="0">
              <a:latin typeface="Tahoma"/>
              <a:cs typeface="Tahoma"/>
            </a:endParaRPr>
          </a:p>
          <a:p>
            <a:pPr>
              <a:lnSpc>
                <a:spcPct val="100000"/>
              </a:lnSpc>
            </a:pPr>
            <a:endParaRPr sz="3800" dirty="0">
              <a:latin typeface="Tahoma"/>
              <a:cs typeface="Tahoma"/>
            </a:endParaRPr>
          </a:p>
          <a:p>
            <a:pPr marL="6055360" marR="5080" indent="412115" algn="just">
              <a:lnSpc>
                <a:spcPct val="108100"/>
              </a:lnSpc>
            </a:pPr>
            <a:r>
              <a:rPr sz="3700" dirty="0">
                <a:latin typeface="Tahoma"/>
                <a:cs typeface="Tahoma"/>
              </a:rPr>
              <a:t>Сәбилік </a:t>
            </a:r>
            <a:r>
              <a:rPr sz="3700" spc="-30" dirty="0">
                <a:latin typeface="Tahoma"/>
                <a:cs typeface="Tahoma"/>
              </a:rPr>
              <a:t>кезеңде </a:t>
            </a:r>
            <a:r>
              <a:rPr sz="3700" spc="-80" dirty="0">
                <a:latin typeface="Tahoma"/>
                <a:cs typeface="Tahoma"/>
              </a:rPr>
              <a:t>бала </a:t>
            </a:r>
            <a:r>
              <a:rPr sz="3700" spc="20" dirty="0">
                <a:latin typeface="Tahoma"/>
                <a:cs typeface="Tahoma"/>
              </a:rPr>
              <a:t>мәселені </a:t>
            </a:r>
            <a:r>
              <a:rPr sz="3700" spc="-80" dirty="0">
                <a:latin typeface="Tahoma"/>
                <a:cs typeface="Tahoma"/>
              </a:rPr>
              <a:t>қарапайым тар </a:t>
            </a:r>
            <a:r>
              <a:rPr sz="3700" spc="-75" dirty="0">
                <a:latin typeface="Tahoma"/>
                <a:cs typeface="Tahoma"/>
              </a:rPr>
              <a:t> </a:t>
            </a:r>
            <a:r>
              <a:rPr sz="3700" spc="-185" dirty="0">
                <a:latin typeface="Tahoma"/>
                <a:cs typeface="Tahoma"/>
              </a:rPr>
              <a:t>к</a:t>
            </a:r>
            <a:r>
              <a:rPr sz="3700" spc="10" dirty="0">
                <a:latin typeface="Tahoma"/>
                <a:cs typeface="Tahoma"/>
              </a:rPr>
              <a:t>ө</a:t>
            </a:r>
            <a:r>
              <a:rPr sz="3700" spc="-85" dirty="0">
                <a:latin typeface="Tahoma"/>
                <a:cs typeface="Tahoma"/>
              </a:rPr>
              <a:t>л</a:t>
            </a:r>
            <a:r>
              <a:rPr sz="3700" spc="30" dirty="0">
                <a:latin typeface="Tahoma"/>
                <a:cs typeface="Tahoma"/>
              </a:rPr>
              <a:t>е</a:t>
            </a:r>
            <a:r>
              <a:rPr sz="3700" spc="40" dirty="0">
                <a:latin typeface="Tahoma"/>
                <a:cs typeface="Tahoma"/>
              </a:rPr>
              <a:t>м</a:t>
            </a:r>
            <a:r>
              <a:rPr sz="3700" spc="-20" dirty="0">
                <a:latin typeface="Tahoma"/>
                <a:cs typeface="Tahoma"/>
              </a:rPr>
              <a:t>д</a:t>
            </a:r>
            <a:r>
              <a:rPr sz="3700" spc="35" dirty="0">
                <a:latin typeface="Tahoma"/>
                <a:cs typeface="Tahoma"/>
              </a:rPr>
              <a:t>е</a:t>
            </a:r>
            <a:r>
              <a:rPr sz="3700" dirty="0">
                <a:latin typeface="Tahoma"/>
                <a:cs typeface="Tahoma"/>
              </a:rPr>
              <a:t> </a:t>
            </a:r>
            <a:r>
              <a:rPr sz="3700" spc="-415" dirty="0">
                <a:latin typeface="Tahoma"/>
                <a:cs typeface="Tahoma"/>
              </a:rPr>
              <a:t> </a:t>
            </a:r>
            <a:r>
              <a:rPr sz="3700" spc="-185" dirty="0">
                <a:latin typeface="Tahoma"/>
                <a:cs typeface="Tahoma"/>
              </a:rPr>
              <a:t>к</a:t>
            </a:r>
            <a:r>
              <a:rPr sz="3700" spc="10" dirty="0">
                <a:latin typeface="Tahoma"/>
                <a:cs typeface="Tahoma"/>
              </a:rPr>
              <a:t>ө</a:t>
            </a:r>
            <a:r>
              <a:rPr sz="3700" spc="60" dirty="0">
                <a:latin typeface="Tahoma"/>
                <a:cs typeface="Tahoma"/>
              </a:rPr>
              <a:t>р</a:t>
            </a:r>
            <a:r>
              <a:rPr sz="3700" spc="-50" dirty="0">
                <a:latin typeface="Tahoma"/>
                <a:cs typeface="Tahoma"/>
              </a:rPr>
              <a:t>н</a:t>
            </a:r>
            <a:r>
              <a:rPr sz="3700" spc="30" dirty="0">
                <a:latin typeface="Tahoma"/>
                <a:cs typeface="Tahoma"/>
              </a:rPr>
              <a:t>е</a:t>
            </a:r>
            <a:r>
              <a:rPr sz="3700" spc="-185" dirty="0">
                <a:latin typeface="Tahoma"/>
                <a:cs typeface="Tahoma"/>
              </a:rPr>
              <a:t>к</a:t>
            </a:r>
            <a:r>
              <a:rPr sz="3700" spc="-75" dirty="0">
                <a:latin typeface="Tahoma"/>
                <a:cs typeface="Tahoma"/>
              </a:rPr>
              <a:t>і</a:t>
            </a:r>
            <a:r>
              <a:rPr sz="3700" spc="-210" dirty="0">
                <a:latin typeface="Tahoma"/>
                <a:cs typeface="Tahoma"/>
              </a:rPr>
              <a:t> </a:t>
            </a:r>
            <a:r>
              <a:rPr sz="3700" spc="-20" dirty="0">
                <a:latin typeface="Tahoma"/>
                <a:cs typeface="Tahoma"/>
              </a:rPr>
              <a:t>б</a:t>
            </a:r>
            <a:r>
              <a:rPr sz="3700" spc="30" dirty="0">
                <a:latin typeface="Tahoma"/>
                <a:cs typeface="Tahoma"/>
              </a:rPr>
              <a:t>е</a:t>
            </a:r>
            <a:r>
              <a:rPr sz="3700" spc="-35" dirty="0">
                <a:latin typeface="Tahoma"/>
                <a:cs typeface="Tahoma"/>
              </a:rPr>
              <a:t>й</a:t>
            </a:r>
            <a:r>
              <a:rPr sz="3700" spc="-50" dirty="0">
                <a:latin typeface="Tahoma"/>
                <a:cs typeface="Tahoma"/>
              </a:rPr>
              <a:t>н</a:t>
            </a:r>
            <a:r>
              <a:rPr sz="3700" spc="30" dirty="0">
                <a:latin typeface="Tahoma"/>
                <a:cs typeface="Tahoma"/>
              </a:rPr>
              <a:t>е</a:t>
            </a:r>
            <a:r>
              <a:rPr sz="3700" spc="-85" dirty="0">
                <a:latin typeface="Tahoma"/>
                <a:cs typeface="Tahoma"/>
              </a:rPr>
              <a:t>л</a:t>
            </a:r>
            <a:r>
              <a:rPr sz="3700" spc="-75" dirty="0">
                <a:latin typeface="Tahoma"/>
                <a:cs typeface="Tahoma"/>
              </a:rPr>
              <a:t>і</a:t>
            </a:r>
            <a:r>
              <a:rPr sz="3700" spc="-180" dirty="0">
                <a:latin typeface="Tahoma"/>
                <a:cs typeface="Tahoma"/>
              </a:rPr>
              <a:t>к</a:t>
            </a:r>
            <a:r>
              <a:rPr sz="3700" spc="-210" dirty="0">
                <a:latin typeface="Tahoma"/>
                <a:cs typeface="Tahoma"/>
              </a:rPr>
              <a:t> </a:t>
            </a:r>
            <a:r>
              <a:rPr sz="3700" spc="10" dirty="0">
                <a:latin typeface="Tahoma"/>
                <a:cs typeface="Tahoma"/>
              </a:rPr>
              <a:t>о</a:t>
            </a:r>
            <a:r>
              <a:rPr sz="3700" spc="-35" dirty="0">
                <a:latin typeface="Tahoma"/>
                <a:cs typeface="Tahoma"/>
              </a:rPr>
              <a:t>й</a:t>
            </a:r>
            <a:r>
              <a:rPr sz="3700" spc="-85" dirty="0">
                <a:latin typeface="Tahoma"/>
                <a:cs typeface="Tahoma"/>
              </a:rPr>
              <a:t>л</a:t>
            </a:r>
            <a:r>
              <a:rPr sz="3700" spc="-110" dirty="0">
                <a:latin typeface="Tahoma"/>
                <a:cs typeface="Tahoma"/>
              </a:rPr>
              <a:t>а</a:t>
            </a:r>
            <a:r>
              <a:rPr sz="3700" spc="-90" dirty="0">
                <a:latin typeface="Tahoma"/>
                <a:cs typeface="Tahoma"/>
              </a:rPr>
              <a:t>у</a:t>
            </a:r>
            <a:r>
              <a:rPr sz="3700" spc="-210" dirty="0">
                <a:latin typeface="Tahoma"/>
                <a:cs typeface="Tahoma"/>
              </a:rPr>
              <a:t> </a:t>
            </a:r>
            <a:r>
              <a:rPr sz="3700" spc="-385" dirty="0">
                <a:latin typeface="Tahoma"/>
                <a:cs typeface="Tahoma"/>
              </a:rPr>
              <a:t>ж</a:t>
            </a:r>
            <a:r>
              <a:rPr sz="3700" spc="10" dirty="0">
                <a:latin typeface="Tahoma"/>
                <a:cs typeface="Tahoma"/>
              </a:rPr>
              <a:t>о</a:t>
            </a:r>
            <a:r>
              <a:rPr sz="3700" spc="-85" dirty="0">
                <a:latin typeface="Tahoma"/>
                <a:cs typeface="Tahoma"/>
              </a:rPr>
              <a:t>л</a:t>
            </a:r>
            <a:r>
              <a:rPr sz="3700" spc="-165" dirty="0">
                <a:latin typeface="Tahoma"/>
                <a:cs typeface="Tahoma"/>
              </a:rPr>
              <a:t>ы</a:t>
            </a:r>
            <a:r>
              <a:rPr sz="3700" spc="40" dirty="0">
                <a:latin typeface="Tahoma"/>
                <a:cs typeface="Tahoma"/>
              </a:rPr>
              <a:t>м</a:t>
            </a:r>
            <a:r>
              <a:rPr sz="3700" spc="30" dirty="0">
                <a:latin typeface="Tahoma"/>
                <a:cs typeface="Tahoma"/>
              </a:rPr>
              <a:t>е</a:t>
            </a:r>
            <a:r>
              <a:rPr sz="3700" spc="-45" dirty="0">
                <a:latin typeface="Tahoma"/>
                <a:cs typeface="Tahoma"/>
              </a:rPr>
              <a:t>н</a:t>
            </a:r>
            <a:r>
              <a:rPr sz="3700" spc="-210" dirty="0">
                <a:latin typeface="Tahoma"/>
                <a:cs typeface="Tahoma"/>
              </a:rPr>
              <a:t> </a:t>
            </a:r>
            <a:r>
              <a:rPr sz="3700" spc="-145" dirty="0">
                <a:latin typeface="Tahoma"/>
                <a:cs typeface="Tahoma"/>
              </a:rPr>
              <a:t>ш</a:t>
            </a:r>
            <a:r>
              <a:rPr sz="3700" spc="30" dirty="0">
                <a:latin typeface="Tahoma"/>
                <a:cs typeface="Tahoma"/>
              </a:rPr>
              <a:t>е</a:t>
            </a:r>
            <a:r>
              <a:rPr sz="3700" spc="-145" dirty="0">
                <a:latin typeface="Tahoma"/>
                <a:cs typeface="Tahoma"/>
              </a:rPr>
              <a:t>ш</a:t>
            </a:r>
            <a:r>
              <a:rPr sz="3700" spc="30" dirty="0">
                <a:latin typeface="Tahoma"/>
                <a:cs typeface="Tahoma"/>
              </a:rPr>
              <a:t>е</a:t>
            </a:r>
            <a:r>
              <a:rPr sz="3700" spc="-20" dirty="0">
                <a:latin typeface="Tahoma"/>
                <a:cs typeface="Tahoma"/>
              </a:rPr>
              <a:t>д</a:t>
            </a:r>
            <a:r>
              <a:rPr sz="3700" spc="-75" dirty="0">
                <a:latin typeface="Tahoma"/>
                <a:cs typeface="Tahoma"/>
              </a:rPr>
              <a:t>і</a:t>
            </a:r>
            <a:r>
              <a:rPr sz="3700" spc="-459" dirty="0">
                <a:latin typeface="Tahoma"/>
                <a:cs typeface="Tahoma"/>
              </a:rPr>
              <a:t>.  </a:t>
            </a:r>
            <a:r>
              <a:rPr sz="3700" spc="-20" dirty="0">
                <a:latin typeface="Tahoma"/>
                <a:cs typeface="Tahoma"/>
              </a:rPr>
              <a:t>Неғұрлым</a:t>
            </a:r>
            <a:r>
              <a:rPr sz="3700" spc="-15" dirty="0">
                <a:latin typeface="Tahoma"/>
                <a:cs typeface="Tahoma"/>
              </a:rPr>
              <a:t> </a:t>
            </a:r>
            <a:r>
              <a:rPr sz="3700" spc="-50" dirty="0">
                <a:latin typeface="Tahoma"/>
                <a:cs typeface="Tahoma"/>
              </a:rPr>
              <a:t>күрделі</a:t>
            </a:r>
            <a:r>
              <a:rPr sz="3700" spc="-45" dirty="0">
                <a:latin typeface="Tahoma"/>
                <a:cs typeface="Tahoma"/>
              </a:rPr>
              <a:t> </a:t>
            </a:r>
            <a:r>
              <a:rPr sz="3700" spc="20" dirty="0">
                <a:latin typeface="Tahoma"/>
                <a:cs typeface="Tahoma"/>
              </a:rPr>
              <a:t>мәселені</a:t>
            </a:r>
            <a:r>
              <a:rPr sz="3700" spc="1200" dirty="0">
                <a:latin typeface="Tahoma"/>
                <a:cs typeface="Tahoma"/>
              </a:rPr>
              <a:t> </a:t>
            </a:r>
            <a:r>
              <a:rPr sz="3700" spc="-55" dirty="0">
                <a:latin typeface="Tahoma"/>
                <a:cs typeface="Tahoma"/>
              </a:rPr>
              <a:t>шеше</a:t>
            </a:r>
            <a:r>
              <a:rPr sz="3700" spc="1050" dirty="0">
                <a:latin typeface="Tahoma"/>
                <a:cs typeface="Tahoma"/>
              </a:rPr>
              <a:t> </a:t>
            </a:r>
            <a:r>
              <a:rPr sz="3700" spc="-70" dirty="0">
                <a:latin typeface="Tahoma"/>
                <a:cs typeface="Tahoma"/>
              </a:rPr>
              <a:t>алмайды </a:t>
            </a:r>
            <a:r>
              <a:rPr sz="3700" spc="-65" dirty="0">
                <a:latin typeface="Tahoma"/>
                <a:cs typeface="Tahoma"/>
              </a:rPr>
              <a:t> </a:t>
            </a:r>
            <a:r>
              <a:rPr sz="3700" spc="-50" dirty="0">
                <a:latin typeface="Tahoma"/>
                <a:cs typeface="Tahoma"/>
              </a:rPr>
              <a:t>н</a:t>
            </a:r>
            <a:r>
              <a:rPr sz="3700" spc="30" dirty="0">
                <a:latin typeface="Tahoma"/>
                <a:cs typeface="Tahoma"/>
              </a:rPr>
              <a:t>е</a:t>
            </a:r>
            <a:r>
              <a:rPr sz="3700" spc="40" dirty="0">
                <a:latin typeface="Tahoma"/>
                <a:cs typeface="Tahoma"/>
              </a:rPr>
              <a:t>м</a:t>
            </a:r>
            <a:r>
              <a:rPr sz="3700" spc="30" dirty="0">
                <a:latin typeface="Tahoma"/>
                <a:cs typeface="Tahoma"/>
              </a:rPr>
              <a:t>е</a:t>
            </a:r>
            <a:r>
              <a:rPr sz="3700" spc="229" dirty="0">
                <a:latin typeface="Tahoma"/>
                <a:cs typeface="Tahoma"/>
              </a:rPr>
              <a:t>с</a:t>
            </a:r>
            <a:r>
              <a:rPr sz="3700" spc="35" dirty="0">
                <a:latin typeface="Tahoma"/>
                <a:cs typeface="Tahoma"/>
              </a:rPr>
              <a:t>е</a:t>
            </a:r>
            <a:r>
              <a:rPr sz="3700" spc="-280" dirty="0">
                <a:latin typeface="Tahoma"/>
                <a:cs typeface="Tahoma"/>
              </a:rPr>
              <a:t> </a:t>
            </a:r>
            <a:r>
              <a:rPr sz="3700" spc="-185" dirty="0">
                <a:latin typeface="Tahoma"/>
                <a:cs typeface="Tahoma"/>
              </a:rPr>
              <a:t>к</a:t>
            </a:r>
            <a:r>
              <a:rPr sz="3700" spc="10" dirty="0">
                <a:latin typeface="Tahoma"/>
                <a:cs typeface="Tahoma"/>
              </a:rPr>
              <a:t>ө</a:t>
            </a:r>
            <a:r>
              <a:rPr sz="3700" spc="60" dirty="0">
                <a:latin typeface="Tahoma"/>
                <a:cs typeface="Tahoma"/>
              </a:rPr>
              <a:t>р</a:t>
            </a:r>
            <a:r>
              <a:rPr sz="3700" spc="-50" dirty="0">
                <a:latin typeface="Tahoma"/>
                <a:cs typeface="Tahoma"/>
              </a:rPr>
              <a:t>н</a:t>
            </a:r>
            <a:r>
              <a:rPr sz="3700" spc="30" dirty="0">
                <a:latin typeface="Tahoma"/>
                <a:cs typeface="Tahoma"/>
              </a:rPr>
              <a:t>е</a:t>
            </a:r>
            <a:r>
              <a:rPr sz="3700" spc="-185" dirty="0">
                <a:latin typeface="Tahoma"/>
                <a:cs typeface="Tahoma"/>
              </a:rPr>
              <a:t>к</a:t>
            </a:r>
            <a:r>
              <a:rPr sz="3700" spc="-75" dirty="0">
                <a:latin typeface="Tahoma"/>
                <a:cs typeface="Tahoma"/>
              </a:rPr>
              <a:t>і</a:t>
            </a:r>
            <a:r>
              <a:rPr sz="3700" spc="-280" dirty="0">
                <a:latin typeface="Tahoma"/>
                <a:cs typeface="Tahoma"/>
              </a:rPr>
              <a:t> </a:t>
            </a:r>
            <a:r>
              <a:rPr sz="3700" spc="-20" dirty="0">
                <a:latin typeface="Tahoma"/>
                <a:cs typeface="Tahoma"/>
              </a:rPr>
              <a:t>б</a:t>
            </a:r>
            <a:r>
              <a:rPr sz="3700" spc="30" dirty="0">
                <a:latin typeface="Tahoma"/>
                <a:cs typeface="Tahoma"/>
              </a:rPr>
              <a:t>е</a:t>
            </a:r>
            <a:r>
              <a:rPr sz="3700" spc="-35" dirty="0">
                <a:latin typeface="Tahoma"/>
                <a:cs typeface="Tahoma"/>
              </a:rPr>
              <a:t>й</a:t>
            </a:r>
            <a:r>
              <a:rPr sz="3700" spc="-50" dirty="0">
                <a:latin typeface="Tahoma"/>
                <a:cs typeface="Tahoma"/>
              </a:rPr>
              <a:t>н</a:t>
            </a:r>
            <a:r>
              <a:rPr sz="3700" spc="30" dirty="0">
                <a:latin typeface="Tahoma"/>
                <a:cs typeface="Tahoma"/>
              </a:rPr>
              <a:t>е</a:t>
            </a:r>
            <a:r>
              <a:rPr sz="3700" spc="-85" dirty="0">
                <a:latin typeface="Tahoma"/>
                <a:cs typeface="Tahoma"/>
              </a:rPr>
              <a:t>л</a:t>
            </a:r>
            <a:r>
              <a:rPr sz="3700" spc="-75" dirty="0">
                <a:latin typeface="Tahoma"/>
                <a:cs typeface="Tahoma"/>
              </a:rPr>
              <a:t>і</a:t>
            </a:r>
            <a:r>
              <a:rPr sz="3700" spc="-180" dirty="0">
                <a:latin typeface="Tahoma"/>
                <a:cs typeface="Tahoma"/>
              </a:rPr>
              <a:t>к</a:t>
            </a:r>
            <a:r>
              <a:rPr sz="3700" spc="-280" dirty="0">
                <a:latin typeface="Tahoma"/>
                <a:cs typeface="Tahoma"/>
              </a:rPr>
              <a:t> </a:t>
            </a:r>
            <a:r>
              <a:rPr sz="3700" spc="-385" dirty="0">
                <a:latin typeface="Tahoma"/>
                <a:cs typeface="Tahoma"/>
              </a:rPr>
              <a:t>ж</a:t>
            </a:r>
            <a:r>
              <a:rPr sz="3700" spc="-110" dirty="0">
                <a:latin typeface="Tahoma"/>
                <a:cs typeface="Tahoma"/>
              </a:rPr>
              <a:t>а</a:t>
            </a:r>
            <a:r>
              <a:rPr sz="3700" spc="229" dirty="0">
                <a:latin typeface="Tahoma"/>
                <a:cs typeface="Tahoma"/>
              </a:rPr>
              <a:t>с</a:t>
            </a:r>
            <a:r>
              <a:rPr sz="3700" spc="-190" dirty="0">
                <a:latin typeface="Tahoma"/>
                <a:cs typeface="Tahoma"/>
              </a:rPr>
              <a:t>т</a:t>
            </a:r>
            <a:r>
              <a:rPr sz="3700" spc="-110" dirty="0">
                <a:latin typeface="Tahoma"/>
                <a:cs typeface="Tahoma"/>
              </a:rPr>
              <a:t>а</a:t>
            </a:r>
            <a:r>
              <a:rPr sz="3700" spc="60" dirty="0">
                <a:latin typeface="Tahoma"/>
                <a:cs typeface="Tahoma"/>
              </a:rPr>
              <a:t>р</a:t>
            </a:r>
            <a:r>
              <a:rPr sz="3700" spc="-20" dirty="0">
                <a:latin typeface="Tahoma"/>
                <a:cs typeface="Tahoma"/>
              </a:rPr>
              <a:t>д</a:t>
            </a:r>
            <a:r>
              <a:rPr sz="3700" spc="-105" dirty="0">
                <a:latin typeface="Tahoma"/>
                <a:cs typeface="Tahoma"/>
              </a:rPr>
              <a:t>а</a:t>
            </a:r>
            <a:r>
              <a:rPr sz="3700" spc="-280" dirty="0">
                <a:latin typeface="Tahoma"/>
                <a:cs typeface="Tahoma"/>
              </a:rPr>
              <a:t> </a:t>
            </a:r>
            <a:r>
              <a:rPr sz="3700" spc="30" dirty="0">
                <a:latin typeface="Tahoma"/>
                <a:cs typeface="Tahoma"/>
              </a:rPr>
              <a:t>ғ</a:t>
            </a:r>
            <a:r>
              <a:rPr sz="3700" spc="-110" dirty="0">
                <a:latin typeface="Tahoma"/>
                <a:cs typeface="Tahoma"/>
              </a:rPr>
              <a:t>а</a:t>
            </a:r>
            <a:r>
              <a:rPr sz="3700" spc="-50" dirty="0">
                <a:latin typeface="Tahoma"/>
                <a:cs typeface="Tahoma"/>
              </a:rPr>
              <a:t>н</a:t>
            </a:r>
            <a:r>
              <a:rPr sz="3700" spc="-105" dirty="0">
                <a:latin typeface="Tahoma"/>
                <a:cs typeface="Tahoma"/>
              </a:rPr>
              <a:t>а</a:t>
            </a:r>
            <a:r>
              <a:rPr sz="3700" spc="-280" dirty="0">
                <a:latin typeface="Tahoma"/>
                <a:cs typeface="Tahoma"/>
              </a:rPr>
              <a:t> </a:t>
            </a:r>
            <a:r>
              <a:rPr sz="3700" spc="-145" dirty="0">
                <a:latin typeface="Tahoma"/>
                <a:cs typeface="Tahoma"/>
              </a:rPr>
              <a:t>ш</a:t>
            </a:r>
            <a:r>
              <a:rPr sz="3700" spc="30" dirty="0">
                <a:latin typeface="Tahoma"/>
                <a:cs typeface="Tahoma"/>
              </a:rPr>
              <a:t>е</a:t>
            </a:r>
            <a:r>
              <a:rPr sz="3700" spc="-145" dirty="0">
                <a:latin typeface="Tahoma"/>
                <a:cs typeface="Tahoma"/>
              </a:rPr>
              <a:t>ш</a:t>
            </a:r>
            <a:r>
              <a:rPr sz="3700" spc="30" dirty="0">
                <a:latin typeface="Tahoma"/>
                <a:cs typeface="Tahoma"/>
              </a:rPr>
              <a:t>е</a:t>
            </a:r>
            <a:r>
              <a:rPr sz="3700" spc="-20" dirty="0">
                <a:latin typeface="Tahoma"/>
                <a:cs typeface="Tahoma"/>
              </a:rPr>
              <a:t>д</a:t>
            </a:r>
            <a:r>
              <a:rPr sz="3700" spc="-75" dirty="0">
                <a:latin typeface="Tahoma"/>
                <a:cs typeface="Tahoma"/>
              </a:rPr>
              <a:t>і</a:t>
            </a:r>
            <a:r>
              <a:rPr sz="3700" spc="-450" dirty="0">
                <a:latin typeface="Tahoma"/>
                <a:cs typeface="Tahoma"/>
              </a:rPr>
              <a:t>.</a:t>
            </a:r>
            <a:endParaRPr sz="3700" dirty="0">
              <a:latin typeface="Tahoma"/>
              <a:cs typeface="Tahoma"/>
            </a:endParaRPr>
          </a:p>
          <a:p>
            <a:pPr>
              <a:lnSpc>
                <a:spcPct val="100000"/>
              </a:lnSpc>
              <a:spcBef>
                <a:spcPts val="5"/>
              </a:spcBef>
            </a:pPr>
            <a:endParaRPr sz="3900" dirty="0">
              <a:latin typeface="Tahoma"/>
              <a:cs typeface="Tahoma"/>
            </a:endParaRPr>
          </a:p>
          <a:p>
            <a:pPr marL="1440815" marR="260350" indent="290830" algn="just">
              <a:lnSpc>
                <a:spcPct val="108100"/>
              </a:lnSpc>
            </a:pPr>
            <a:r>
              <a:rPr sz="3700" spc="-95" dirty="0">
                <a:latin typeface="Tahoma"/>
                <a:cs typeface="Tahoma"/>
              </a:rPr>
              <a:t>Қандай</a:t>
            </a:r>
            <a:r>
              <a:rPr sz="3700" spc="-90" dirty="0">
                <a:latin typeface="Tahoma"/>
                <a:cs typeface="Tahoma"/>
              </a:rPr>
              <a:t> </a:t>
            </a:r>
            <a:r>
              <a:rPr sz="3700" spc="-20" dirty="0">
                <a:latin typeface="Tahoma"/>
                <a:cs typeface="Tahoma"/>
              </a:rPr>
              <a:t>болмасын</a:t>
            </a:r>
            <a:r>
              <a:rPr sz="3700" spc="-15" dirty="0">
                <a:latin typeface="Tahoma"/>
                <a:cs typeface="Tahoma"/>
              </a:rPr>
              <a:t> </a:t>
            </a:r>
            <a:r>
              <a:rPr sz="3700" spc="-55" dirty="0">
                <a:latin typeface="Tahoma"/>
                <a:cs typeface="Tahoma"/>
              </a:rPr>
              <a:t>көрнекі</a:t>
            </a:r>
            <a:r>
              <a:rPr sz="3700" spc="-50" dirty="0">
                <a:latin typeface="Tahoma"/>
                <a:cs typeface="Tahoma"/>
              </a:rPr>
              <a:t> </a:t>
            </a:r>
            <a:r>
              <a:rPr sz="3700" spc="-45" dirty="0">
                <a:latin typeface="Tahoma"/>
                <a:cs typeface="Tahoma"/>
              </a:rPr>
              <a:t>бейнелік</a:t>
            </a:r>
            <a:r>
              <a:rPr sz="3700" spc="-40" dirty="0">
                <a:latin typeface="Tahoma"/>
                <a:cs typeface="Tahoma"/>
              </a:rPr>
              <a:t> </a:t>
            </a:r>
            <a:r>
              <a:rPr sz="3700" spc="90" dirty="0">
                <a:latin typeface="Tahoma"/>
                <a:cs typeface="Tahoma"/>
              </a:rPr>
              <a:t>әсер </a:t>
            </a:r>
            <a:r>
              <a:rPr sz="3700" spc="-55" dirty="0">
                <a:latin typeface="Tahoma"/>
                <a:cs typeface="Tahoma"/>
              </a:rPr>
              <a:t>етудің</a:t>
            </a:r>
            <a:r>
              <a:rPr sz="3700" spc="-50" dirty="0">
                <a:latin typeface="Tahoma"/>
                <a:cs typeface="Tahoma"/>
              </a:rPr>
              <a:t> </a:t>
            </a:r>
            <a:r>
              <a:rPr sz="3700" spc="-75" dirty="0">
                <a:latin typeface="Tahoma"/>
                <a:cs typeface="Tahoma"/>
              </a:rPr>
              <a:t>қорытындысынан </a:t>
            </a:r>
            <a:r>
              <a:rPr sz="3700" spc="-70" dirty="0">
                <a:latin typeface="Tahoma"/>
                <a:cs typeface="Tahoma"/>
              </a:rPr>
              <a:t> </a:t>
            </a:r>
            <a:r>
              <a:rPr sz="3700" spc="-114" dirty="0">
                <a:latin typeface="Tahoma"/>
                <a:cs typeface="Tahoma"/>
              </a:rPr>
              <a:t>шығатын</a:t>
            </a:r>
            <a:r>
              <a:rPr sz="3700" spc="-110" dirty="0">
                <a:latin typeface="Tahoma"/>
                <a:cs typeface="Tahoma"/>
              </a:rPr>
              <a:t> </a:t>
            </a:r>
            <a:r>
              <a:rPr sz="3700" spc="20" dirty="0">
                <a:latin typeface="Tahoma"/>
                <a:cs typeface="Tahoma"/>
              </a:rPr>
              <a:t>мәселені </a:t>
            </a:r>
            <a:r>
              <a:rPr sz="3700" spc="-80" dirty="0">
                <a:latin typeface="Tahoma"/>
                <a:cs typeface="Tahoma"/>
              </a:rPr>
              <a:t>іштей</a:t>
            </a:r>
            <a:r>
              <a:rPr sz="3700" spc="-75" dirty="0">
                <a:latin typeface="Tahoma"/>
                <a:cs typeface="Tahoma"/>
              </a:rPr>
              <a:t> шешуді</a:t>
            </a:r>
            <a:r>
              <a:rPr sz="3700" spc="-70" dirty="0">
                <a:latin typeface="Tahoma"/>
                <a:cs typeface="Tahoma"/>
              </a:rPr>
              <a:t> </a:t>
            </a:r>
            <a:r>
              <a:rPr sz="3700" spc="-75" dirty="0">
                <a:latin typeface="Tahoma"/>
                <a:cs typeface="Tahoma"/>
              </a:rPr>
              <a:t>баланың</a:t>
            </a:r>
            <a:r>
              <a:rPr sz="3700" spc="-70" dirty="0">
                <a:latin typeface="Tahoma"/>
                <a:cs typeface="Tahoma"/>
              </a:rPr>
              <a:t> </a:t>
            </a:r>
            <a:r>
              <a:rPr sz="3700" spc="-55" dirty="0">
                <a:latin typeface="Tahoma"/>
                <a:cs typeface="Tahoma"/>
              </a:rPr>
              <a:t>көрнекі </a:t>
            </a:r>
            <a:r>
              <a:rPr sz="3700" spc="-45" dirty="0">
                <a:latin typeface="Tahoma"/>
                <a:cs typeface="Tahoma"/>
              </a:rPr>
              <a:t>бейнелік </a:t>
            </a:r>
            <a:r>
              <a:rPr sz="3700" spc="-80" dirty="0">
                <a:latin typeface="Tahoma"/>
                <a:cs typeface="Tahoma"/>
              </a:rPr>
              <a:t>ойлауы </a:t>
            </a:r>
            <a:r>
              <a:rPr sz="3700" spc="-75" dirty="0">
                <a:latin typeface="Tahoma"/>
                <a:cs typeface="Tahoma"/>
              </a:rPr>
              <a:t> </a:t>
            </a:r>
            <a:r>
              <a:rPr sz="3700" spc="-90" dirty="0">
                <a:latin typeface="Tahoma"/>
                <a:cs typeface="Tahoma"/>
              </a:rPr>
              <a:t>дейміз.</a:t>
            </a:r>
            <a:r>
              <a:rPr sz="3700" spc="-85" dirty="0">
                <a:latin typeface="Tahoma"/>
                <a:cs typeface="Tahoma"/>
              </a:rPr>
              <a:t> </a:t>
            </a:r>
            <a:r>
              <a:rPr sz="3700" spc="-105" dirty="0">
                <a:latin typeface="Tahoma"/>
                <a:cs typeface="Tahoma"/>
              </a:rPr>
              <a:t>Мысалы:</a:t>
            </a:r>
            <a:r>
              <a:rPr sz="3700" spc="-100" dirty="0">
                <a:latin typeface="Tahoma"/>
                <a:cs typeface="Tahoma"/>
              </a:rPr>
              <a:t> таяқшамен</a:t>
            </a:r>
            <a:r>
              <a:rPr sz="3700" spc="-95" dirty="0">
                <a:latin typeface="Tahoma"/>
                <a:cs typeface="Tahoma"/>
              </a:rPr>
              <a:t> </a:t>
            </a:r>
            <a:r>
              <a:rPr sz="3700" spc="-35" dirty="0">
                <a:latin typeface="Tahoma"/>
                <a:cs typeface="Tahoma"/>
              </a:rPr>
              <a:t>әрекет</a:t>
            </a:r>
            <a:r>
              <a:rPr sz="3700" spc="-30" dirty="0">
                <a:latin typeface="Tahoma"/>
                <a:cs typeface="Tahoma"/>
              </a:rPr>
              <a:t> </a:t>
            </a:r>
            <a:r>
              <a:rPr sz="3700" spc="-70" dirty="0">
                <a:latin typeface="Tahoma"/>
                <a:cs typeface="Tahoma"/>
              </a:rPr>
              <a:t>етуді</a:t>
            </a:r>
            <a:r>
              <a:rPr sz="3700" spc="-65" dirty="0">
                <a:latin typeface="Tahoma"/>
                <a:cs typeface="Tahoma"/>
              </a:rPr>
              <a:t> </a:t>
            </a:r>
            <a:r>
              <a:rPr sz="3700" spc="-20" dirty="0">
                <a:latin typeface="Tahoma"/>
                <a:cs typeface="Tahoma"/>
              </a:rPr>
              <a:t>үйренгеннен</a:t>
            </a:r>
            <a:r>
              <a:rPr sz="3700" spc="-15" dirty="0">
                <a:latin typeface="Tahoma"/>
                <a:cs typeface="Tahoma"/>
              </a:rPr>
              <a:t> </a:t>
            </a:r>
            <a:r>
              <a:rPr sz="3700" spc="-60" dirty="0">
                <a:latin typeface="Tahoma"/>
                <a:cs typeface="Tahoma"/>
              </a:rPr>
              <a:t>кейін</a:t>
            </a:r>
            <a:r>
              <a:rPr sz="3700" spc="-55" dirty="0">
                <a:latin typeface="Tahoma"/>
                <a:cs typeface="Tahoma"/>
              </a:rPr>
              <a:t> </a:t>
            </a:r>
            <a:r>
              <a:rPr sz="3700" spc="-50" dirty="0">
                <a:latin typeface="Tahoma"/>
                <a:cs typeface="Tahoma"/>
              </a:rPr>
              <a:t>өзінің </a:t>
            </a:r>
            <a:r>
              <a:rPr sz="3700" spc="-45" dirty="0">
                <a:latin typeface="Tahoma"/>
                <a:cs typeface="Tahoma"/>
              </a:rPr>
              <a:t> </a:t>
            </a:r>
            <a:r>
              <a:rPr sz="3700" spc="-75" dirty="0">
                <a:latin typeface="Tahoma"/>
                <a:cs typeface="Tahoma"/>
              </a:rPr>
              <a:t>диванның</a:t>
            </a:r>
            <a:r>
              <a:rPr sz="3700" spc="-70" dirty="0">
                <a:latin typeface="Tahoma"/>
                <a:cs typeface="Tahoma"/>
              </a:rPr>
              <a:t> </a:t>
            </a:r>
            <a:r>
              <a:rPr sz="3700" spc="-65" dirty="0">
                <a:latin typeface="Tahoma"/>
                <a:cs typeface="Tahoma"/>
              </a:rPr>
              <a:t>астына</a:t>
            </a:r>
            <a:r>
              <a:rPr sz="3700" spc="-60" dirty="0">
                <a:latin typeface="Tahoma"/>
                <a:cs typeface="Tahoma"/>
              </a:rPr>
              <a:t> </a:t>
            </a:r>
            <a:r>
              <a:rPr sz="3700" spc="-50" dirty="0">
                <a:latin typeface="Tahoma"/>
                <a:cs typeface="Tahoma"/>
              </a:rPr>
              <a:t>домалап</a:t>
            </a:r>
            <a:r>
              <a:rPr sz="3700" spc="-45" dirty="0">
                <a:latin typeface="Tahoma"/>
                <a:cs typeface="Tahoma"/>
              </a:rPr>
              <a:t> </a:t>
            </a:r>
            <a:r>
              <a:rPr sz="3700" spc="-90" dirty="0">
                <a:latin typeface="Tahoma"/>
                <a:cs typeface="Tahoma"/>
              </a:rPr>
              <a:t>кеткен</a:t>
            </a:r>
            <a:r>
              <a:rPr sz="3700" spc="-85" dirty="0">
                <a:latin typeface="Tahoma"/>
                <a:cs typeface="Tahoma"/>
              </a:rPr>
              <a:t> </a:t>
            </a:r>
            <a:r>
              <a:rPr sz="3700" spc="-80" dirty="0">
                <a:latin typeface="Tahoma"/>
                <a:cs typeface="Tahoma"/>
              </a:rPr>
              <a:t>ойыншығын</a:t>
            </a:r>
            <a:r>
              <a:rPr sz="3700" spc="-75" dirty="0">
                <a:latin typeface="Tahoma"/>
                <a:cs typeface="Tahoma"/>
              </a:rPr>
              <a:t> алуға</a:t>
            </a:r>
            <a:r>
              <a:rPr sz="3700" spc="-70" dirty="0">
                <a:latin typeface="Tahoma"/>
                <a:cs typeface="Tahoma"/>
              </a:rPr>
              <a:t> </a:t>
            </a:r>
            <a:r>
              <a:rPr sz="3700" spc="-90" dirty="0">
                <a:latin typeface="Tahoma"/>
                <a:cs typeface="Tahoma"/>
              </a:rPr>
              <a:t>болатынын </a:t>
            </a:r>
            <a:r>
              <a:rPr sz="3700" spc="-85" dirty="0">
                <a:latin typeface="Tahoma"/>
                <a:cs typeface="Tahoma"/>
              </a:rPr>
              <a:t> </a:t>
            </a:r>
            <a:r>
              <a:rPr sz="3700" spc="-75" dirty="0">
                <a:latin typeface="Tahoma"/>
                <a:cs typeface="Tahoma"/>
              </a:rPr>
              <a:t>түсінеді.</a:t>
            </a:r>
            <a:r>
              <a:rPr sz="3700" spc="-280" dirty="0">
                <a:latin typeface="Tahoma"/>
                <a:cs typeface="Tahoma"/>
              </a:rPr>
              <a:t> </a:t>
            </a:r>
            <a:r>
              <a:rPr sz="3700" spc="-65" dirty="0">
                <a:latin typeface="Tahoma"/>
                <a:cs typeface="Tahoma"/>
              </a:rPr>
              <a:t>Баланың</a:t>
            </a:r>
            <a:r>
              <a:rPr sz="3700" spc="-280" dirty="0">
                <a:latin typeface="Tahoma"/>
                <a:cs typeface="Tahoma"/>
              </a:rPr>
              <a:t> </a:t>
            </a:r>
            <a:r>
              <a:rPr sz="3700" spc="-75" dirty="0">
                <a:latin typeface="Tahoma"/>
                <a:cs typeface="Tahoma"/>
              </a:rPr>
              <a:t>ойлауының</a:t>
            </a:r>
            <a:r>
              <a:rPr sz="3700" spc="-280" dirty="0">
                <a:latin typeface="Tahoma"/>
                <a:cs typeface="Tahoma"/>
              </a:rPr>
              <a:t> </a:t>
            </a:r>
            <a:r>
              <a:rPr sz="3700" spc="-75" dirty="0">
                <a:latin typeface="Tahoma"/>
                <a:cs typeface="Tahoma"/>
              </a:rPr>
              <a:t>дамуына</a:t>
            </a:r>
            <a:r>
              <a:rPr sz="3700" spc="-280" dirty="0">
                <a:latin typeface="Tahoma"/>
                <a:cs typeface="Tahoma"/>
              </a:rPr>
              <a:t> </a:t>
            </a:r>
            <a:r>
              <a:rPr sz="3700" spc="-75" dirty="0">
                <a:latin typeface="Tahoma"/>
                <a:cs typeface="Tahoma"/>
              </a:rPr>
              <a:t>тілінің</a:t>
            </a:r>
            <a:r>
              <a:rPr sz="3700" spc="-275" dirty="0">
                <a:latin typeface="Tahoma"/>
                <a:cs typeface="Tahoma"/>
              </a:rPr>
              <a:t> </a:t>
            </a:r>
            <a:r>
              <a:rPr sz="3700" spc="-110" dirty="0">
                <a:latin typeface="Tahoma"/>
                <a:cs typeface="Tahoma"/>
              </a:rPr>
              <a:t>шығуы</a:t>
            </a:r>
            <a:r>
              <a:rPr sz="3700" spc="-280" dirty="0">
                <a:latin typeface="Tahoma"/>
                <a:cs typeface="Tahoma"/>
              </a:rPr>
              <a:t> </a:t>
            </a:r>
            <a:r>
              <a:rPr sz="3700" spc="-50" dirty="0">
                <a:latin typeface="Tahoma"/>
                <a:cs typeface="Tahoma"/>
              </a:rPr>
              <a:t>негіз</a:t>
            </a:r>
            <a:r>
              <a:rPr sz="3700" spc="-280" dirty="0">
                <a:latin typeface="Tahoma"/>
                <a:cs typeface="Tahoma"/>
              </a:rPr>
              <a:t> </a:t>
            </a:r>
            <a:r>
              <a:rPr sz="3700" spc="-120" dirty="0">
                <a:latin typeface="Tahoma"/>
                <a:cs typeface="Tahoma"/>
              </a:rPr>
              <a:t>болады.</a:t>
            </a:r>
            <a:endParaRPr sz="3700" dirty="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257450" y="709826"/>
            <a:ext cx="7029449" cy="8867774"/>
          </a:xfrm>
          <a:prstGeom prst="rect">
            <a:avLst/>
          </a:prstGeom>
        </p:spPr>
      </p:pic>
      <p:sp>
        <p:nvSpPr>
          <p:cNvPr id="3" name="object 3"/>
          <p:cNvSpPr txBox="1">
            <a:spLocks noGrp="1"/>
          </p:cNvSpPr>
          <p:nvPr>
            <p:ph type="title"/>
          </p:nvPr>
        </p:nvSpPr>
        <p:spPr>
          <a:xfrm>
            <a:off x="1506924" y="630332"/>
            <a:ext cx="8893175" cy="756920"/>
          </a:xfrm>
          <a:prstGeom prst="rect">
            <a:avLst/>
          </a:prstGeom>
        </p:spPr>
        <p:txBody>
          <a:bodyPr vert="horz" wrap="square" lIns="0" tIns="12700" rIns="0" bIns="0" rtlCol="0">
            <a:spAutoFit/>
          </a:bodyPr>
          <a:lstStyle/>
          <a:p>
            <a:pPr marL="12700">
              <a:lnSpc>
                <a:spcPct val="100000"/>
              </a:lnSpc>
              <a:spcBef>
                <a:spcPts val="100"/>
              </a:spcBef>
            </a:pPr>
            <a:r>
              <a:rPr sz="4800" b="1" spc="-660" dirty="0">
                <a:latin typeface="Verdana"/>
                <a:cs typeface="Verdana"/>
              </a:rPr>
              <a:t>5</a:t>
            </a:r>
            <a:r>
              <a:rPr sz="4800" b="1" spc="-640" dirty="0">
                <a:latin typeface="Verdana"/>
                <a:cs typeface="Verdana"/>
              </a:rPr>
              <a:t>.</a:t>
            </a:r>
            <a:r>
              <a:rPr sz="4800" b="1" spc="10" dirty="0">
                <a:latin typeface="Verdana"/>
                <a:cs typeface="Verdana"/>
              </a:rPr>
              <a:t>С</a:t>
            </a:r>
            <a:r>
              <a:rPr sz="4800" b="1" spc="-440" dirty="0">
                <a:latin typeface="Verdana"/>
                <a:cs typeface="Verdana"/>
              </a:rPr>
              <a:t>ә</a:t>
            </a:r>
            <a:r>
              <a:rPr sz="4800" b="1" spc="-515" dirty="0">
                <a:latin typeface="Verdana"/>
                <a:cs typeface="Verdana"/>
              </a:rPr>
              <a:t>б</a:t>
            </a:r>
            <a:r>
              <a:rPr sz="4800" b="1" spc="-635" dirty="0">
                <a:latin typeface="Verdana"/>
                <a:cs typeface="Verdana"/>
              </a:rPr>
              <a:t>и</a:t>
            </a:r>
            <a:r>
              <a:rPr sz="4800" b="1" spc="-509" dirty="0">
                <a:latin typeface="Verdana"/>
                <a:cs typeface="Verdana"/>
              </a:rPr>
              <a:t>д</a:t>
            </a:r>
            <a:r>
              <a:rPr sz="4800" b="1" spc="-430" dirty="0">
                <a:latin typeface="Verdana"/>
                <a:cs typeface="Verdana"/>
              </a:rPr>
              <a:t>і</a:t>
            </a:r>
            <a:r>
              <a:rPr sz="4800" b="1" spc="-484" dirty="0">
                <a:latin typeface="Verdana"/>
                <a:cs typeface="Verdana"/>
              </a:rPr>
              <a:t>ң</a:t>
            </a:r>
            <a:r>
              <a:rPr sz="4800" b="1" spc="-434" dirty="0">
                <a:latin typeface="Verdana"/>
                <a:cs typeface="Verdana"/>
              </a:rPr>
              <a:t> </a:t>
            </a:r>
            <a:r>
              <a:rPr sz="4800" b="1" spc="-560" dirty="0">
                <a:latin typeface="Verdana"/>
                <a:cs typeface="Verdana"/>
              </a:rPr>
              <a:t>з</a:t>
            </a:r>
            <a:r>
              <a:rPr sz="4800" b="1" spc="-440" dirty="0">
                <a:latin typeface="Verdana"/>
                <a:cs typeface="Verdana"/>
              </a:rPr>
              <a:t>е</a:t>
            </a:r>
            <a:r>
              <a:rPr sz="4800" b="1" spc="-635" dirty="0">
                <a:latin typeface="Verdana"/>
                <a:cs typeface="Verdana"/>
              </a:rPr>
              <a:t>й</a:t>
            </a:r>
            <a:r>
              <a:rPr sz="4800" b="1" spc="-430" dirty="0">
                <a:latin typeface="Verdana"/>
                <a:cs typeface="Verdana"/>
              </a:rPr>
              <a:t>і</a:t>
            </a:r>
            <a:r>
              <a:rPr sz="4800" b="1" spc="-655" dirty="0">
                <a:latin typeface="Verdana"/>
                <a:cs typeface="Verdana"/>
              </a:rPr>
              <a:t>н</a:t>
            </a:r>
            <a:r>
              <a:rPr sz="4800" b="1" spc="-430" dirty="0">
                <a:latin typeface="Verdana"/>
                <a:cs typeface="Verdana"/>
              </a:rPr>
              <a:t>і</a:t>
            </a:r>
            <a:r>
              <a:rPr sz="4800" b="1" spc="-655" dirty="0">
                <a:latin typeface="Verdana"/>
                <a:cs typeface="Verdana"/>
              </a:rPr>
              <a:t>н</a:t>
            </a:r>
            <a:r>
              <a:rPr sz="4800" b="1" spc="-430" dirty="0">
                <a:latin typeface="Verdana"/>
                <a:cs typeface="Verdana"/>
              </a:rPr>
              <a:t>і</a:t>
            </a:r>
            <a:r>
              <a:rPr sz="4800" b="1" spc="-484" dirty="0">
                <a:latin typeface="Verdana"/>
                <a:cs typeface="Verdana"/>
              </a:rPr>
              <a:t>ң</a:t>
            </a:r>
            <a:r>
              <a:rPr sz="4800" b="1" spc="-434" dirty="0">
                <a:latin typeface="Verdana"/>
                <a:cs typeface="Verdana"/>
              </a:rPr>
              <a:t> </a:t>
            </a:r>
            <a:r>
              <a:rPr sz="4800" b="1" spc="-440" dirty="0">
                <a:latin typeface="Verdana"/>
                <a:cs typeface="Verdana"/>
              </a:rPr>
              <a:t>е</a:t>
            </a:r>
            <a:r>
              <a:rPr sz="4800" b="1" spc="-480" dirty="0">
                <a:latin typeface="Verdana"/>
                <a:cs typeface="Verdana"/>
              </a:rPr>
              <a:t>р</a:t>
            </a:r>
            <a:r>
              <a:rPr sz="4800" b="1" spc="-440" dirty="0">
                <a:latin typeface="Verdana"/>
                <a:cs typeface="Verdana"/>
              </a:rPr>
              <a:t>е</a:t>
            </a:r>
            <a:r>
              <a:rPr sz="4800" b="1" spc="-765" dirty="0">
                <a:latin typeface="Verdana"/>
                <a:cs typeface="Verdana"/>
              </a:rPr>
              <a:t>к</a:t>
            </a:r>
            <a:r>
              <a:rPr sz="4800" b="1" spc="-1045" dirty="0">
                <a:latin typeface="Verdana"/>
                <a:cs typeface="Verdana"/>
              </a:rPr>
              <a:t>ш</a:t>
            </a:r>
            <a:r>
              <a:rPr sz="4800" b="1" spc="-440" dirty="0">
                <a:latin typeface="Verdana"/>
                <a:cs typeface="Verdana"/>
              </a:rPr>
              <a:t>е</a:t>
            </a:r>
            <a:r>
              <a:rPr sz="4800" b="1" spc="-740" dirty="0">
                <a:latin typeface="Verdana"/>
                <a:cs typeface="Verdana"/>
              </a:rPr>
              <a:t>л</a:t>
            </a:r>
            <a:r>
              <a:rPr sz="4800" b="1" spc="-430" dirty="0">
                <a:latin typeface="Verdana"/>
                <a:cs typeface="Verdana"/>
              </a:rPr>
              <a:t>і</a:t>
            </a:r>
            <a:r>
              <a:rPr sz="4800" b="1" spc="-515" dirty="0">
                <a:latin typeface="Verdana"/>
                <a:cs typeface="Verdana"/>
              </a:rPr>
              <a:t>г</a:t>
            </a:r>
            <a:r>
              <a:rPr sz="4800" b="1" spc="-425" dirty="0">
                <a:latin typeface="Verdana"/>
                <a:cs typeface="Verdana"/>
              </a:rPr>
              <a:t>і</a:t>
            </a:r>
            <a:endParaRPr sz="4800">
              <a:latin typeface="Verdana"/>
              <a:cs typeface="Verdana"/>
            </a:endParaRPr>
          </a:p>
        </p:txBody>
      </p:sp>
      <p:sp>
        <p:nvSpPr>
          <p:cNvPr id="4" name="object 4"/>
          <p:cNvSpPr txBox="1"/>
          <p:nvPr/>
        </p:nvSpPr>
        <p:spPr>
          <a:xfrm>
            <a:off x="494191" y="1614267"/>
            <a:ext cx="10501630" cy="1244600"/>
          </a:xfrm>
          <a:prstGeom prst="rect">
            <a:avLst/>
          </a:prstGeom>
        </p:spPr>
        <p:txBody>
          <a:bodyPr vert="horz" wrap="square" lIns="0" tIns="12700" rIns="0" bIns="0" rtlCol="0">
            <a:spAutoFit/>
          </a:bodyPr>
          <a:lstStyle/>
          <a:p>
            <a:pPr marL="12700" marR="5080" indent="282575">
              <a:lnSpc>
                <a:spcPct val="108100"/>
              </a:lnSpc>
              <a:spcBef>
                <a:spcPts val="100"/>
              </a:spcBef>
            </a:pPr>
            <a:r>
              <a:rPr sz="3700" spc="15" dirty="0">
                <a:latin typeface="Verdana"/>
                <a:cs typeface="Verdana"/>
              </a:rPr>
              <a:t>С</a:t>
            </a:r>
            <a:r>
              <a:rPr sz="3700" spc="-225" dirty="0">
                <a:latin typeface="Verdana"/>
                <a:cs typeface="Verdana"/>
              </a:rPr>
              <a:t>ә</a:t>
            </a:r>
            <a:r>
              <a:rPr sz="3700" spc="-254" dirty="0">
                <a:latin typeface="Verdana"/>
                <a:cs typeface="Verdana"/>
              </a:rPr>
              <a:t>б</a:t>
            </a:r>
            <a:r>
              <a:rPr sz="3700" spc="-320" dirty="0">
                <a:latin typeface="Verdana"/>
                <a:cs typeface="Verdana"/>
              </a:rPr>
              <a:t>и</a:t>
            </a:r>
            <a:r>
              <a:rPr sz="3700" spc="-330" dirty="0">
                <a:latin typeface="Verdana"/>
                <a:cs typeface="Verdana"/>
              </a:rPr>
              <a:t>л</a:t>
            </a:r>
            <a:r>
              <a:rPr sz="3700" spc="-245" dirty="0">
                <a:latin typeface="Verdana"/>
                <a:cs typeface="Verdana"/>
              </a:rPr>
              <a:t>і</a:t>
            </a:r>
            <a:r>
              <a:rPr sz="3700" spc="-525" dirty="0">
                <a:latin typeface="Verdana"/>
                <a:cs typeface="Verdana"/>
              </a:rPr>
              <a:t>к</a:t>
            </a:r>
            <a:r>
              <a:rPr sz="3700" spc="-190" dirty="0">
                <a:latin typeface="Verdana"/>
                <a:cs typeface="Verdana"/>
              </a:rPr>
              <a:t> </a:t>
            </a:r>
            <a:r>
              <a:rPr sz="3700" spc="-530" dirty="0">
                <a:latin typeface="Verdana"/>
                <a:cs typeface="Verdana"/>
              </a:rPr>
              <a:t>к</a:t>
            </a:r>
            <a:r>
              <a:rPr sz="3700" spc="-225" dirty="0">
                <a:latin typeface="Verdana"/>
                <a:cs typeface="Verdana"/>
              </a:rPr>
              <a:t>е</a:t>
            </a:r>
            <a:r>
              <a:rPr sz="3700" spc="-355" dirty="0">
                <a:latin typeface="Verdana"/>
                <a:cs typeface="Verdana"/>
              </a:rPr>
              <a:t>з</a:t>
            </a:r>
            <a:r>
              <a:rPr sz="3700" spc="-225" dirty="0">
                <a:latin typeface="Verdana"/>
                <a:cs typeface="Verdana"/>
              </a:rPr>
              <a:t>ең</a:t>
            </a:r>
            <a:r>
              <a:rPr sz="3700" spc="-254" dirty="0">
                <a:latin typeface="Verdana"/>
                <a:cs typeface="Verdana"/>
              </a:rPr>
              <a:t>д</a:t>
            </a:r>
            <a:r>
              <a:rPr sz="3700" spc="-220" dirty="0">
                <a:latin typeface="Verdana"/>
                <a:cs typeface="Verdana"/>
              </a:rPr>
              <a:t>е</a:t>
            </a:r>
            <a:r>
              <a:rPr sz="3700" spc="-190" dirty="0">
                <a:latin typeface="Verdana"/>
                <a:cs typeface="Verdana"/>
              </a:rPr>
              <a:t> </a:t>
            </a:r>
            <a:r>
              <a:rPr sz="3700" spc="-254" dirty="0">
                <a:latin typeface="Verdana"/>
                <a:cs typeface="Verdana"/>
              </a:rPr>
              <a:t>б</a:t>
            </a:r>
            <a:r>
              <a:rPr sz="3700" spc="-390" dirty="0">
                <a:latin typeface="Verdana"/>
                <a:cs typeface="Verdana"/>
              </a:rPr>
              <a:t>а</a:t>
            </a:r>
            <a:r>
              <a:rPr sz="3700" spc="-330" dirty="0">
                <a:latin typeface="Verdana"/>
                <a:cs typeface="Verdana"/>
              </a:rPr>
              <a:t>л</a:t>
            </a:r>
            <a:r>
              <a:rPr sz="3700" spc="-390" dirty="0">
                <a:latin typeface="Verdana"/>
                <a:cs typeface="Verdana"/>
              </a:rPr>
              <a:t>а</a:t>
            </a:r>
            <a:r>
              <a:rPr sz="3700" spc="-325" dirty="0">
                <a:latin typeface="Verdana"/>
                <a:cs typeface="Verdana"/>
              </a:rPr>
              <a:t>н</a:t>
            </a:r>
            <a:r>
              <a:rPr sz="3700" spc="-540" dirty="0">
                <a:latin typeface="Verdana"/>
                <a:cs typeface="Verdana"/>
              </a:rPr>
              <a:t>ы</a:t>
            </a:r>
            <a:r>
              <a:rPr sz="3700" spc="-220" dirty="0">
                <a:latin typeface="Verdana"/>
                <a:cs typeface="Verdana"/>
              </a:rPr>
              <a:t>ң</a:t>
            </a:r>
            <a:r>
              <a:rPr sz="3700" spc="-190" dirty="0">
                <a:latin typeface="Verdana"/>
                <a:cs typeface="Verdana"/>
              </a:rPr>
              <a:t> </a:t>
            </a:r>
            <a:r>
              <a:rPr sz="3700" spc="-355" dirty="0">
                <a:latin typeface="Verdana"/>
                <a:cs typeface="Verdana"/>
              </a:rPr>
              <a:t>з</a:t>
            </a:r>
            <a:r>
              <a:rPr sz="3700" spc="-225" dirty="0">
                <a:latin typeface="Verdana"/>
                <a:cs typeface="Verdana"/>
              </a:rPr>
              <a:t>е</a:t>
            </a:r>
            <a:r>
              <a:rPr sz="3700" spc="-320" dirty="0">
                <a:latin typeface="Verdana"/>
                <a:cs typeface="Verdana"/>
              </a:rPr>
              <a:t>й</a:t>
            </a:r>
            <a:r>
              <a:rPr sz="3700" spc="-245" dirty="0">
                <a:latin typeface="Verdana"/>
                <a:cs typeface="Verdana"/>
              </a:rPr>
              <a:t>і</a:t>
            </a:r>
            <a:r>
              <a:rPr sz="3700" spc="-325" dirty="0">
                <a:latin typeface="Verdana"/>
                <a:cs typeface="Verdana"/>
              </a:rPr>
              <a:t>н</a:t>
            </a:r>
            <a:r>
              <a:rPr sz="3700" spc="-245" dirty="0">
                <a:latin typeface="Verdana"/>
                <a:cs typeface="Verdana"/>
              </a:rPr>
              <a:t>і</a:t>
            </a:r>
            <a:r>
              <a:rPr sz="3700" spc="-325" dirty="0">
                <a:latin typeface="Verdana"/>
                <a:cs typeface="Verdana"/>
              </a:rPr>
              <a:t>н</a:t>
            </a:r>
            <a:r>
              <a:rPr sz="3700" spc="-245" dirty="0">
                <a:latin typeface="Verdana"/>
                <a:cs typeface="Verdana"/>
              </a:rPr>
              <a:t>і</a:t>
            </a:r>
            <a:r>
              <a:rPr sz="3700" spc="-220" dirty="0">
                <a:latin typeface="Verdana"/>
                <a:cs typeface="Verdana"/>
              </a:rPr>
              <a:t>ң</a:t>
            </a:r>
            <a:r>
              <a:rPr sz="3700" spc="-190" dirty="0">
                <a:latin typeface="Verdana"/>
                <a:cs typeface="Verdana"/>
              </a:rPr>
              <a:t> </a:t>
            </a:r>
            <a:r>
              <a:rPr sz="3700" spc="-505" dirty="0">
                <a:latin typeface="Verdana"/>
                <a:cs typeface="Verdana"/>
              </a:rPr>
              <a:t>ш</a:t>
            </a:r>
            <a:r>
              <a:rPr sz="3700" spc="-225" dirty="0">
                <a:latin typeface="Verdana"/>
                <a:cs typeface="Verdana"/>
              </a:rPr>
              <a:t>о</a:t>
            </a:r>
            <a:r>
              <a:rPr sz="3700" spc="-180" dirty="0">
                <a:latin typeface="Verdana"/>
                <a:cs typeface="Verdana"/>
              </a:rPr>
              <a:t>ғ</a:t>
            </a:r>
            <a:r>
              <a:rPr sz="3700" spc="-540" dirty="0">
                <a:latin typeface="Verdana"/>
                <a:cs typeface="Verdana"/>
              </a:rPr>
              <a:t>ы</a:t>
            </a:r>
            <a:r>
              <a:rPr sz="3700" spc="-200" dirty="0">
                <a:latin typeface="Verdana"/>
                <a:cs typeface="Verdana"/>
              </a:rPr>
              <a:t>р</a:t>
            </a:r>
            <a:r>
              <a:rPr sz="3700" spc="-330" dirty="0">
                <a:latin typeface="Verdana"/>
                <a:cs typeface="Verdana"/>
              </a:rPr>
              <a:t>л</a:t>
            </a:r>
            <a:r>
              <a:rPr sz="3700" spc="-390" dirty="0">
                <a:latin typeface="Verdana"/>
                <a:cs typeface="Verdana"/>
              </a:rPr>
              <a:t>а</a:t>
            </a:r>
            <a:r>
              <a:rPr sz="3700" spc="-325" dirty="0">
                <a:latin typeface="Verdana"/>
                <a:cs typeface="Verdana"/>
              </a:rPr>
              <a:t>н</a:t>
            </a:r>
            <a:r>
              <a:rPr sz="3700" spc="-445" dirty="0">
                <a:latin typeface="Verdana"/>
                <a:cs typeface="Verdana"/>
              </a:rPr>
              <a:t>у</a:t>
            </a:r>
            <a:r>
              <a:rPr sz="3700" spc="-340" dirty="0">
                <a:latin typeface="Verdana"/>
                <a:cs typeface="Verdana"/>
              </a:rPr>
              <a:t>ы  </a:t>
            </a:r>
            <a:r>
              <a:rPr sz="3700" spc="-235" dirty="0">
                <a:latin typeface="Verdana"/>
                <a:cs typeface="Verdana"/>
              </a:rPr>
              <a:t>әлсіз</a:t>
            </a:r>
            <a:r>
              <a:rPr sz="3700" spc="340" dirty="0">
                <a:latin typeface="Verdana"/>
                <a:cs typeface="Verdana"/>
              </a:rPr>
              <a:t> </a:t>
            </a:r>
            <a:r>
              <a:rPr sz="3700" spc="-350" dirty="0">
                <a:latin typeface="Verdana"/>
                <a:cs typeface="Verdana"/>
              </a:rPr>
              <a:t>және</a:t>
            </a:r>
            <a:r>
              <a:rPr sz="3700" spc="345" dirty="0">
                <a:latin typeface="Verdana"/>
                <a:cs typeface="Verdana"/>
              </a:rPr>
              <a:t> </a:t>
            </a:r>
            <a:r>
              <a:rPr sz="3700" spc="-409" dirty="0">
                <a:latin typeface="Verdana"/>
                <a:cs typeface="Verdana"/>
              </a:rPr>
              <a:t>жаңа</a:t>
            </a:r>
            <a:r>
              <a:rPr sz="3700" spc="345" dirty="0">
                <a:latin typeface="Verdana"/>
                <a:cs typeface="Verdana"/>
              </a:rPr>
              <a:t> </a:t>
            </a:r>
            <a:r>
              <a:rPr sz="3700" spc="-430" dirty="0">
                <a:latin typeface="Verdana"/>
                <a:cs typeface="Verdana"/>
              </a:rPr>
              <a:t>уақытқа</a:t>
            </a:r>
            <a:r>
              <a:rPr sz="3700" spc="345" dirty="0">
                <a:latin typeface="Verdana"/>
                <a:cs typeface="Verdana"/>
              </a:rPr>
              <a:t> </a:t>
            </a:r>
            <a:r>
              <a:rPr sz="3700" spc="-320" dirty="0">
                <a:latin typeface="Verdana"/>
                <a:cs typeface="Verdana"/>
              </a:rPr>
              <a:t>өтеді,</a:t>
            </a:r>
            <a:r>
              <a:rPr sz="3700" spc="345" dirty="0">
                <a:latin typeface="Verdana"/>
                <a:cs typeface="Verdana"/>
              </a:rPr>
              <a:t> </a:t>
            </a:r>
            <a:r>
              <a:rPr sz="3700" spc="-310" dirty="0">
                <a:latin typeface="Verdana"/>
                <a:cs typeface="Verdana"/>
              </a:rPr>
              <a:t>өйткені</a:t>
            </a:r>
            <a:r>
              <a:rPr sz="3700" spc="345" dirty="0">
                <a:latin typeface="Verdana"/>
                <a:cs typeface="Verdana"/>
              </a:rPr>
              <a:t> </a:t>
            </a:r>
            <a:r>
              <a:rPr sz="3700" spc="-335" dirty="0">
                <a:latin typeface="Verdana"/>
                <a:cs typeface="Verdana"/>
              </a:rPr>
              <a:t>жоғарғы</a:t>
            </a:r>
            <a:endParaRPr sz="3700">
              <a:latin typeface="Verdana"/>
              <a:cs typeface="Verdana"/>
            </a:endParaRPr>
          </a:p>
        </p:txBody>
      </p:sp>
      <p:sp>
        <p:nvSpPr>
          <p:cNvPr id="5" name="object 5"/>
          <p:cNvSpPr txBox="1"/>
          <p:nvPr/>
        </p:nvSpPr>
        <p:spPr>
          <a:xfrm>
            <a:off x="494191" y="2879225"/>
            <a:ext cx="5396230" cy="589280"/>
          </a:xfrm>
          <a:prstGeom prst="rect">
            <a:avLst/>
          </a:prstGeom>
        </p:spPr>
        <p:txBody>
          <a:bodyPr vert="horz" wrap="square" lIns="0" tIns="12700" rIns="0" bIns="0" rtlCol="0">
            <a:spAutoFit/>
          </a:bodyPr>
          <a:lstStyle/>
          <a:p>
            <a:pPr marL="12700">
              <a:lnSpc>
                <a:spcPct val="100000"/>
              </a:lnSpc>
              <a:spcBef>
                <a:spcPts val="100"/>
              </a:spcBef>
              <a:tabLst>
                <a:tab pos="1712595" algn="l"/>
                <a:tab pos="4176395" algn="l"/>
              </a:tabLst>
            </a:pPr>
            <a:r>
              <a:rPr sz="3700" spc="-630" dirty="0">
                <a:latin typeface="Verdana"/>
                <a:cs typeface="Verdana"/>
              </a:rPr>
              <a:t>ж</a:t>
            </a:r>
            <a:r>
              <a:rPr sz="3700" spc="-430" dirty="0">
                <a:latin typeface="Verdana"/>
                <a:cs typeface="Verdana"/>
              </a:rPr>
              <a:t>ү</a:t>
            </a:r>
            <a:r>
              <a:rPr sz="3700" spc="-320" dirty="0">
                <a:latin typeface="Verdana"/>
                <a:cs typeface="Verdana"/>
              </a:rPr>
              <a:t>й</a:t>
            </a:r>
            <a:r>
              <a:rPr sz="3700" spc="-530" dirty="0">
                <a:latin typeface="Verdana"/>
                <a:cs typeface="Verdana"/>
              </a:rPr>
              <a:t>к</a:t>
            </a:r>
            <a:r>
              <a:rPr sz="3700" spc="-220" dirty="0">
                <a:latin typeface="Verdana"/>
                <a:cs typeface="Verdana"/>
              </a:rPr>
              <a:t>е</a:t>
            </a:r>
            <a:r>
              <a:rPr sz="3700" dirty="0">
                <a:latin typeface="Verdana"/>
                <a:cs typeface="Verdana"/>
              </a:rPr>
              <a:t>	</a:t>
            </a:r>
            <a:r>
              <a:rPr sz="3700" spc="-630" dirty="0">
                <a:latin typeface="Verdana"/>
                <a:cs typeface="Verdana"/>
              </a:rPr>
              <a:t>ж</a:t>
            </a:r>
            <a:r>
              <a:rPr sz="3700" spc="-430" dirty="0">
                <a:latin typeface="Verdana"/>
                <a:cs typeface="Verdana"/>
              </a:rPr>
              <a:t>ү</a:t>
            </a:r>
            <a:r>
              <a:rPr sz="3700" spc="-320" dirty="0">
                <a:latin typeface="Verdana"/>
                <a:cs typeface="Verdana"/>
              </a:rPr>
              <a:t>й</a:t>
            </a:r>
            <a:r>
              <a:rPr sz="3700" spc="-225" dirty="0">
                <a:latin typeface="Verdana"/>
                <a:cs typeface="Verdana"/>
              </a:rPr>
              <a:t>е</a:t>
            </a:r>
            <a:r>
              <a:rPr sz="3700" spc="-40" dirty="0">
                <a:latin typeface="Verdana"/>
                <a:cs typeface="Verdana"/>
              </a:rPr>
              <a:t>с</a:t>
            </a:r>
            <a:r>
              <a:rPr sz="3700" spc="-245" dirty="0">
                <a:latin typeface="Verdana"/>
                <a:cs typeface="Verdana"/>
              </a:rPr>
              <a:t>і</a:t>
            </a:r>
            <a:r>
              <a:rPr sz="3700" spc="-325" dirty="0">
                <a:latin typeface="Verdana"/>
                <a:cs typeface="Verdana"/>
              </a:rPr>
              <a:t>н</a:t>
            </a:r>
            <a:r>
              <a:rPr sz="3700" spc="-245" dirty="0">
                <a:latin typeface="Verdana"/>
                <a:cs typeface="Verdana"/>
              </a:rPr>
              <a:t>і</a:t>
            </a:r>
            <a:r>
              <a:rPr sz="3700" spc="-220" dirty="0">
                <a:latin typeface="Verdana"/>
                <a:cs typeface="Verdana"/>
              </a:rPr>
              <a:t>ң</a:t>
            </a:r>
            <a:r>
              <a:rPr sz="3700" dirty="0">
                <a:latin typeface="Verdana"/>
                <a:cs typeface="Verdana"/>
              </a:rPr>
              <a:t>	</a:t>
            </a:r>
            <a:r>
              <a:rPr sz="3700" spc="-475" dirty="0">
                <a:latin typeface="Verdana"/>
                <a:cs typeface="Verdana"/>
              </a:rPr>
              <a:t>қ</a:t>
            </a:r>
            <a:r>
              <a:rPr sz="3700" spc="-225" dirty="0">
                <a:latin typeface="Verdana"/>
                <a:cs typeface="Verdana"/>
              </a:rPr>
              <a:t>о</a:t>
            </a:r>
            <a:r>
              <a:rPr sz="3700" spc="-355" dirty="0">
                <a:latin typeface="Verdana"/>
                <a:cs typeface="Verdana"/>
              </a:rPr>
              <a:t>з</a:t>
            </a:r>
            <a:r>
              <a:rPr sz="3700" spc="-445" dirty="0">
                <a:latin typeface="Verdana"/>
                <a:cs typeface="Verdana"/>
              </a:rPr>
              <a:t>у</a:t>
            </a:r>
            <a:r>
              <a:rPr sz="3700" spc="-535" dirty="0">
                <a:latin typeface="Verdana"/>
                <a:cs typeface="Verdana"/>
              </a:rPr>
              <a:t>ы</a:t>
            </a:r>
            <a:endParaRPr sz="3700">
              <a:latin typeface="Verdana"/>
              <a:cs typeface="Verdana"/>
            </a:endParaRPr>
          </a:p>
        </p:txBody>
      </p:sp>
      <p:sp>
        <p:nvSpPr>
          <p:cNvPr id="6" name="object 6"/>
          <p:cNvSpPr txBox="1"/>
          <p:nvPr/>
        </p:nvSpPr>
        <p:spPr>
          <a:xfrm>
            <a:off x="494191" y="3488825"/>
            <a:ext cx="4950460" cy="589280"/>
          </a:xfrm>
          <a:prstGeom prst="rect">
            <a:avLst/>
          </a:prstGeom>
        </p:spPr>
        <p:txBody>
          <a:bodyPr vert="horz" wrap="square" lIns="0" tIns="12700" rIns="0" bIns="0" rtlCol="0">
            <a:spAutoFit/>
          </a:bodyPr>
          <a:lstStyle/>
          <a:p>
            <a:pPr marL="12700">
              <a:lnSpc>
                <a:spcPct val="100000"/>
              </a:lnSpc>
              <a:spcBef>
                <a:spcPts val="100"/>
              </a:spcBef>
              <a:tabLst>
                <a:tab pos="3286760" algn="l"/>
              </a:tabLst>
            </a:pPr>
            <a:r>
              <a:rPr sz="3700" spc="-175" dirty="0">
                <a:latin typeface="Verdana"/>
                <a:cs typeface="Verdana"/>
              </a:rPr>
              <a:t>м</a:t>
            </a:r>
            <a:r>
              <a:rPr sz="3700" spc="-225" dirty="0">
                <a:latin typeface="Verdana"/>
                <a:cs typeface="Verdana"/>
              </a:rPr>
              <a:t>е</a:t>
            </a:r>
            <a:r>
              <a:rPr sz="3700" spc="-200" dirty="0">
                <a:latin typeface="Verdana"/>
                <a:cs typeface="Verdana"/>
              </a:rPr>
              <a:t>р</a:t>
            </a:r>
            <a:r>
              <a:rPr sz="3700" spc="-355" dirty="0">
                <a:latin typeface="Verdana"/>
                <a:cs typeface="Verdana"/>
              </a:rPr>
              <a:t>з</a:t>
            </a:r>
            <a:r>
              <a:rPr sz="3700" spc="-245" dirty="0">
                <a:latin typeface="Verdana"/>
                <a:cs typeface="Verdana"/>
              </a:rPr>
              <a:t>і</a:t>
            </a:r>
            <a:r>
              <a:rPr sz="3700" spc="-175" dirty="0">
                <a:latin typeface="Verdana"/>
                <a:cs typeface="Verdana"/>
              </a:rPr>
              <a:t>м</a:t>
            </a:r>
            <a:r>
              <a:rPr sz="3700" spc="-254" dirty="0">
                <a:latin typeface="Verdana"/>
                <a:cs typeface="Verdana"/>
              </a:rPr>
              <a:t>д</a:t>
            </a:r>
            <a:r>
              <a:rPr sz="3700" spc="-220" dirty="0">
                <a:latin typeface="Verdana"/>
                <a:cs typeface="Verdana"/>
              </a:rPr>
              <a:t>е</a:t>
            </a:r>
            <a:r>
              <a:rPr sz="3700" dirty="0">
                <a:latin typeface="Verdana"/>
                <a:cs typeface="Verdana"/>
              </a:rPr>
              <a:t>	</a:t>
            </a:r>
            <a:r>
              <a:rPr sz="3700" spc="-254" dirty="0">
                <a:latin typeface="Verdana"/>
                <a:cs typeface="Verdana"/>
              </a:rPr>
              <a:t>б</a:t>
            </a:r>
            <a:r>
              <a:rPr sz="3700" spc="-225" dirty="0">
                <a:latin typeface="Verdana"/>
                <a:cs typeface="Verdana"/>
              </a:rPr>
              <a:t>о</a:t>
            </a:r>
            <a:r>
              <a:rPr sz="3700" spc="-330" dirty="0">
                <a:latin typeface="Verdana"/>
                <a:cs typeface="Verdana"/>
              </a:rPr>
              <a:t>л</a:t>
            </a:r>
            <a:r>
              <a:rPr sz="3700" spc="-390" dirty="0">
                <a:latin typeface="Verdana"/>
                <a:cs typeface="Verdana"/>
              </a:rPr>
              <a:t>а</a:t>
            </a:r>
            <a:r>
              <a:rPr sz="3700" spc="-254" dirty="0">
                <a:latin typeface="Verdana"/>
                <a:cs typeface="Verdana"/>
              </a:rPr>
              <a:t>д</a:t>
            </a:r>
            <a:r>
              <a:rPr sz="3700" spc="-540" dirty="0">
                <a:latin typeface="Verdana"/>
                <a:cs typeface="Verdana"/>
              </a:rPr>
              <a:t>ы</a:t>
            </a:r>
            <a:r>
              <a:rPr sz="3700" spc="-675" dirty="0">
                <a:latin typeface="Verdana"/>
                <a:cs typeface="Verdana"/>
              </a:rPr>
              <a:t>.</a:t>
            </a:r>
            <a:endParaRPr sz="3700">
              <a:latin typeface="Verdana"/>
              <a:cs typeface="Verdana"/>
            </a:endParaRPr>
          </a:p>
        </p:txBody>
      </p:sp>
      <p:sp>
        <p:nvSpPr>
          <p:cNvPr id="7" name="object 7"/>
          <p:cNvSpPr txBox="1"/>
          <p:nvPr/>
        </p:nvSpPr>
        <p:spPr>
          <a:xfrm>
            <a:off x="6320325" y="2833468"/>
            <a:ext cx="4675505" cy="1244600"/>
          </a:xfrm>
          <a:prstGeom prst="rect">
            <a:avLst/>
          </a:prstGeom>
        </p:spPr>
        <p:txBody>
          <a:bodyPr vert="horz" wrap="square" lIns="0" tIns="12700" rIns="0" bIns="0" rtlCol="0">
            <a:spAutoFit/>
          </a:bodyPr>
          <a:lstStyle/>
          <a:p>
            <a:pPr marL="440055" marR="5080" indent="-427990">
              <a:lnSpc>
                <a:spcPct val="108100"/>
              </a:lnSpc>
              <a:spcBef>
                <a:spcPts val="100"/>
              </a:spcBef>
              <a:tabLst>
                <a:tab pos="2363470" algn="l"/>
                <a:tab pos="3437890" algn="l"/>
                <a:tab pos="3521710" algn="l"/>
              </a:tabLst>
            </a:pPr>
            <a:r>
              <a:rPr sz="3700" spc="-300" dirty="0">
                <a:latin typeface="Verdana"/>
                <a:cs typeface="Verdana"/>
              </a:rPr>
              <a:t>т</a:t>
            </a:r>
            <a:r>
              <a:rPr sz="3700" spc="-430" dirty="0">
                <a:latin typeface="Verdana"/>
                <a:cs typeface="Verdana"/>
              </a:rPr>
              <a:t>ұ</a:t>
            </a:r>
            <a:r>
              <a:rPr sz="3700" spc="-200" dirty="0">
                <a:latin typeface="Verdana"/>
                <a:cs typeface="Verdana"/>
              </a:rPr>
              <a:t>р</a:t>
            </a:r>
            <a:r>
              <a:rPr sz="3700" spc="-390" dirty="0">
                <a:latin typeface="Verdana"/>
                <a:cs typeface="Verdana"/>
              </a:rPr>
              <a:t>а</a:t>
            </a:r>
            <a:r>
              <a:rPr sz="3700" spc="-475" dirty="0">
                <a:latin typeface="Verdana"/>
                <a:cs typeface="Verdana"/>
              </a:rPr>
              <a:t>қ</a:t>
            </a:r>
            <a:r>
              <a:rPr sz="3700" spc="-40" dirty="0">
                <a:latin typeface="Verdana"/>
                <a:cs typeface="Verdana"/>
              </a:rPr>
              <a:t>с</a:t>
            </a:r>
            <a:r>
              <a:rPr sz="3700" spc="-540" dirty="0">
                <a:latin typeface="Verdana"/>
                <a:cs typeface="Verdana"/>
              </a:rPr>
              <a:t>ы</a:t>
            </a:r>
            <a:r>
              <a:rPr sz="3700" spc="-350" dirty="0">
                <a:latin typeface="Verdana"/>
                <a:cs typeface="Verdana"/>
              </a:rPr>
              <a:t>з</a:t>
            </a:r>
            <a:r>
              <a:rPr sz="3700" dirty="0">
                <a:latin typeface="Verdana"/>
                <a:cs typeface="Verdana"/>
              </a:rPr>
              <a:t>	</a:t>
            </a:r>
            <a:r>
              <a:rPr sz="3700" spc="-225" dirty="0">
                <a:latin typeface="Verdana"/>
                <a:cs typeface="Verdana"/>
              </a:rPr>
              <a:t>ә</a:t>
            </a:r>
            <a:r>
              <a:rPr sz="3700" spc="-200" dirty="0">
                <a:latin typeface="Verdana"/>
                <a:cs typeface="Verdana"/>
              </a:rPr>
              <a:t>р</a:t>
            </a:r>
            <a:r>
              <a:rPr sz="3700" spc="-245" dirty="0">
                <a:latin typeface="Verdana"/>
                <a:cs typeface="Verdana"/>
              </a:rPr>
              <a:t>і</a:t>
            </a:r>
            <a:r>
              <a:rPr sz="3700" dirty="0">
                <a:latin typeface="Verdana"/>
                <a:cs typeface="Verdana"/>
              </a:rPr>
              <a:t>	</a:t>
            </a:r>
            <a:r>
              <a:rPr sz="3700" spc="-475" dirty="0">
                <a:latin typeface="Verdana"/>
                <a:cs typeface="Verdana"/>
              </a:rPr>
              <a:t>қ</a:t>
            </a:r>
            <a:r>
              <a:rPr sz="3700" spc="-540" dirty="0">
                <a:latin typeface="Verdana"/>
                <a:cs typeface="Verdana"/>
              </a:rPr>
              <a:t>ы</a:t>
            </a:r>
            <a:r>
              <a:rPr sz="3700" spc="-40" dirty="0">
                <a:latin typeface="Verdana"/>
                <a:cs typeface="Verdana"/>
              </a:rPr>
              <a:t>с</a:t>
            </a:r>
            <a:r>
              <a:rPr sz="3700" spc="-475" dirty="0">
                <a:latin typeface="Verdana"/>
                <a:cs typeface="Verdana"/>
              </a:rPr>
              <a:t>қ</a:t>
            </a:r>
            <a:r>
              <a:rPr sz="3700" spc="-280" dirty="0">
                <a:latin typeface="Verdana"/>
                <a:cs typeface="Verdana"/>
              </a:rPr>
              <a:t>а  </a:t>
            </a:r>
            <a:r>
              <a:rPr sz="3700" spc="-295" dirty="0">
                <a:latin typeface="Verdana"/>
                <a:cs typeface="Verdana"/>
              </a:rPr>
              <a:t>З</a:t>
            </a:r>
            <a:r>
              <a:rPr sz="3700" spc="-225" dirty="0">
                <a:latin typeface="Verdana"/>
                <a:cs typeface="Verdana"/>
              </a:rPr>
              <a:t>е</a:t>
            </a:r>
            <a:r>
              <a:rPr sz="3700" spc="-320" dirty="0">
                <a:latin typeface="Verdana"/>
                <a:cs typeface="Verdana"/>
              </a:rPr>
              <a:t>й</a:t>
            </a:r>
            <a:r>
              <a:rPr sz="3700" spc="-245" dirty="0">
                <a:latin typeface="Verdana"/>
                <a:cs typeface="Verdana"/>
              </a:rPr>
              <a:t>і</a:t>
            </a:r>
            <a:r>
              <a:rPr sz="3700" spc="-325" dirty="0">
                <a:latin typeface="Verdana"/>
                <a:cs typeface="Verdana"/>
              </a:rPr>
              <a:t>нн</a:t>
            </a:r>
            <a:r>
              <a:rPr sz="3700" spc="-245" dirty="0">
                <a:latin typeface="Verdana"/>
                <a:cs typeface="Verdana"/>
              </a:rPr>
              <a:t>і</a:t>
            </a:r>
            <a:r>
              <a:rPr sz="3700" spc="-220" dirty="0">
                <a:latin typeface="Verdana"/>
                <a:cs typeface="Verdana"/>
              </a:rPr>
              <a:t>ң</a:t>
            </a:r>
            <a:r>
              <a:rPr sz="3700" dirty="0">
                <a:latin typeface="Verdana"/>
                <a:cs typeface="Verdana"/>
              </a:rPr>
              <a:t>			</a:t>
            </a:r>
            <a:r>
              <a:rPr sz="3700" spc="-430" dirty="0">
                <a:latin typeface="Verdana"/>
                <a:cs typeface="Verdana"/>
              </a:rPr>
              <a:t>ү</a:t>
            </a:r>
            <a:r>
              <a:rPr sz="3700" spc="-325" dirty="0">
                <a:latin typeface="Verdana"/>
                <a:cs typeface="Verdana"/>
              </a:rPr>
              <a:t>н</a:t>
            </a:r>
            <a:r>
              <a:rPr sz="3700" spc="-225" dirty="0">
                <a:latin typeface="Verdana"/>
                <a:cs typeface="Verdana"/>
              </a:rPr>
              <a:t>е</a:t>
            </a:r>
            <a:r>
              <a:rPr sz="3700" spc="-175" dirty="0">
                <a:latin typeface="Verdana"/>
                <a:cs typeface="Verdana"/>
              </a:rPr>
              <a:t>м</a:t>
            </a:r>
            <a:r>
              <a:rPr sz="3700" spc="-245" dirty="0">
                <a:latin typeface="Verdana"/>
                <a:cs typeface="Verdana"/>
              </a:rPr>
              <a:t>і</a:t>
            </a:r>
            <a:endParaRPr sz="3700">
              <a:latin typeface="Verdana"/>
              <a:cs typeface="Verdana"/>
            </a:endParaRPr>
          </a:p>
        </p:txBody>
      </p:sp>
      <p:sp>
        <p:nvSpPr>
          <p:cNvPr id="8" name="object 8"/>
          <p:cNvSpPr txBox="1"/>
          <p:nvPr/>
        </p:nvSpPr>
        <p:spPr>
          <a:xfrm>
            <a:off x="494191" y="4052667"/>
            <a:ext cx="10501630" cy="5511800"/>
          </a:xfrm>
          <a:prstGeom prst="rect">
            <a:avLst/>
          </a:prstGeom>
        </p:spPr>
        <p:txBody>
          <a:bodyPr vert="horz" wrap="square" lIns="0" tIns="12700" rIns="0" bIns="0" rtlCol="0">
            <a:spAutoFit/>
          </a:bodyPr>
          <a:lstStyle/>
          <a:p>
            <a:pPr marL="12700" marR="5080" algn="just">
              <a:lnSpc>
                <a:spcPct val="108100"/>
              </a:lnSpc>
              <a:spcBef>
                <a:spcPts val="100"/>
              </a:spcBef>
            </a:pPr>
            <a:r>
              <a:rPr sz="3700" spc="-300" dirty="0">
                <a:latin typeface="Verdana"/>
                <a:cs typeface="Verdana"/>
              </a:rPr>
              <a:t>т</a:t>
            </a:r>
            <a:r>
              <a:rPr sz="3700" spc="-430" dirty="0">
                <a:latin typeface="Verdana"/>
                <a:cs typeface="Verdana"/>
              </a:rPr>
              <a:t>ұ</a:t>
            </a:r>
            <a:r>
              <a:rPr sz="3700" spc="-200" dirty="0">
                <a:latin typeface="Verdana"/>
                <a:cs typeface="Verdana"/>
              </a:rPr>
              <a:t>р</a:t>
            </a:r>
            <a:r>
              <a:rPr sz="3700" spc="-390" dirty="0">
                <a:latin typeface="Verdana"/>
                <a:cs typeface="Verdana"/>
              </a:rPr>
              <a:t>а</a:t>
            </a:r>
            <a:r>
              <a:rPr sz="3700" spc="-475" dirty="0">
                <a:latin typeface="Verdana"/>
                <a:cs typeface="Verdana"/>
              </a:rPr>
              <a:t>қ</a:t>
            </a:r>
            <a:r>
              <a:rPr sz="3700" spc="-40" dirty="0">
                <a:latin typeface="Verdana"/>
                <a:cs typeface="Verdana"/>
              </a:rPr>
              <a:t>с</a:t>
            </a:r>
            <a:r>
              <a:rPr sz="3700" spc="-540" dirty="0">
                <a:latin typeface="Verdana"/>
                <a:cs typeface="Verdana"/>
              </a:rPr>
              <a:t>ы</a:t>
            </a:r>
            <a:r>
              <a:rPr sz="3700" spc="-355" dirty="0">
                <a:latin typeface="Verdana"/>
                <a:cs typeface="Verdana"/>
              </a:rPr>
              <a:t>з</a:t>
            </a:r>
            <a:r>
              <a:rPr sz="3700" spc="-254" dirty="0">
                <a:latin typeface="Verdana"/>
                <a:cs typeface="Verdana"/>
              </a:rPr>
              <a:t>д</a:t>
            </a:r>
            <a:r>
              <a:rPr sz="3700" spc="-540" dirty="0">
                <a:latin typeface="Verdana"/>
                <a:cs typeface="Verdana"/>
              </a:rPr>
              <a:t>ы</a:t>
            </a:r>
            <a:r>
              <a:rPr sz="3700" spc="-180" dirty="0">
                <a:latin typeface="Verdana"/>
                <a:cs typeface="Verdana"/>
              </a:rPr>
              <a:t>ғ</a:t>
            </a:r>
            <a:r>
              <a:rPr sz="3700" spc="-540" dirty="0">
                <a:latin typeface="Verdana"/>
                <a:cs typeface="Verdana"/>
              </a:rPr>
              <a:t>ы</a:t>
            </a:r>
            <a:r>
              <a:rPr sz="3700" spc="-325" dirty="0">
                <a:latin typeface="Verdana"/>
                <a:cs typeface="Verdana"/>
              </a:rPr>
              <a:t>н</a:t>
            </a:r>
            <a:r>
              <a:rPr sz="3700" spc="-390" dirty="0">
                <a:latin typeface="Verdana"/>
                <a:cs typeface="Verdana"/>
              </a:rPr>
              <a:t>а</a:t>
            </a:r>
            <a:r>
              <a:rPr sz="3700" spc="-320" dirty="0">
                <a:latin typeface="Verdana"/>
                <a:cs typeface="Verdana"/>
              </a:rPr>
              <a:t>н</a:t>
            </a:r>
            <a:r>
              <a:rPr sz="3700" spc="-70" dirty="0">
                <a:latin typeface="Verdana"/>
                <a:cs typeface="Verdana"/>
              </a:rPr>
              <a:t> </a:t>
            </a:r>
            <a:r>
              <a:rPr sz="3700" spc="-254" dirty="0">
                <a:latin typeface="Verdana"/>
                <a:cs typeface="Verdana"/>
              </a:rPr>
              <a:t>б</a:t>
            </a:r>
            <a:r>
              <a:rPr sz="3700" spc="-245" dirty="0">
                <a:latin typeface="Verdana"/>
                <a:cs typeface="Verdana"/>
              </a:rPr>
              <a:t>і</a:t>
            </a:r>
            <a:r>
              <a:rPr sz="3700" spc="-195" dirty="0">
                <a:latin typeface="Verdana"/>
                <a:cs typeface="Verdana"/>
              </a:rPr>
              <a:t>р</a:t>
            </a:r>
            <a:r>
              <a:rPr sz="3700" spc="-70" dirty="0">
                <a:latin typeface="Verdana"/>
                <a:cs typeface="Verdana"/>
              </a:rPr>
              <a:t> </a:t>
            </a:r>
            <a:r>
              <a:rPr sz="3700" spc="-225" dirty="0">
                <a:latin typeface="Verdana"/>
                <a:cs typeface="Verdana"/>
              </a:rPr>
              <a:t>о</a:t>
            </a:r>
            <a:r>
              <a:rPr sz="3700" spc="-254" dirty="0">
                <a:latin typeface="Verdana"/>
                <a:cs typeface="Verdana"/>
              </a:rPr>
              <a:t>б</a:t>
            </a:r>
            <a:r>
              <a:rPr sz="3700" spc="-484" dirty="0">
                <a:latin typeface="Verdana"/>
                <a:cs typeface="Verdana"/>
              </a:rPr>
              <a:t>ъ</a:t>
            </a:r>
            <a:r>
              <a:rPr sz="3700" spc="-225" dirty="0">
                <a:latin typeface="Verdana"/>
                <a:cs typeface="Verdana"/>
              </a:rPr>
              <a:t>е</a:t>
            </a:r>
            <a:r>
              <a:rPr sz="3700" spc="-530" dirty="0">
                <a:latin typeface="Verdana"/>
                <a:cs typeface="Verdana"/>
              </a:rPr>
              <a:t>к</a:t>
            </a:r>
            <a:r>
              <a:rPr sz="3700" spc="-300" dirty="0">
                <a:latin typeface="Verdana"/>
                <a:cs typeface="Verdana"/>
              </a:rPr>
              <a:t>т</a:t>
            </a:r>
            <a:r>
              <a:rPr sz="3700" spc="-245" dirty="0">
                <a:latin typeface="Verdana"/>
                <a:cs typeface="Verdana"/>
              </a:rPr>
              <a:t>і</a:t>
            </a:r>
            <a:r>
              <a:rPr sz="3700" spc="-254" dirty="0">
                <a:latin typeface="Verdana"/>
                <a:cs typeface="Verdana"/>
              </a:rPr>
              <a:t>д</a:t>
            </a:r>
            <a:r>
              <a:rPr sz="3700" spc="-225" dirty="0">
                <a:latin typeface="Verdana"/>
                <a:cs typeface="Verdana"/>
              </a:rPr>
              <a:t>е</a:t>
            </a:r>
            <a:r>
              <a:rPr sz="3700" spc="-320" dirty="0">
                <a:latin typeface="Verdana"/>
                <a:cs typeface="Verdana"/>
              </a:rPr>
              <a:t>н</a:t>
            </a:r>
            <a:r>
              <a:rPr sz="3700" spc="-70" dirty="0">
                <a:latin typeface="Verdana"/>
                <a:cs typeface="Verdana"/>
              </a:rPr>
              <a:t> </a:t>
            </a:r>
            <a:r>
              <a:rPr sz="3700" spc="-225" dirty="0">
                <a:latin typeface="Verdana"/>
                <a:cs typeface="Verdana"/>
              </a:rPr>
              <a:t>е</a:t>
            </a:r>
            <a:r>
              <a:rPr sz="3700" spc="-530" dirty="0">
                <a:latin typeface="Verdana"/>
                <a:cs typeface="Verdana"/>
              </a:rPr>
              <a:t>к</a:t>
            </a:r>
            <a:r>
              <a:rPr sz="3700" spc="-245" dirty="0">
                <a:latin typeface="Verdana"/>
                <a:cs typeface="Verdana"/>
              </a:rPr>
              <a:t>і</a:t>
            </a:r>
            <a:r>
              <a:rPr sz="3700" spc="-325" dirty="0">
                <a:latin typeface="Verdana"/>
                <a:cs typeface="Verdana"/>
              </a:rPr>
              <a:t>н</a:t>
            </a:r>
            <a:r>
              <a:rPr sz="3700" spc="-505" dirty="0">
                <a:latin typeface="Verdana"/>
                <a:cs typeface="Verdana"/>
              </a:rPr>
              <a:t>ш</a:t>
            </a:r>
            <a:r>
              <a:rPr sz="3700" spc="-245" dirty="0">
                <a:latin typeface="Verdana"/>
                <a:cs typeface="Verdana"/>
              </a:rPr>
              <a:t>і</a:t>
            </a:r>
            <a:r>
              <a:rPr sz="3700" spc="-70" dirty="0">
                <a:latin typeface="Verdana"/>
                <a:cs typeface="Verdana"/>
              </a:rPr>
              <a:t> </a:t>
            </a:r>
            <a:r>
              <a:rPr sz="3700" spc="-225" dirty="0">
                <a:latin typeface="Verdana"/>
                <a:cs typeface="Verdana"/>
              </a:rPr>
              <a:t>о</a:t>
            </a:r>
            <a:r>
              <a:rPr sz="3700" spc="-254" dirty="0">
                <a:latin typeface="Verdana"/>
                <a:cs typeface="Verdana"/>
              </a:rPr>
              <a:t>б</a:t>
            </a:r>
            <a:r>
              <a:rPr sz="3700" spc="-484" dirty="0">
                <a:latin typeface="Verdana"/>
                <a:cs typeface="Verdana"/>
              </a:rPr>
              <a:t>ъ</a:t>
            </a:r>
            <a:r>
              <a:rPr sz="3700" spc="-225" dirty="0">
                <a:latin typeface="Verdana"/>
                <a:cs typeface="Verdana"/>
              </a:rPr>
              <a:t>е</a:t>
            </a:r>
            <a:r>
              <a:rPr sz="3700" spc="-530" dirty="0">
                <a:latin typeface="Verdana"/>
                <a:cs typeface="Verdana"/>
              </a:rPr>
              <a:t>к</a:t>
            </a:r>
            <a:r>
              <a:rPr sz="3700" spc="-300" dirty="0">
                <a:latin typeface="Verdana"/>
                <a:cs typeface="Verdana"/>
              </a:rPr>
              <a:t>т</a:t>
            </a:r>
            <a:r>
              <a:rPr sz="3700" spc="-245" dirty="0">
                <a:latin typeface="Verdana"/>
                <a:cs typeface="Verdana"/>
              </a:rPr>
              <a:t>і</a:t>
            </a:r>
            <a:r>
              <a:rPr sz="3700" spc="-265" dirty="0">
                <a:latin typeface="Verdana"/>
                <a:cs typeface="Verdana"/>
              </a:rPr>
              <a:t>г</a:t>
            </a:r>
            <a:r>
              <a:rPr sz="3700" spc="-160" dirty="0">
                <a:latin typeface="Verdana"/>
                <a:cs typeface="Verdana"/>
              </a:rPr>
              <a:t>е  </a:t>
            </a:r>
            <a:r>
              <a:rPr sz="3700" spc="-385" dirty="0">
                <a:latin typeface="Verdana"/>
                <a:cs typeface="Verdana"/>
              </a:rPr>
              <a:t>ауысып</a:t>
            </a:r>
            <a:r>
              <a:rPr sz="3700" spc="-380" dirty="0">
                <a:latin typeface="Verdana"/>
                <a:cs typeface="Verdana"/>
              </a:rPr>
              <a:t> </a:t>
            </a:r>
            <a:r>
              <a:rPr sz="3700" spc="-370" dirty="0">
                <a:latin typeface="Verdana"/>
                <a:cs typeface="Verdana"/>
              </a:rPr>
              <a:t>отыруының</a:t>
            </a:r>
            <a:r>
              <a:rPr sz="3700" spc="-365" dirty="0">
                <a:latin typeface="Verdana"/>
                <a:cs typeface="Verdana"/>
              </a:rPr>
              <a:t> </a:t>
            </a:r>
            <a:r>
              <a:rPr sz="3700" spc="-204" dirty="0">
                <a:latin typeface="Verdana"/>
                <a:cs typeface="Verdana"/>
              </a:rPr>
              <a:t>себебі</a:t>
            </a:r>
            <a:r>
              <a:rPr sz="3700" spc="-200" dirty="0">
                <a:latin typeface="Verdana"/>
                <a:cs typeface="Verdana"/>
              </a:rPr>
              <a:t> </a:t>
            </a:r>
            <a:r>
              <a:rPr sz="3700" spc="-370" dirty="0">
                <a:latin typeface="Verdana"/>
                <a:cs typeface="Verdana"/>
              </a:rPr>
              <a:t>осы.</a:t>
            </a:r>
            <a:r>
              <a:rPr sz="3700" spc="-365" dirty="0">
                <a:latin typeface="Verdana"/>
                <a:cs typeface="Verdana"/>
              </a:rPr>
              <a:t> </a:t>
            </a:r>
            <a:r>
              <a:rPr sz="3700" spc="-415" dirty="0">
                <a:latin typeface="Verdana"/>
                <a:cs typeface="Verdana"/>
              </a:rPr>
              <a:t>Мысалы:</a:t>
            </a:r>
            <a:r>
              <a:rPr sz="3700" spc="-409" dirty="0">
                <a:latin typeface="Verdana"/>
                <a:cs typeface="Verdana"/>
              </a:rPr>
              <a:t> </a:t>
            </a:r>
            <a:r>
              <a:rPr sz="3700" spc="-285" dirty="0">
                <a:latin typeface="Verdana"/>
                <a:cs typeface="Verdana"/>
              </a:rPr>
              <a:t>олар </a:t>
            </a:r>
            <a:r>
              <a:rPr sz="3700" spc="-280" dirty="0">
                <a:latin typeface="Verdana"/>
                <a:cs typeface="Verdana"/>
              </a:rPr>
              <a:t> </a:t>
            </a:r>
            <a:r>
              <a:rPr sz="3700" spc="-320" dirty="0">
                <a:latin typeface="Verdana"/>
                <a:cs typeface="Verdana"/>
              </a:rPr>
              <a:t>ойнап </a:t>
            </a:r>
            <a:r>
              <a:rPr sz="3700" spc="-310" dirty="0">
                <a:latin typeface="Verdana"/>
                <a:cs typeface="Verdana"/>
              </a:rPr>
              <a:t>отырған </a:t>
            </a:r>
            <a:r>
              <a:rPr sz="3700" spc="-390" dirty="0">
                <a:latin typeface="Verdana"/>
                <a:cs typeface="Verdana"/>
              </a:rPr>
              <a:t>ойыншығын </a:t>
            </a:r>
            <a:r>
              <a:rPr sz="3700" spc="-765" dirty="0">
                <a:latin typeface="Verdana"/>
                <a:cs typeface="Verdana"/>
              </a:rPr>
              <a:t>12</a:t>
            </a:r>
            <a:r>
              <a:rPr sz="3700" spc="-760" dirty="0">
                <a:latin typeface="Verdana"/>
                <a:cs typeface="Verdana"/>
              </a:rPr>
              <a:t> </a:t>
            </a:r>
            <a:r>
              <a:rPr sz="3700" spc="-330" dirty="0">
                <a:latin typeface="Verdana"/>
                <a:cs typeface="Verdana"/>
              </a:rPr>
              <a:t>минуттың </a:t>
            </a:r>
            <a:r>
              <a:rPr sz="3700" spc="-300" dirty="0">
                <a:latin typeface="Verdana"/>
                <a:cs typeface="Verdana"/>
              </a:rPr>
              <a:t>ішінде </a:t>
            </a:r>
            <a:r>
              <a:rPr sz="3700" spc="-295" dirty="0">
                <a:latin typeface="Verdana"/>
                <a:cs typeface="Verdana"/>
              </a:rPr>
              <a:t>8 </a:t>
            </a:r>
            <a:r>
              <a:rPr sz="3700" spc="-290" dirty="0">
                <a:latin typeface="Verdana"/>
                <a:cs typeface="Verdana"/>
              </a:rPr>
              <a:t> </a:t>
            </a:r>
            <a:r>
              <a:rPr sz="3700" spc="-240" dirty="0">
                <a:latin typeface="Verdana"/>
                <a:cs typeface="Verdana"/>
              </a:rPr>
              <a:t>рет</a:t>
            </a:r>
            <a:r>
              <a:rPr sz="3700" spc="-235" dirty="0">
                <a:latin typeface="Verdana"/>
                <a:cs typeface="Verdana"/>
              </a:rPr>
              <a:t> </a:t>
            </a:r>
            <a:r>
              <a:rPr sz="3700" spc="-390" dirty="0">
                <a:latin typeface="Verdana"/>
                <a:cs typeface="Verdana"/>
              </a:rPr>
              <a:t>ауыстырады.</a:t>
            </a:r>
            <a:r>
              <a:rPr sz="3700" spc="-385" dirty="0">
                <a:latin typeface="Verdana"/>
                <a:cs typeface="Verdana"/>
              </a:rPr>
              <a:t> </a:t>
            </a:r>
            <a:r>
              <a:rPr sz="3700" spc="-235" dirty="0">
                <a:latin typeface="Verdana"/>
                <a:cs typeface="Verdana"/>
              </a:rPr>
              <a:t>Сонда</a:t>
            </a:r>
            <a:r>
              <a:rPr sz="3700" spc="-229" dirty="0">
                <a:latin typeface="Verdana"/>
                <a:cs typeface="Verdana"/>
              </a:rPr>
              <a:t> </a:t>
            </a:r>
            <a:r>
              <a:rPr sz="3700" spc="-350" dirty="0">
                <a:latin typeface="Verdana"/>
                <a:cs typeface="Verdana"/>
              </a:rPr>
              <a:t>баланың</a:t>
            </a:r>
            <a:r>
              <a:rPr sz="3700" spc="-345" dirty="0">
                <a:latin typeface="Verdana"/>
                <a:cs typeface="Verdana"/>
              </a:rPr>
              <a:t> </a:t>
            </a:r>
            <a:r>
              <a:rPr sz="3700" spc="-225" dirty="0">
                <a:latin typeface="Verdana"/>
                <a:cs typeface="Verdana"/>
              </a:rPr>
              <a:t>әрбір </a:t>
            </a:r>
            <a:r>
              <a:rPr sz="3700" spc="-220" dirty="0">
                <a:latin typeface="Verdana"/>
                <a:cs typeface="Verdana"/>
              </a:rPr>
              <a:t> </a:t>
            </a:r>
            <a:r>
              <a:rPr sz="3700" spc="-385" dirty="0">
                <a:latin typeface="Verdana"/>
                <a:cs typeface="Verdana"/>
              </a:rPr>
              <a:t>ойыншықпен</a:t>
            </a:r>
            <a:r>
              <a:rPr sz="3700" spc="-380" dirty="0">
                <a:latin typeface="Verdana"/>
                <a:cs typeface="Verdana"/>
              </a:rPr>
              <a:t> </a:t>
            </a:r>
            <a:r>
              <a:rPr sz="3700" spc="-285" dirty="0">
                <a:latin typeface="Verdana"/>
                <a:cs typeface="Verdana"/>
              </a:rPr>
              <a:t>әрекет</a:t>
            </a:r>
            <a:r>
              <a:rPr sz="3700" spc="-280" dirty="0">
                <a:latin typeface="Verdana"/>
                <a:cs typeface="Verdana"/>
              </a:rPr>
              <a:t> </a:t>
            </a:r>
            <a:r>
              <a:rPr sz="3700" spc="-305" dirty="0">
                <a:latin typeface="Verdana"/>
                <a:cs typeface="Verdana"/>
              </a:rPr>
              <a:t>етуі</a:t>
            </a:r>
            <a:r>
              <a:rPr sz="3700" spc="-300" dirty="0">
                <a:latin typeface="Verdana"/>
                <a:cs typeface="Verdana"/>
              </a:rPr>
              <a:t> </a:t>
            </a:r>
            <a:r>
              <a:rPr sz="3700" spc="-395" dirty="0">
                <a:latin typeface="Verdana"/>
                <a:cs typeface="Verdana"/>
              </a:rPr>
              <a:t>2</a:t>
            </a:r>
            <a:r>
              <a:rPr sz="3700" spc="-390" dirty="0">
                <a:latin typeface="Verdana"/>
                <a:cs typeface="Verdana"/>
              </a:rPr>
              <a:t> </a:t>
            </a:r>
            <a:r>
              <a:rPr sz="3700" spc="-320" dirty="0">
                <a:latin typeface="Verdana"/>
                <a:cs typeface="Verdana"/>
              </a:rPr>
              <a:t>минуттан</a:t>
            </a:r>
            <a:r>
              <a:rPr sz="3700" spc="-315" dirty="0">
                <a:latin typeface="Verdana"/>
                <a:cs typeface="Verdana"/>
              </a:rPr>
              <a:t> </a:t>
            </a:r>
            <a:r>
              <a:rPr sz="3700" spc="-370" dirty="0">
                <a:latin typeface="Verdana"/>
                <a:cs typeface="Verdana"/>
              </a:rPr>
              <a:t>аспайды. </a:t>
            </a:r>
            <a:r>
              <a:rPr sz="3700" spc="-365" dirty="0">
                <a:latin typeface="Verdana"/>
                <a:cs typeface="Verdana"/>
              </a:rPr>
              <a:t> </a:t>
            </a:r>
            <a:r>
              <a:rPr sz="3700" spc="-315" dirty="0">
                <a:latin typeface="Verdana"/>
                <a:cs typeface="Verdana"/>
              </a:rPr>
              <a:t>Себебі:</a:t>
            </a:r>
            <a:r>
              <a:rPr sz="3700" spc="-310" dirty="0">
                <a:latin typeface="Verdana"/>
                <a:cs typeface="Verdana"/>
              </a:rPr>
              <a:t> </a:t>
            </a:r>
            <a:r>
              <a:rPr sz="3700" spc="-340" dirty="0">
                <a:latin typeface="Verdana"/>
                <a:cs typeface="Verdana"/>
              </a:rPr>
              <a:t>бала</a:t>
            </a:r>
            <a:r>
              <a:rPr sz="3700" spc="-335" dirty="0">
                <a:latin typeface="Verdana"/>
                <a:cs typeface="Verdana"/>
              </a:rPr>
              <a:t> </a:t>
            </a:r>
            <a:r>
              <a:rPr sz="3700" spc="-270" dirty="0">
                <a:latin typeface="Verdana"/>
                <a:cs typeface="Verdana"/>
              </a:rPr>
              <a:t>өзінің</a:t>
            </a:r>
            <a:r>
              <a:rPr sz="3700" spc="-265" dirty="0">
                <a:latin typeface="Verdana"/>
                <a:cs typeface="Verdana"/>
              </a:rPr>
              <a:t> </a:t>
            </a:r>
            <a:r>
              <a:rPr sz="3700" spc="-280" dirty="0">
                <a:latin typeface="Verdana"/>
                <a:cs typeface="Verdana"/>
              </a:rPr>
              <a:t>зейініне</a:t>
            </a:r>
            <a:r>
              <a:rPr sz="3700" spc="-275" dirty="0">
                <a:latin typeface="Verdana"/>
                <a:cs typeface="Verdana"/>
              </a:rPr>
              <a:t> </a:t>
            </a:r>
            <a:r>
              <a:rPr sz="3700" spc="-385" dirty="0">
                <a:latin typeface="Verdana"/>
                <a:cs typeface="Verdana"/>
              </a:rPr>
              <a:t>басшылық</a:t>
            </a:r>
            <a:r>
              <a:rPr sz="3700" spc="-380" dirty="0">
                <a:latin typeface="Verdana"/>
                <a:cs typeface="Verdana"/>
              </a:rPr>
              <a:t> </a:t>
            </a:r>
            <a:r>
              <a:rPr sz="3700" spc="-360" dirty="0">
                <a:latin typeface="Verdana"/>
                <a:cs typeface="Verdana"/>
              </a:rPr>
              <a:t>жасап </a:t>
            </a:r>
            <a:r>
              <a:rPr sz="3700" spc="-355" dirty="0">
                <a:latin typeface="Verdana"/>
                <a:cs typeface="Verdana"/>
              </a:rPr>
              <a:t> </a:t>
            </a:r>
            <a:r>
              <a:rPr sz="3700" spc="-220" dirty="0">
                <a:latin typeface="Verdana"/>
                <a:cs typeface="Verdana"/>
              </a:rPr>
              <a:t>меңгере</a:t>
            </a:r>
            <a:r>
              <a:rPr sz="3700" spc="-215" dirty="0">
                <a:latin typeface="Verdana"/>
                <a:cs typeface="Verdana"/>
              </a:rPr>
              <a:t> </a:t>
            </a:r>
            <a:r>
              <a:rPr sz="3700" spc="-385" dirty="0">
                <a:latin typeface="Verdana"/>
                <a:cs typeface="Verdana"/>
              </a:rPr>
              <a:t>алмайды.</a:t>
            </a:r>
            <a:r>
              <a:rPr sz="3700" spc="-380" dirty="0">
                <a:latin typeface="Verdana"/>
                <a:cs typeface="Verdana"/>
              </a:rPr>
              <a:t> </a:t>
            </a:r>
            <a:r>
              <a:rPr sz="3700" spc="-335" dirty="0">
                <a:latin typeface="Verdana"/>
                <a:cs typeface="Verdana"/>
              </a:rPr>
              <a:t>Бұлардың</a:t>
            </a:r>
            <a:r>
              <a:rPr sz="3700" spc="-330" dirty="0">
                <a:latin typeface="Verdana"/>
                <a:cs typeface="Verdana"/>
              </a:rPr>
              <a:t> </a:t>
            </a:r>
            <a:r>
              <a:rPr sz="3700" spc="-285" dirty="0">
                <a:latin typeface="Verdana"/>
                <a:cs typeface="Verdana"/>
              </a:rPr>
              <a:t>зейіні</a:t>
            </a:r>
            <a:r>
              <a:rPr sz="3700" spc="-280" dirty="0">
                <a:latin typeface="Verdana"/>
                <a:cs typeface="Verdana"/>
              </a:rPr>
              <a:t> </a:t>
            </a:r>
            <a:r>
              <a:rPr sz="3700" spc="-260" dirty="0">
                <a:latin typeface="Verdana"/>
                <a:cs typeface="Verdana"/>
              </a:rPr>
              <a:t>көбінесе </a:t>
            </a:r>
            <a:r>
              <a:rPr sz="3700" spc="-254" dirty="0">
                <a:latin typeface="Verdana"/>
                <a:cs typeface="Verdana"/>
              </a:rPr>
              <a:t> </a:t>
            </a:r>
            <a:r>
              <a:rPr sz="3700" spc="-385" dirty="0">
                <a:latin typeface="Verdana"/>
                <a:cs typeface="Verdana"/>
              </a:rPr>
              <a:t>ырықсыз</a:t>
            </a:r>
            <a:r>
              <a:rPr sz="3700" spc="-380" dirty="0">
                <a:latin typeface="Verdana"/>
                <a:cs typeface="Verdana"/>
              </a:rPr>
              <a:t> </a:t>
            </a:r>
            <a:r>
              <a:rPr sz="3700" spc="-330" dirty="0">
                <a:latin typeface="Verdana"/>
                <a:cs typeface="Verdana"/>
              </a:rPr>
              <a:t>болады</a:t>
            </a:r>
            <a:r>
              <a:rPr sz="3700" spc="-325" dirty="0">
                <a:latin typeface="Verdana"/>
                <a:cs typeface="Verdana"/>
              </a:rPr>
              <a:t> </a:t>
            </a:r>
            <a:r>
              <a:rPr sz="3700" spc="-440" dirty="0">
                <a:latin typeface="Verdana"/>
                <a:cs typeface="Verdana"/>
              </a:rPr>
              <a:t>да,</a:t>
            </a:r>
            <a:r>
              <a:rPr sz="3700" spc="-434" dirty="0">
                <a:latin typeface="Verdana"/>
                <a:cs typeface="Verdana"/>
              </a:rPr>
              <a:t> </a:t>
            </a:r>
            <a:r>
              <a:rPr sz="3700" spc="-280" dirty="0">
                <a:latin typeface="Verdana"/>
                <a:cs typeface="Verdana"/>
              </a:rPr>
              <a:t>зейінінің </a:t>
            </a:r>
            <a:r>
              <a:rPr sz="3700" spc="-475" dirty="0">
                <a:latin typeface="Verdana"/>
                <a:cs typeface="Verdana"/>
              </a:rPr>
              <a:t>ашық</a:t>
            </a:r>
            <a:r>
              <a:rPr sz="3700" spc="-470" dirty="0">
                <a:latin typeface="Verdana"/>
                <a:cs typeface="Verdana"/>
              </a:rPr>
              <a:t> </a:t>
            </a:r>
            <a:r>
              <a:rPr sz="3700" spc="-260" dirty="0">
                <a:latin typeface="Verdana"/>
                <a:cs typeface="Verdana"/>
              </a:rPr>
              <a:t>түсті </a:t>
            </a:r>
            <a:r>
              <a:rPr sz="3700" spc="-430" dirty="0">
                <a:latin typeface="Verdana"/>
                <a:cs typeface="Verdana"/>
              </a:rPr>
              <a:t>затқа, </a:t>
            </a:r>
            <a:r>
              <a:rPr sz="3700" spc="-425" dirty="0">
                <a:latin typeface="Verdana"/>
                <a:cs typeface="Verdana"/>
              </a:rPr>
              <a:t> </a:t>
            </a:r>
            <a:r>
              <a:rPr sz="3700" spc="-475" dirty="0">
                <a:latin typeface="Verdana"/>
                <a:cs typeface="Verdana"/>
              </a:rPr>
              <a:t>қ</a:t>
            </a:r>
            <a:r>
              <a:rPr sz="3700" spc="-390" dirty="0">
                <a:latin typeface="Verdana"/>
                <a:cs typeface="Verdana"/>
              </a:rPr>
              <a:t>а</a:t>
            </a:r>
            <a:r>
              <a:rPr sz="3700" spc="-300" dirty="0">
                <a:latin typeface="Verdana"/>
                <a:cs typeface="Verdana"/>
              </a:rPr>
              <a:t>тт</a:t>
            </a:r>
            <a:r>
              <a:rPr sz="3700" spc="-535" dirty="0">
                <a:latin typeface="Verdana"/>
                <a:cs typeface="Verdana"/>
              </a:rPr>
              <a:t>ы</a:t>
            </a:r>
            <a:r>
              <a:rPr sz="3700" spc="-425" dirty="0">
                <a:latin typeface="Verdana"/>
                <a:cs typeface="Verdana"/>
              </a:rPr>
              <a:t> </a:t>
            </a:r>
            <a:r>
              <a:rPr sz="3700" spc="-254" dirty="0">
                <a:latin typeface="Verdana"/>
                <a:cs typeface="Verdana"/>
              </a:rPr>
              <a:t>д</a:t>
            </a:r>
            <a:r>
              <a:rPr sz="3700" spc="-540" dirty="0">
                <a:latin typeface="Verdana"/>
                <a:cs typeface="Verdana"/>
              </a:rPr>
              <a:t>ы</a:t>
            </a:r>
            <a:r>
              <a:rPr sz="3700" spc="-254" dirty="0">
                <a:latin typeface="Verdana"/>
                <a:cs typeface="Verdana"/>
              </a:rPr>
              <a:t>б</a:t>
            </a:r>
            <a:r>
              <a:rPr sz="3700" spc="-540" dirty="0">
                <a:latin typeface="Verdana"/>
                <a:cs typeface="Verdana"/>
              </a:rPr>
              <a:t>ы</a:t>
            </a:r>
            <a:r>
              <a:rPr sz="3700" spc="-40" dirty="0">
                <a:latin typeface="Verdana"/>
                <a:cs typeface="Verdana"/>
              </a:rPr>
              <a:t>с</a:t>
            </a:r>
            <a:r>
              <a:rPr sz="3700" spc="-475" dirty="0">
                <a:latin typeface="Verdana"/>
                <a:cs typeface="Verdana"/>
              </a:rPr>
              <a:t>қ</a:t>
            </a:r>
            <a:r>
              <a:rPr sz="3700" spc="-385" dirty="0">
                <a:latin typeface="Verdana"/>
                <a:cs typeface="Verdana"/>
              </a:rPr>
              <a:t>а</a:t>
            </a:r>
            <a:r>
              <a:rPr sz="3700" spc="-425" dirty="0">
                <a:latin typeface="Verdana"/>
                <a:cs typeface="Verdana"/>
              </a:rPr>
              <a:t> </a:t>
            </a:r>
            <a:r>
              <a:rPr sz="3700" spc="-225" dirty="0">
                <a:latin typeface="Verdana"/>
                <a:cs typeface="Verdana"/>
              </a:rPr>
              <a:t>е</a:t>
            </a:r>
            <a:r>
              <a:rPr sz="3700" spc="-200" dirty="0">
                <a:latin typeface="Verdana"/>
                <a:cs typeface="Verdana"/>
              </a:rPr>
              <a:t>р</a:t>
            </a:r>
            <a:r>
              <a:rPr sz="3700" spc="-225" dirty="0">
                <a:latin typeface="Verdana"/>
                <a:cs typeface="Verdana"/>
              </a:rPr>
              <a:t>е</a:t>
            </a:r>
            <a:r>
              <a:rPr sz="3700" spc="-530" dirty="0">
                <a:latin typeface="Verdana"/>
                <a:cs typeface="Verdana"/>
              </a:rPr>
              <a:t>к</a:t>
            </a:r>
            <a:r>
              <a:rPr sz="3700" spc="-505" dirty="0">
                <a:latin typeface="Verdana"/>
                <a:cs typeface="Verdana"/>
              </a:rPr>
              <a:t>ш</a:t>
            </a:r>
            <a:r>
              <a:rPr sz="3700" spc="-220" dirty="0">
                <a:latin typeface="Verdana"/>
                <a:cs typeface="Verdana"/>
              </a:rPr>
              <a:t>е</a:t>
            </a:r>
            <a:r>
              <a:rPr sz="3700" spc="-425" dirty="0">
                <a:latin typeface="Verdana"/>
                <a:cs typeface="Verdana"/>
              </a:rPr>
              <a:t> </a:t>
            </a:r>
            <a:r>
              <a:rPr sz="3700" spc="-300" dirty="0">
                <a:latin typeface="Verdana"/>
                <a:cs typeface="Verdana"/>
              </a:rPr>
              <a:t>т</a:t>
            </a:r>
            <a:r>
              <a:rPr sz="3700" spc="-430" dirty="0">
                <a:latin typeface="Verdana"/>
                <a:cs typeface="Verdana"/>
              </a:rPr>
              <a:t>ү</a:t>
            </a:r>
            <a:r>
              <a:rPr sz="3700" spc="-40" dirty="0">
                <a:latin typeface="Verdana"/>
                <a:cs typeface="Verdana"/>
              </a:rPr>
              <a:t>с</a:t>
            </a:r>
            <a:r>
              <a:rPr sz="3700" spc="-530" dirty="0">
                <a:latin typeface="Verdana"/>
                <a:cs typeface="Verdana"/>
              </a:rPr>
              <a:t>к</a:t>
            </a:r>
            <a:r>
              <a:rPr sz="3700" spc="-220" dirty="0">
                <a:latin typeface="Verdana"/>
                <a:cs typeface="Verdana"/>
              </a:rPr>
              <a:t>е</a:t>
            </a:r>
            <a:r>
              <a:rPr sz="3700" spc="-425" dirty="0">
                <a:latin typeface="Verdana"/>
                <a:cs typeface="Verdana"/>
              </a:rPr>
              <a:t> </a:t>
            </a:r>
            <a:r>
              <a:rPr sz="3700" spc="-390" dirty="0">
                <a:latin typeface="Verdana"/>
                <a:cs typeface="Verdana"/>
              </a:rPr>
              <a:t>а</a:t>
            </a:r>
            <a:r>
              <a:rPr sz="3700" spc="-445" dirty="0">
                <a:latin typeface="Verdana"/>
                <a:cs typeface="Verdana"/>
              </a:rPr>
              <a:t>у</a:t>
            </a:r>
            <a:r>
              <a:rPr sz="3700" spc="-254" dirty="0">
                <a:latin typeface="Verdana"/>
                <a:cs typeface="Verdana"/>
              </a:rPr>
              <a:t>д</a:t>
            </a:r>
            <a:r>
              <a:rPr sz="3700" spc="-390" dirty="0">
                <a:latin typeface="Verdana"/>
                <a:cs typeface="Verdana"/>
              </a:rPr>
              <a:t>а</a:t>
            </a:r>
            <a:r>
              <a:rPr sz="3700" spc="-200" dirty="0">
                <a:latin typeface="Verdana"/>
                <a:cs typeface="Verdana"/>
              </a:rPr>
              <a:t>р</a:t>
            </a:r>
            <a:r>
              <a:rPr sz="3700" spc="-385" dirty="0">
                <a:latin typeface="Verdana"/>
                <a:cs typeface="Verdana"/>
              </a:rPr>
              <a:t>а</a:t>
            </a:r>
            <a:r>
              <a:rPr sz="3700" spc="-425" dirty="0">
                <a:latin typeface="Verdana"/>
                <a:cs typeface="Verdana"/>
              </a:rPr>
              <a:t> </a:t>
            </a:r>
            <a:r>
              <a:rPr sz="3700" spc="-254" dirty="0">
                <a:latin typeface="Verdana"/>
                <a:cs typeface="Verdana"/>
              </a:rPr>
              <a:t>б</a:t>
            </a:r>
            <a:r>
              <a:rPr sz="3700" spc="-225" dirty="0">
                <a:latin typeface="Verdana"/>
                <a:cs typeface="Verdana"/>
              </a:rPr>
              <a:t>е</a:t>
            </a:r>
            <a:r>
              <a:rPr sz="3700" spc="-200" dirty="0">
                <a:latin typeface="Verdana"/>
                <a:cs typeface="Verdana"/>
              </a:rPr>
              <a:t>р</a:t>
            </a:r>
            <a:r>
              <a:rPr sz="3700" spc="-225" dirty="0">
                <a:latin typeface="Verdana"/>
                <a:cs typeface="Verdana"/>
              </a:rPr>
              <a:t>е</a:t>
            </a:r>
            <a:r>
              <a:rPr sz="3700" spc="-254" dirty="0">
                <a:latin typeface="Verdana"/>
                <a:cs typeface="Verdana"/>
              </a:rPr>
              <a:t>д</a:t>
            </a:r>
            <a:r>
              <a:rPr sz="3700" spc="-245" dirty="0">
                <a:latin typeface="Verdana"/>
                <a:cs typeface="Verdana"/>
              </a:rPr>
              <a:t>і</a:t>
            </a:r>
            <a:r>
              <a:rPr sz="3700" spc="-675" dirty="0">
                <a:latin typeface="Verdana"/>
                <a:cs typeface="Verdana"/>
              </a:rPr>
              <a:t>.</a:t>
            </a:r>
            <a:endParaRPr sz="37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876991" y="5855886"/>
            <a:ext cx="5411008" cy="4431112"/>
          </a:xfrm>
          <a:prstGeom prst="rect">
            <a:avLst/>
          </a:prstGeom>
        </p:spPr>
      </p:pic>
      <p:grpSp>
        <p:nvGrpSpPr>
          <p:cNvPr id="3" name="object 3"/>
          <p:cNvGrpSpPr/>
          <p:nvPr/>
        </p:nvGrpSpPr>
        <p:grpSpPr>
          <a:xfrm>
            <a:off x="0" y="0"/>
            <a:ext cx="1901189" cy="2413000"/>
            <a:chOff x="0" y="0"/>
            <a:chExt cx="1901189" cy="2413000"/>
          </a:xfrm>
        </p:grpSpPr>
        <p:pic>
          <p:nvPicPr>
            <p:cNvPr id="4" name="object 4"/>
            <p:cNvPicPr/>
            <p:nvPr/>
          </p:nvPicPr>
          <p:blipFill>
            <a:blip r:embed="rId3" cstate="print"/>
            <a:stretch>
              <a:fillRect/>
            </a:stretch>
          </p:blipFill>
          <p:spPr>
            <a:xfrm>
              <a:off x="1767939" y="0"/>
              <a:ext cx="132798" cy="81642"/>
            </a:xfrm>
            <a:prstGeom prst="rect">
              <a:avLst/>
            </a:prstGeom>
          </p:spPr>
        </p:pic>
        <p:sp>
          <p:nvSpPr>
            <p:cNvPr id="5" name="object 5"/>
            <p:cNvSpPr/>
            <p:nvPr/>
          </p:nvSpPr>
          <p:spPr>
            <a:xfrm>
              <a:off x="0" y="0"/>
              <a:ext cx="1851660" cy="2413000"/>
            </a:xfrm>
            <a:custGeom>
              <a:avLst/>
              <a:gdLst/>
              <a:ahLst/>
              <a:cxnLst/>
              <a:rect l="l" t="t" r="r" b="b"/>
              <a:pathLst>
                <a:path w="1851660" h="2413000">
                  <a:moveTo>
                    <a:pt x="14398" y="88899"/>
                  </a:moveTo>
                  <a:lnTo>
                    <a:pt x="0" y="88899"/>
                  </a:lnTo>
                  <a:lnTo>
                    <a:pt x="0" y="0"/>
                  </a:lnTo>
                  <a:lnTo>
                    <a:pt x="193693" y="0"/>
                  </a:lnTo>
                  <a:lnTo>
                    <a:pt x="149390" y="25399"/>
                  </a:lnTo>
                  <a:lnTo>
                    <a:pt x="104738" y="38099"/>
                  </a:lnTo>
                  <a:lnTo>
                    <a:pt x="14398" y="88899"/>
                  </a:lnTo>
                  <a:close/>
                </a:path>
                <a:path w="1851660" h="2413000">
                  <a:moveTo>
                    <a:pt x="838540" y="2412999"/>
                  </a:moveTo>
                  <a:lnTo>
                    <a:pt x="637745" y="2412999"/>
                  </a:lnTo>
                  <a:lnTo>
                    <a:pt x="496929" y="2374899"/>
                  </a:lnTo>
                  <a:lnTo>
                    <a:pt x="364745" y="2336799"/>
                  </a:lnTo>
                  <a:lnTo>
                    <a:pt x="322686" y="2311399"/>
                  </a:lnTo>
                  <a:lnTo>
                    <a:pt x="281657" y="2285999"/>
                  </a:lnTo>
                  <a:lnTo>
                    <a:pt x="241678" y="2260599"/>
                  </a:lnTo>
                  <a:lnTo>
                    <a:pt x="202764" y="2235199"/>
                  </a:lnTo>
                  <a:lnTo>
                    <a:pt x="164935" y="2197099"/>
                  </a:lnTo>
                  <a:lnTo>
                    <a:pt x="128208" y="2158999"/>
                  </a:lnTo>
                  <a:lnTo>
                    <a:pt x="92344" y="2133599"/>
                  </a:lnTo>
                  <a:lnTo>
                    <a:pt x="58675" y="2095499"/>
                  </a:lnTo>
                  <a:lnTo>
                    <a:pt x="27400" y="2044699"/>
                  </a:lnTo>
                  <a:lnTo>
                    <a:pt x="0" y="2006599"/>
                  </a:lnTo>
                  <a:lnTo>
                    <a:pt x="0" y="1092199"/>
                  </a:lnTo>
                  <a:lnTo>
                    <a:pt x="18659" y="1054099"/>
                  </a:lnTo>
                  <a:lnTo>
                    <a:pt x="43661" y="1015999"/>
                  </a:lnTo>
                  <a:lnTo>
                    <a:pt x="70365" y="977899"/>
                  </a:lnTo>
                  <a:lnTo>
                    <a:pt x="98756" y="939799"/>
                  </a:lnTo>
                  <a:lnTo>
                    <a:pt x="128815" y="901699"/>
                  </a:lnTo>
                  <a:lnTo>
                    <a:pt x="160525" y="863599"/>
                  </a:lnTo>
                  <a:lnTo>
                    <a:pt x="193981" y="825499"/>
                  </a:lnTo>
                  <a:lnTo>
                    <a:pt x="228619" y="787399"/>
                  </a:lnTo>
                  <a:lnTo>
                    <a:pt x="264463" y="761999"/>
                  </a:lnTo>
                  <a:lnTo>
                    <a:pt x="301538" y="723899"/>
                  </a:lnTo>
                  <a:lnTo>
                    <a:pt x="339868" y="698499"/>
                  </a:lnTo>
                  <a:lnTo>
                    <a:pt x="379477" y="673099"/>
                  </a:lnTo>
                  <a:lnTo>
                    <a:pt x="420390" y="647699"/>
                  </a:lnTo>
                  <a:lnTo>
                    <a:pt x="460947" y="609599"/>
                  </a:lnTo>
                  <a:lnTo>
                    <a:pt x="701782" y="457199"/>
                  </a:lnTo>
                  <a:lnTo>
                    <a:pt x="740443" y="431799"/>
                  </a:lnTo>
                  <a:lnTo>
                    <a:pt x="777952" y="406399"/>
                  </a:lnTo>
                  <a:lnTo>
                    <a:pt x="814620" y="368299"/>
                  </a:lnTo>
                  <a:lnTo>
                    <a:pt x="850757" y="342899"/>
                  </a:lnTo>
                  <a:lnTo>
                    <a:pt x="877764" y="304799"/>
                  </a:lnTo>
                  <a:lnTo>
                    <a:pt x="899398" y="279399"/>
                  </a:lnTo>
                  <a:lnTo>
                    <a:pt x="917196" y="241299"/>
                  </a:lnTo>
                  <a:lnTo>
                    <a:pt x="932696" y="203199"/>
                  </a:lnTo>
                  <a:lnTo>
                    <a:pt x="937634" y="190499"/>
                  </a:lnTo>
                  <a:lnTo>
                    <a:pt x="947231" y="165099"/>
                  </a:lnTo>
                  <a:lnTo>
                    <a:pt x="952139" y="152399"/>
                  </a:lnTo>
                  <a:lnTo>
                    <a:pt x="967468" y="126999"/>
                  </a:lnTo>
                  <a:lnTo>
                    <a:pt x="987400" y="101599"/>
                  </a:lnTo>
                  <a:lnTo>
                    <a:pt x="1012269" y="76199"/>
                  </a:lnTo>
                  <a:lnTo>
                    <a:pt x="1042411" y="63499"/>
                  </a:lnTo>
                  <a:lnTo>
                    <a:pt x="1121755" y="25399"/>
                  </a:lnTo>
                  <a:lnTo>
                    <a:pt x="1148600" y="25399"/>
                  </a:lnTo>
                  <a:lnTo>
                    <a:pt x="1197701" y="0"/>
                  </a:lnTo>
                  <a:lnTo>
                    <a:pt x="1767939" y="0"/>
                  </a:lnTo>
                  <a:lnTo>
                    <a:pt x="1802103" y="25399"/>
                  </a:lnTo>
                  <a:lnTo>
                    <a:pt x="1833865" y="76199"/>
                  </a:lnTo>
                  <a:lnTo>
                    <a:pt x="1848970" y="114299"/>
                  </a:lnTo>
                  <a:lnTo>
                    <a:pt x="1158001" y="114299"/>
                  </a:lnTo>
                  <a:lnTo>
                    <a:pt x="1123710" y="139699"/>
                  </a:lnTo>
                  <a:lnTo>
                    <a:pt x="1091923" y="165099"/>
                  </a:lnTo>
                  <a:lnTo>
                    <a:pt x="1065531" y="203199"/>
                  </a:lnTo>
                  <a:lnTo>
                    <a:pt x="1047422" y="241299"/>
                  </a:lnTo>
                  <a:lnTo>
                    <a:pt x="1040488" y="292099"/>
                  </a:lnTo>
                  <a:lnTo>
                    <a:pt x="1041075" y="292099"/>
                  </a:lnTo>
                  <a:lnTo>
                    <a:pt x="1045386" y="317499"/>
                  </a:lnTo>
                  <a:lnTo>
                    <a:pt x="1052887" y="317499"/>
                  </a:lnTo>
                  <a:lnTo>
                    <a:pt x="1063843" y="330199"/>
                  </a:lnTo>
                  <a:lnTo>
                    <a:pt x="1467149" y="330199"/>
                  </a:lnTo>
                  <a:lnTo>
                    <a:pt x="1457096" y="355599"/>
                  </a:lnTo>
                  <a:lnTo>
                    <a:pt x="964852" y="355599"/>
                  </a:lnTo>
                  <a:lnTo>
                    <a:pt x="947599" y="368299"/>
                  </a:lnTo>
                  <a:lnTo>
                    <a:pt x="930906" y="380999"/>
                  </a:lnTo>
                  <a:lnTo>
                    <a:pt x="914855" y="393699"/>
                  </a:lnTo>
                  <a:lnTo>
                    <a:pt x="899525" y="406399"/>
                  </a:lnTo>
                  <a:lnTo>
                    <a:pt x="895697" y="406399"/>
                  </a:lnTo>
                  <a:lnTo>
                    <a:pt x="893656" y="419099"/>
                  </a:lnTo>
                  <a:lnTo>
                    <a:pt x="893508" y="419099"/>
                  </a:lnTo>
                  <a:lnTo>
                    <a:pt x="895359" y="431799"/>
                  </a:lnTo>
                  <a:lnTo>
                    <a:pt x="899739" y="431799"/>
                  </a:lnTo>
                  <a:lnTo>
                    <a:pt x="906208" y="444499"/>
                  </a:lnTo>
                  <a:lnTo>
                    <a:pt x="1428061" y="444499"/>
                  </a:lnTo>
                  <a:lnTo>
                    <a:pt x="1421063" y="469899"/>
                  </a:lnTo>
                  <a:lnTo>
                    <a:pt x="1409992" y="507999"/>
                  </a:lnTo>
                  <a:lnTo>
                    <a:pt x="1401762" y="558799"/>
                  </a:lnTo>
                  <a:lnTo>
                    <a:pt x="1396287" y="622299"/>
                  </a:lnTo>
                  <a:lnTo>
                    <a:pt x="1054910" y="622299"/>
                  </a:lnTo>
                  <a:lnTo>
                    <a:pt x="1003674" y="634999"/>
                  </a:lnTo>
                  <a:lnTo>
                    <a:pt x="955211" y="660399"/>
                  </a:lnTo>
                  <a:lnTo>
                    <a:pt x="909123" y="685799"/>
                  </a:lnTo>
                  <a:lnTo>
                    <a:pt x="865018" y="711199"/>
                  </a:lnTo>
                  <a:lnTo>
                    <a:pt x="822500" y="736599"/>
                  </a:lnTo>
                  <a:lnTo>
                    <a:pt x="782718" y="774699"/>
                  </a:lnTo>
                  <a:lnTo>
                    <a:pt x="743920" y="800099"/>
                  </a:lnTo>
                  <a:lnTo>
                    <a:pt x="706119" y="838199"/>
                  </a:lnTo>
                  <a:lnTo>
                    <a:pt x="669328" y="876299"/>
                  </a:lnTo>
                  <a:lnTo>
                    <a:pt x="633558" y="901699"/>
                  </a:lnTo>
                  <a:lnTo>
                    <a:pt x="598821" y="939799"/>
                  </a:lnTo>
                  <a:lnTo>
                    <a:pt x="565130" y="977899"/>
                  </a:lnTo>
                  <a:lnTo>
                    <a:pt x="532496" y="1015999"/>
                  </a:lnTo>
                  <a:lnTo>
                    <a:pt x="500933" y="1054099"/>
                  </a:lnTo>
                  <a:lnTo>
                    <a:pt x="470451" y="1092199"/>
                  </a:lnTo>
                  <a:lnTo>
                    <a:pt x="441062" y="1142999"/>
                  </a:lnTo>
                  <a:lnTo>
                    <a:pt x="412780" y="1181099"/>
                  </a:lnTo>
                  <a:lnTo>
                    <a:pt x="385617" y="1219199"/>
                  </a:lnTo>
                  <a:lnTo>
                    <a:pt x="366017" y="1257299"/>
                  </a:lnTo>
                  <a:lnTo>
                    <a:pt x="346683" y="1282699"/>
                  </a:lnTo>
                  <a:lnTo>
                    <a:pt x="329843" y="1320799"/>
                  </a:lnTo>
                  <a:lnTo>
                    <a:pt x="317726" y="1346199"/>
                  </a:lnTo>
                  <a:lnTo>
                    <a:pt x="307870" y="1396999"/>
                  </a:lnTo>
                  <a:lnTo>
                    <a:pt x="300135" y="1435099"/>
                  </a:lnTo>
                  <a:lnTo>
                    <a:pt x="294193" y="1485899"/>
                  </a:lnTo>
                  <a:lnTo>
                    <a:pt x="286371" y="1574799"/>
                  </a:lnTo>
                  <a:lnTo>
                    <a:pt x="290079" y="1625599"/>
                  </a:lnTo>
                  <a:lnTo>
                    <a:pt x="296718" y="1676399"/>
                  </a:lnTo>
                  <a:lnTo>
                    <a:pt x="308308" y="1727199"/>
                  </a:lnTo>
                  <a:lnTo>
                    <a:pt x="326869" y="1765299"/>
                  </a:lnTo>
                  <a:lnTo>
                    <a:pt x="354422" y="1816099"/>
                  </a:lnTo>
                  <a:lnTo>
                    <a:pt x="386371" y="1854199"/>
                  </a:lnTo>
                  <a:lnTo>
                    <a:pt x="421605" y="1879599"/>
                  </a:lnTo>
                  <a:lnTo>
                    <a:pt x="459704" y="1904999"/>
                  </a:lnTo>
                  <a:lnTo>
                    <a:pt x="500246" y="1930399"/>
                  </a:lnTo>
                  <a:lnTo>
                    <a:pt x="547315" y="1955799"/>
                  </a:lnTo>
                  <a:lnTo>
                    <a:pt x="596493" y="1981199"/>
                  </a:lnTo>
                  <a:lnTo>
                    <a:pt x="647344" y="1981199"/>
                  </a:lnTo>
                  <a:lnTo>
                    <a:pt x="699431" y="1993899"/>
                  </a:lnTo>
                  <a:lnTo>
                    <a:pt x="1399342" y="1993899"/>
                  </a:lnTo>
                  <a:lnTo>
                    <a:pt x="1393801" y="2006599"/>
                  </a:lnTo>
                  <a:lnTo>
                    <a:pt x="1368688" y="2057399"/>
                  </a:lnTo>
                  <a:lnTo>
                    <a:pt x="1340446" y="2095499"/>
                  </a:lnTo>
                  <a:lnTo>
                    <a:pt x="1308894" y="2133599"/>
                  </a:lnTo>
                  <a:lnTo>
                    <a:pt x="1273850" y="2171699"/>
                  </a:lnTo>
                  <a:lnTo>
                    <a:pt x="1235133" y="2209799"/>
                  </a:lnTo>
                  <a:lnTo>
                    <a:pt x="1195762" y="2247899"/>
                  </a:lnTo>
                  <a:lnTo>
                    <a:pt x="1155301" y="2273299"/>
                  </a:lnTo>
                  <a:lnTo>
                    <a:pt x="1113715" y="2298699"/>
                  </a:lnTo>
                  <a:lnTo>
                    <a:pt x="1070966" y="2324099"/>
                  </a:lnTo>
                  <a:lnTo>
                    <a:pt x="1027020" y="2349499"/>
                  </a:lnTo>
                  <a:lnTo>
                    <a:pt x="981840" y="2374899"/>
                  </a:lnTo>
                  <a:lnTo>
                    <a:pt x="887636" y="2400299"/>
                  </a:lnTo>
                  <a:lnTo>
                    <a:pt x="838540" y="2412999"/>
                  </a:lnTo>
                  <a:close/>
                </a:path>
                <a:path w="1851660" h="2413000">
                  <a:moveTo>
                    <a:pt x="1467149" y="330199"/>
                  </a:moveTo>
                  <a:lnTo>
                    <a:pt x="1063843" y="330199"/>
                  </a:lnTo>
                  <a:lnTo>
                    <a:pt x="1078520" y="317499"/>
                  </a:lnTo>
                  <a:lnTo>
                    <a:pt x="1093986" y="317499"/>
                  </a:lnTo>
                  <a:lnTo>
                    <a:pt x="1109106" y="304799"/>
                  </a:lnTo>
                  <a:lnTo>
                    <a:pt x="1123596" y="292099"/>
                  </a:lnTo>
                  <a:lnTo>
                    <a:pt x="1137169" y="279399"/>
                  </a:lnTo>
                  <a:lnTo>
                    <a:pt x="1157558" y="266699"/>
                  </a:lnTo>
                  <a:lnTo>
                    <a:pt x="1177291" y="241299"/>
                  </a:lnTo>
                  <a:lnTo>
                    <a:pt x="1196713" y="228599"/>
                  </a:lnTo>
                  <a:lnTo>
                    <a:pt x="1216171" y="203199"/>
                  </a:lnTo>
                  <a:lnTo>
                    <a:pt x="1228996" y="190499"/>
                  </a:lnTo>
                  <a:lnTo>
                    <a:pt x="1235207" y="165099"/>
                  </a:lnTo>
                  <a:lnTo>
                    <a:pt x="1234717" y="152399"/>
                  </a:lnTo>
                  <a:lnTo>
                    <a:pt x="1227441" y="139699"/>
                  </a:lnTo>
                  <a:lnTo>
                    <a:pt x="1214398" y="114299"/>
                  </a:lnTo>
                  <a:lnTo>
                    <a:pt x="1848970" y="114299"/>
                  </a:lnTo>
                  <a:lnTo>
                    <a:pt x="1850176" y="139699"/>
                  </a:lnTo>
                  <a:lnTo>
                    <a:pt x="1594173" y="139699"/>
                  </a:lnTo>
                  <a:lnTo>
                    <a:pt x="1581157" y="152399"/>
                  </a:lnTo>
                  <a:lnTo>
                    <a:pt x="1565473" y="177799"/>
                  </a:lnTo>
                  <a:lnTo>
                    <a:pt x="1550029" y="190499"/>
                  </a:lnTo>
                  <a:lnTo>
                    <a:pt x="1535367" y="203199"/>
                  </a:lnTo>
                  <a:lnTo>
                    <a:pt x="1522027" y="228599"/>
                  </a:lnTo>
                  <a:lnTo>
                    <a:pt x="1495467" y="266699"/>
                  </a:lnTo>
                  <a:lnTo>
                    <a:pt x="1472176" y="317499"/>
                  </a:lnTo>
                  <a:lnTo>
                    <a:pt x="1467149" y="330199"/>
                  </a:lnTo>
                  <a:close/>
                </a:path>
                <a:path w="1851660" h="2413000">
                  <a:moveTo>
                    <a:pt x="1525541" y="1219199"/>
                  </a:moveTo>
                  <a:lnTo>
                    <a:pt x="1423636" y="1219199"/>
                  </a:lnTo>
                  <a:lnTo>
                    <a:pt x="1425291" y="1206499"/>
                  </a:lnTo>
                  <a:lnTo>
                    <a:pt x="1427962" y="1206499"/>
                  </a:lnTo>
                  <a:lnTo>
                    <a:pt x="1428390" y="1193799"/>
                  </a:lnTo>
                  <a:lnTo>
                    <a:pt x="1431506" y="1155699"/>
                  </a:lnTo>
                  <a:lnTo>
                    <a:pt x="1434572" y="1104899"/>
                  </a:lnTo>
                  <a:lnTo>
                    <a:pt x="1437418" y="1066799"/>
                  </a:lnTo>
                  <a:lnTo>
                    <a:pt x="1439874" y="1015999"/>
                  </a:lnTo>
                  <a:lnTo>
                    <a:pt x="1442292" y="965199"/>
                  </a:lnTo>
                  <a:lnTo>
                    <a:pt x="1446527" y="863599"/>
                  </a:lnTo>
                  <a:lnTo>
                    <a:pt x="1448907" y="800099"/>
                  </a:lnTo>
                  <a:lnTo>
                    <a:pt x="1451839" y="749299"/>
                  </a:lnTo>
                  <a:lnTo>
                    <a:pt x="1456434" y="698499"/>
                  </a:lnTo>
                  <a:lnTo>
                    <a:pt x="1464120" y="660399"/>
                  </a:lnTo>
                  <a:lnTo>
                    <a:pt x="1475041" y="609599"/>
                  </a:lnTo>
                  <a:lnTo>
                    <a:pt x="1489340" y="558799"/>
                  </a:lnTo>
                  <a:lnTo>
                    <a:pt x="1507162" y="507999"/>
                  </a:lnTo>
                  <a:lnTo>
                    <a:pt x="1528650" y="469899"/>
                  </a:lnTo>
                  <a:lnTo>
                    <a:pt x="1556456" y="419099"/>
                  </a:lnTo>
                  <a:lnTo>
                    <a:pt x="1585844" y="368299"/>
                  </a:lnTo>
                  <a:lnTo>
                    <a:pt x="1615934" y="317499"/>
                  </a:lnTo>
                  <a:lnTo>
                    <a:pt x="1645843" y="279399"/>
                  </a:lnTo>
                  <a:lnTo>
                    <a:pt x="1656485" y="253999"/>
                  </a:lnTo>
                  <a:lnTo>
                    <a:pt x="1665640" y="241299"/>
                  </a:lnTo>
                  <a:lnTo>
                    <a:pt x="1672081" y="215899"/>
                  </a:lnTo>
                  <a:lnTo>
                    <a:pt x="1674581" y="190499"/>
                  </a:lnTo>
                  <a:lnTo>
                    <a:pt x="1672571" y="177799"/>
                  </a:lnTo>
                  <a:lnTo>
                    <a:pt x="1666395" y="165099"/>
                  </a:lnTo>
                  <a:lnTo>
                    <a:pt x="1656192" y="152399"/>
                  </a:lnTo>
                  <a:lnTo>
                    <a:pt x="1642104" y="139699"/>
                  </a:lnTo>
                  <a:lnTo>
                    <a:pt x="1850176" y="139699"/>
                  </a:lnTo>
                  <a:lnTo>
                    <a:pt x="1851382" y="165099"/>
                  </a:lnTo>
                  <a:lnTo>
                    <a:pt x="1843853" y="203199"/>
                  </a:lnTo>
                  <a:lnTo>
                    <a:pt x="1829137" y="241299"/>
                  </a:lnTo>
                  <a:lnTo>
                    <a:pt x="1809988" y="292099"/>
                  </a:lnTo>
                  <a:lnTo>
                    <a:pt x="1785334" y="330199"/>
                  </a:lnTo>
                  <a:lnTo>
                    <a:pt x="1759616" y="380999"/>
                  </a:lnTo>
                  <a:lnTo>
                    <a:pt x="1733474" y="431799"/>
                  </a:lnTo>
                  <a:lnTo>
                    <a:pt x="1707551" y="469899"/>
                  </a:lnTo>
                  <a:lnTo>
                    <a:pt x="1682486" y="520699"/>
                  </a:lnTo>
                  <a:lnTo>
                    <a:pt x="1658421" y="571499"/>
                  </a:lnTo>
                  <a:lnTo>
                    <a:pt x="1636101" y="609599"/>
                  </a:lnTo>
                  <a:lnTo>
                    <a:pt x="1615666" y="660399"/>
                  </a:lnTo>
                  <a:lnTo>
                    <a:pt x="1597253" y="711199"/>
                  </a:lnTo>
                  <a:lnTo>
                    <a:pt x="1581003" y="761999"/>
                  </a:lnTo>
                  <a:lnTo>
                    <a:pt x="1567054" y="812799"/>
                  </a:lnTo>
                  <a:lnTo>
                    <a:pt x="1555544" y="863599"/>
                  </a:lnTo>
                  <a:lnTo>
                    <a:pt x="1546614" y="914399"/>
                  </a:lnTo>
                  <a:lnTo>
                    <a:pt x="1540401" y="965199"/>
                  </a:lnTo>
                  <a:lnTo>
                    <a:pt x="1536019" y="1028699"/>
                  </a:lnTo>
                  <a:lnTo>
                    <a:pt x="1532393" y="1079499"/>
                  </a:lnTo>
                  <a:lnTo>
                    <a:pt x="1529385" y="1130299"/>
                  </a:lnTo>
                  <a:lnTo>
                    <a:pt x="1526855" y="1181099"/>
                  </a:lnTo>
                  <a:lnTo>
                    <a:pt x="1525541" y="1219199"/>
                  </a:lnTo>
                  <a:close/>
                </a:path>
                <a:path w="1851660" h="2413000">
                  <a:moveTo>
                    <a:pt x="1428061" y="444499"/>
                  </a:moveTo>
                  <a:lnTo>
                    <a:pt x="942632" y="444499"/>
                  </a:lnTo>
                  <a:lnTo>
                    <a:pt x="963483" y="431799"/>
                  </a:lnTo>
                  <a:lnTo>
                    <a:pt x="982081" y="419099"/>
                  </a:lnTo>
                  <a:lnTo>
                    <a:pt x="998450" y="406399"/>
                  </a:lnTo>
                  <a:lnTo>
                    <a:pt x="1005639" y="406399"/>
                  </a:lnTo>
                  <a:lnTo>
                    <a:pt x="1009447" y="393699"/>
                  </a:lnTo>
                  <a:lnTo>
                    <a:pt x="1009319" y="380999"/>
                  </a:lnTo>
                  <a:lnTo>
                    <a:pt x="1004700" y="368299"/>
                  </a:lnTo>
                  <a:lnTo>
                    <a:pt x="996535" y="355599"/>
                  </a:lnTo>
                  <a:lnTo>
                    <a:pt x="1457096" y="355599"/>
                  </a:lnTo>
                  <a:lnTo>
                    <a:pt x="1452069" y="368299"/>
                  </a:lnTo>
                  <a:lnTo>
                    <a:pt x="1435060" y="419099"/>
                  </a:lnTo>
                  <a:lnTo>
                    <a:pt x="1428061" y="444499"/>
                  </a:lnTo>
                  <a:close/>
                </a:path>
                <a:path w="1851660" h="2413000">
                  <a:moveTo>
                    <a:pt x="1399342" y="1993899"/>
                  </a:moveTo>
                  <a:lnTo>
                    <a:pt x="754284" y="1993899"/>
                  </a:lnTo>
                  <a:lnTo>
                    <a:pt x="807035" y="1981199"/>
                  </a:lnTo>
                  <a:lnTo>
                    <a:pt x="857363" y="1968499"/>
                  </a:lnTo>
                  <a:lnTo>
                    <a:pt x="904948" y="1943099"/>
                  </a:lnTo>
                  <a:lnTo>
                    <a:pt x="949468" y="1917699"/>
                  </a:lnTo>
                  <a:lnTo>
                    <a:pt x="982628" y="1879599"/>
                  </a:lnTo>
                  <a:lnTo>
                    <a:pt x="1011156" y="1841499"/>
                  </a:lnTo>
                  <a:lnTo>
                    <a:pt x="1035468" y="1803399"/>
                  </a:lnTo>
                  <a:lnTo>
                    <a:pt x="1055978" y="1765299"/>
                  </a:lnTo>
                  <a:lnTo>
                    <a:pt x="1076000" y="1714499"/>
                  </a:lnTo>
                  <a:lnTo>
                    <a:pt x="1093427" y="1663699"/>
                  </a:lnTo>
                  <a:lnTo>
                    <a:pt x="1108387" y="1612899"/>
                  </a:lnTo>
                  <a:lnTo>
                    <a:pt x="1121007" y="1562099"/>
                  </a:lnTo>
                  <a:lnTo>
                    <a:pt x="1131414" y="1511299"/>
                  </a:lnTo>
                  <a:lnTo>
                    <a:pt x="1139734" y="1460499"/>
                  </a:lnTo>
                  <a:lnTo>
                    <a:pt x="1146095" y="1409699"/>
                  </a:lnTo>
                  <a:lnTo>
                    <a:pt x="1150623" y="1358899"/>
                  </a:lnTo>
                  <a:lnTo>
                    <a:pt x="1153446" y="1308099"/>
                  </a:lnTo>
                  <a:lnTo>
                    <a:pt x="1154690" y="1257299"/>
                  </a:lnTo>
                  <a:lnTo>
                    <a:pt x="1155047" y="1193799"/>
                  </a:lnTo>
                  <a:lnTo>
                    <a:pt x="1155160" y="1155699"/>
                  </a:lnTo>
                  <a:lnTo>
                    <a:pt x="1155284" y="1092199"/>
                  </a:lnTo>
                  <a:lnTo>
                    <a:pt x="1155405" y="1054099"/>
                  </a:lnTo>
                  <a:lnTo>
                    <a:pt x="1155824" y="977899"/>
                  </a:lnTo>
                  <a:lnTo>
                    <a:pt x="1156559" y="927099"/>
                  </a:lnTo>
                  <a:lnTo>
                    <a:pt x="1158259" y="888999"/>
                  </a:lnTo>
                  <a:lnTo>
                    <a:pt x="1161059" y="838199"/>
                  </a:lnTo>
                  <a:lnTo>
                    <a:pt x="1163921" y="800099"/>
                  </a:lnTo>
                  <a:lnTo>
                    <a:pt x="1165800" y="749299"/>
                  </a:lnTo>
                  <a:lnTo>
                    <a:pt x="1164732" y="698499"/>
                  </a:lnTo>
                  <a:lnTo>
                    <a:pt x="1158856" y="647699"/>
                  </a:lnTo>
                  <a:lnTo>
                    <a:pt x="1143766" y="622299"/>
                  </a:lnTo>
                  <a:lnTo>
                    <a:pt x="1396287" y="622299"/>
                  </a:lnTo>
                  <a:lnTo>
                    <a:pt x="1392776" y="660399"/>
                  </a:lnTo>
                  <a:lnTo>
                    <a:pt x="1389984" y="711199"/>
                  </a:lnTo>
                  <a:lnTo>
                    <a:pt x="1387941" y="761999"/>
                  </a:lnTo>
                  <a:lnTo>
                    <a:pt x="1386678" y="812799"/>
                  </a:lnTo>
                  <a:lnTo>
                    <a:pt x="1386225" y="863599"/>
                  </a:lnTo>
                  <a:lnTo>
                    <a:pt x="1386612" y="914399"/>
                  </a:lnTo>
                  <a:lnTo>
                    <a:pt x="1387870" y="952499"/>
                  </a:lnTo>
                  <a:lnTo>
                    <a:pt x="1390029" y="1003299"/>
                  </a:lnTo>
                  <a:lnTo>
                    <a:pt x="1393120" y="1054099"/>
                  </a:lnTo>
                  <a:lnTo>
                    <a:pt x="1397172" y="1104899"/>
                  </a:lnTo>
                  <a:lnTo>
                    <a:pt x="1402216" y="1155699"/>
                  </a:lnTo>
                  <a:lnTo>
                    <a:pt x="1411846" y="1193799"/>
                  </a:lnTo>
                  <a:lnTo>
                    <a:pt x="1415463" y="1219199"/>
                  </a:lnTo>
                  <a:lnTo>
                    <a:pt x="1525541" y="1219199"/>
                  </a:lnTo>
                  <a:lnTo>
                    <a:pt x="1524665" y="1244599"/>
                  </a:lnTo>
                  <a:lnTo>
                    <a:pt x="1522674" y="1295399"/>
                  </a:lnTo>
                  <a:lnTo>
                    <a:pt x="1412685" y="1295399"/>
                  </a:lnTo>
                  <a:lnTo>
                    <a:pt x="1407825" y="1308099"/>
                  </a:lnTo>
                  <a:lnTo>
                    <a:pt x="1404194" y="1308099"/>
                  </a:lnTo>
                  <a:lnTo>
                    <a:pt x="1401335" y="1320799"/>
                  </a:lnTo>
                  <a:lnTo>
                    <a:pt x="1399397" y="1320799"/>
                  </a:lnTo>
                  <a:lnTo>
                    <a:pt x="1397227" y="1358899"/>
                  </a:lnTo>
                  <a:lnTo>
                    <a:pt x="1396234" y="1396999"/>
                  </a:lnTo>
                  <a:lnTo>
                    <a:pt x="1395379" y="1460499"/>
                  </a:lnTo>
                  <a:lnTo>
                    <a:pt x="1396136" y="1473199"/>
                  </a:lnTo>
                  <a:lnTo>
                    <a:pt x="1397990" y="1473199"/>
                  </a:lnTo>
                  <a:lnTo>
                    <a:pt x="1400314" y="1485899"/>
                  </a:lnTo>
                  <a:lnTo>
                    <a:pt x="1402483" y="1498599"/>
                  </a:lnTo>
                  <a:lnTo>
                    <a:pt x="1512922" y="1498599"/>
                  </a:lnTo>
                  <a:lnTo>
                    <a:pt x="1508784" y="1549399"/>
                  </a:lnTo>
                  <a:lnTo>
                    <a:pt x="1503509" y="1600199"/>
                  </a:lnTo>
                  <a:lnTo>
                    <a:pt x="1388969" y="1600199"/>
                  </a:lnTo>
                  <a:lnTo>
                    <a:pt x="1382933" y="1612899"/>
                  </a:lnTo>
                  <a:lnTo>
                    <a:pt x="1371182" y="1612899"/>
                  </a:lnTo>
                  <a:lnTo>
                    <a:pt x="1368511" y="1625599"/>
                  </a:lnTo>
                  <a:lnTo>
                    <a:pt x="1364629" y="1650999"/>
                  </a:lnTo>
                  <a:lnTo>
                    <a:pt x="1361454" y="1689099"/>
                  </a:lnTo>
                  <a:lnTo>
                    <a:pt x="1358709" y="1714499"/>
                  </a:lnTo>
                  <a:lnTo>
                    <a:pt x="1356119" y="1752599"/>
                  </a:lnTo>
                  <a:lnTo>
                    <a:pt x="1359484" y="1752599"/>
                  </a:lnTo>
                  <a:lnTo>
                    <a:pt x="1363063" y="1765299"/>
                  </a:lnTo>
                  <a:lnTo>
                    <a:pt x="1478633" y="1765299"/>
                  </a:lnTo>
                  <a:lnTo>
                    <a:pt x="1466582" y="1816099"/>
                  </a:lnTo>
                  <a:lnTo>
                    <a:pt x="1452175" y="1866899"/>
                  </a:lnTo>
                  <a:lnTo>
                    <a:pt x="1435363" y="1917699"/>
                  </a:lnTo>
                  <a:lnTo>
                    <a:pt x="1415966" y="1955799"/>
                  </a:lnTo>
                  <a:lnTo>
                    <a:pt x="1399342" y="1993899"/>
                  </a:lnTo>
                  <a:close/>
                </a:path>
                <a:path w="1851660" h="2413000">
                  <a:moveTo>
                    <a:pt x="1512922" y="1498599"/>
                  </a:moveTo>
                  <a:lnTo>
                    <a:pt x="1407825" y="1498599"/>
                  </a:lnTo>
                  <a:lnTo>
                    <a:pt x="1410923" y="1485899"/>
                  </a:lnTo>
                  <a:lnTo>
                    <a:pt x="1415196" y="1485899"/>
                  </a:lnTo>
                  <a:lnTo>
                    <a:pt x="1425049" y="1447799"/>
                  </a:lnTo>
                  <a:lnTo>
                    <a:pt x="1433043" y="1422399"/>
                  </a:lnTo>
                  <a:lnTo>
                    <a:pt x="1440688" y="1384299"/>
                  </a:lnTo>
                  <a:lnTo>
                    <a:pt x="1447726" y="1358899"/>
                  </a:lnTo>
                  <a:lnTo>
                    <a:pt x="1449359" y="1346199"/>
                  </a:lnTo>
                  <a:lnTo>
                    <a:pt x="1449656" y="1333499"/>
                  </a:lnTo>
                  <a:lnTo>
                    <a:pt x="1448800" y="1320799"/>
                  </a:lnTo>
                  <a:lnTo>
                    <a:pt x="1446978" y="1308099"/>
                  </a:lnTo>
                  <a:lnTo>
                    <a:pt x="1440021" y="1308099"/>
                  </a:lnTo>
                  <a:lnTo>
                    <a:pt x="1434419" y="1295399"/>
                  </a:lnTo>
                  <a:lnTo>
                    <a:pt x="1522674" y="1295399"/>
                  </a:lnTo>
                  <a:lnTo>
                    <a:pt x="1520745" y="1346199"/>
                  </a:lnTo>
                  <a:lnTo>
                    <a:pt x="1518680" y="1396999"/>
                  </a:lnTo>
                  <a:lnTo>
                    <a:pt x="1516146" y="1447799"/>
                  </a:lnTo>
                  <a:lnTo>
                    <a:pt x="1512922" y="1498599"/>
                  </a:lnTo>
                  <a:close/>
                </a:path>
                <a:path w="1851660" h="2413000">
                  <a:moveTo>
                    <a:pt x="1478633" y="1765299"/>
                  </a:moveTo>
                  <a:lnTo>
                    <a:pt x="1363063" y="1765299"/>
                  </a:lnTo>
                  <a:lnTo>
                    <a:pt x="1382703" y="1739899"/>
                  </a:lnTo>
                  <a:lnTo>
                    <a:pt x="1394831" y="1701799"/>
                  </a:lnTo>
                  <a:lnTo>
                    <a:pt x="1401011" y="1663699"/>
                  </a:lnTo>
                  <a:lnTo>
                    <a:pt x="1402804" y="1625599"/>
                  </a:lnTo>
                  <a:lnTo>
                    <a:pt x="1401348" y="1625599"/>
                  </a:lnTo>
                  <a:lnTo>
                    <a:pt x="1397729" y="1612899"/>
                  </a:lnTo>
                  <a:lnTo>
                    <a:pt x="1393189" y="1612899"/>
                  </a:lnTo>
                  <a:lnTo>
                    <a:pt x="1388969" y="1600199"/>
                  </a:lnTo>
                  <a:lnTo>
                    <a:pt x="1503509" y="1600199"/>
                  </a:lnTo>
                  <a:lnTo>
                    <a:pt x="1496874" y="1663699"/>
                  </a:lnTo>
                  <a:lnTo>
                    <a:pt x="1488656" y="1714499"/>
                  </a:lnTo>
                  <a:lnTo>
                    <a:pt x="1478633" y="1765299"/>
                  </a:lnTo>
                  <a:close/>
                </a:path>
              </a:pathLst>
            </a:custGeom>
            <a:solidFill>
              <a:srgbClr val="F2BE40"/>
            </a:solidFill>
          </p:spPr>
          <p:txBody>
            <a:bodyPr wrap="square" lIns="0" tIns="0" rIns="0" bIns="0" rtlCol="0"/>
            <a:lstStyle/>
            <a:p>
              <a:endParaRPr/>
            </a:p>
          </p:txBody>
        </p:sp>
        <p:sp>
          <p:nvSpPr>
            <p:cNvPr id="6" name="object 6"/>
            <p:cNvSpPr/>
            <p:nvPr/>
          </p:nvSpPr>
          <p:spPr>
            <a:xfrm>
              <a:off x="893508" y="116428"/>
              <a:ext cx="781685" cy="1657350"/>
            </a:xfrm>
            <a:custGeom>
              <a:avLst/>
              <a:gdLst/>
              <a:ahLst/>
              <a:cxnLst/>
              <a:rect l="l" t="t" r="r" b="b"/>
              <a:pathLst>
                <a:path w="781685" h="1657350">
                  <a:moveTo>
                    <a:pt x="469554" y="1657286"/>
                  </a:moveTo>
                  <a:lnTo>
                    <a:pt x="465975" y="1648637"/>
                  </a:lnTo>
                  <a:lnTo>
                    <a:pt x="462236" y="1644046"/>
                  </a:lnTo>
                  <a:lnTo>
                    <a:pt x="462610" y="1639775"/>
                  </a:lnTo>
                  <a:lnTo>
                    <a:pt x="467945" y="1577211"/>
                  </a:lnTo>
                  <a:lnTo>
                    <a:pt x="475002" y="1514847"/>
                  </a:lnTo>
                  <a:lnTo>
                    <a:pt x="489424" y="1498518"/>
                  </a:lnTo>
                  <a:lnTo>
                    <a:pt x="495460" y="1493225"/>
                  </a:lnTo>
                  <a:lnTo>
                    <a:pt x="499680" y="1499423"/>
                  </a:lnTo>
                  <a:lnTo>
                    <a:pt x="504220" y="1505605"/>
                  </a:lnTo>
                  <a:lnTo>
                    <a:pt x="507839" y="1511777"/>
                  </a:lnTo>
                  <a:lnTo>
                    <a:pt x="509295" y="1517944"/>
                  </a:lnTo>
                  <a:lnTo>
                    <a:pt x="507502" y="1553763"/>
                  </a:lnTo>
                  <a:lnTo>
                    <a:pt x="501323" y="1588956"/>
                  </a:lnTo>
                  <a:lnTo>
                    <a:pt x="489194" y="1623479"/>
                  </a:lnTo>
                  <a:lnTo>
                    <a:pt x="469554" y="1657286"/>
                  </a:lnTo>
                  <a:close/>
                </a:path>
                <a:path w="781685" h="1657350">
                  <a:moveTo>
                    <a:pt x="25993" y="338395"/>
                  </a:moveTo>
                  <a:lnTo>
                    <a:pt x="19780" y="334967"/>
                  </a:lnTo>
                  <a:lnTo>
                    <a:pt x="12700" y="331274"/>
                  </a:lnTo>
                  <a:lnTo>
                    <a:pt x="6231" y="326870"/>
                  </a:lnTo>
                  <a:lnTo>
                    <a:pt x="1850" y="321310"/>
                  </a:lnTo>
                  <a:lnTo>
                    <a:pt x="0" y="313687"/>
                  </a:lnTo>
                  <a:lnTo>
                    <a:pt x="147" y="304687"/>
                  </a:lnTo>
                  <a:lnTo>
                    <a:pt x="37398" y="266014"/>
                  </a:lnTo>
                  <a:lnTo>
                    <a:pt x="71343" y="245446"/>
                  </a:lnTo>
                  <a:lnTo>
                    <a:pt x="82272" y="242241"/>
                  </a:lnTo>
                  <a:lnTo>
                    <a:pt x="93110" y="243625"/>
                  </a:lnTo>
                  <a:lnTo>
                    <a:pt x="103027" y="249283"/>
                  </a:lnTo>
                  <a:lnTo>
                    <a:pt x="111191" y="258900"/>
                  </a:lnTo>
                  <a:lnTo>
                    <a:pt x="115810" y="270286"/>
                  </a:lnTo>
                  <a:lnTo>
                    <a:pt x="115938" y="281196"/>
                  </a:lnTo>
                  <a:lnTo>
                    <a:pt x="112130" y="291476"/>
                  </a:lnTo>
                  <a:lnTo>
                    <a:pt x="104941" y="300970"/>
                  </a:lnTo>
                  <a:lnTo>
                    <a:pt x="88572" y="314730"/>
                  </a:lnTo>
                  <a:lnTo>
                    <a:pt x="69974" y="325008"/>
                  </a:lnTo>
                  <a:lnTo>
                    <a:pt x="49123" y="332622"/>
                  </a:lnTo>
                  <a:lnTo>
                    <a:pt x="25993" y="338395"/>
                  </a:lnTo>
                  <a:close/>
                </a:path>
                <a:path w="781685" h="1657350">
                  <a:moveTo>
                    <a:pt x="514316" y="1387678"/>
                  </a:moveTo>
                  <a:lnTo>
                    <a:pt x="510737" y="1387144"/>
                  </a:lnTo>
                  <a:lnTo>
                    <a:pt x="508975" y="1386824"/>
                  </a:lnTo>
                  <a:lnTo>
                    <a:pt x="506805" y="1377165"/>
                  </a:lnTo>
                  <a:lnTo>
                    <a:pt x="504481" y="1367497"/>
                  </a:lnTo>
                  <a:lnTo>
                    <a:pt x="502627" y="1357829"/>
                  </a:lnTo>
                  <a:lnTo>
                    <a:pt x="501870" y="1348171"/>
                  </a:lnTo>
                  <a:lnTo>
                    <a:pt x="502092" y="1316579"/>
                  </a:lnTo>
                  <a:lnTo>
                    <a:pt x="503718" y="1253417"/>
                  </a:lnTo>
                  <a:lnTo>
                    <a:pt x="505888" y="1215351"/>
                  </a:lnTo>
                  <a:lnTo>
                    <a:pt x="529219" y="1184057"/>
                  </a:lnTo>
                  <a:lnTo>
                    <a:pt x="535148" y="1185392"/>
                  </a:lnTo>
                  <a:lnTo>
                    <a:pt x="556147" y="1226160"/>
                  </a:lnTo>
                  <a:lnTo>
                    <a:pt x="555851" y="1237634"/>
                  </a:lnTo>
                  <a:lnTo>
                    <a:pt x="547179" y="1279023"/>
                  </a:lnTo>
                  <a:lnTo>
                    <a:pt x="531540" y="1339163"/>
                  </a:lnTo>
                  <a:lnTo>
                    <a:pt x="517414" y="1381538"/>
                  </a:lnTo>
                  <a:lnTo>
                    <a:pt x="514316" y="1387678"/>
                  </a:lnTo>
                  <a:close/>
                </a:path>
                <a:path w="781685" h="1657350">
                  <a:moveTo>
                    <a:pt x="170334" y="214436"/>
                  </a:moveTo>
                  <a:lnTo>
                    <a:pt x="159378" y="212406"/>
                  </a:lnTo>
                  <a:lnTo>
                    <a:pt x="151878" y="203540"/>
                  </a:lnTo>
                  <a:lnTo>
                    <a:pt x="147567" y="188001"/>
                  </a:lnTo>
                  <a:lnTo>
                    <a:pt x="146819" y="182983"/>
                  </a:lnTo>
                  <a:lnTo>
                    <a:pt x="146856" y="182090"/>
                  </a:lnTo>
                  <a:lnTo>
                    <a:pt x="146979" y="175882"/>
                  </a:lnTo>
                  <a:lnTo>
                    <a:pt x="153914" y="135520"/>
                  </a:lnTo>
                  <a:lnTo>
                    <a:pt x="172022" y="94227"/>
                  </a:lnTo>
                  <a:lnTo>
                    <a:pt x="198414" y="55994"/>
                  </a:lnTo>
                  <a:lnTo>
                    <a:pt x="230201" y="24811"/>
                  </a:lnTo>
                  <a:lnTo>
                    <a:pt x="264493" y="4668"/>
                  </a:lnTo>
                  <a:lnTo>
                    <a:pt x="285048" y="0"/>
                  </a:lnTo>
                  <a:lnTo>
                    <a:pt x="304220" y="1878"/>
                  </a:lnTo>
                  <a:lnTo>
                    <a:pt x="320889" y="9983"/>
                  </a:lnTo>
                  <a:lnTo>
                    <a:pt x="333933" y="23994"/>
                  </a:lnTo>
                  <a:lnTo>
                    <a:pt x="341208" y="41134"/>
                  </a:lnTo>
                  <a:lnTo>
                    <a:pt x="341698" y="58850"/>
                  </a:lnTo>
                  <a:lnTo>
                    <a:pt x="335488" y="76435"/>
                  </a:lnTo>
                  <a:lnTo>
                    <a:pt x="283782" y="132858"/>
                  </a:lnTo>
                  <a:lnTo>
                    <a:pt x="243661" y="171131"/>
                  </a:lnTo>
                  <a:lnTo>
                    <a:pt x="200477" y="201146"/>
                  </a:lnTo>
                  <a:lnTo>
                    <a:pt x="185011" y="209463"/>
                  </a:lnTo>
                  <a:lnTo>
                    <a:pt x="170334" y="214436"/>
                  </a:lnTo>
                  <a:close/>
                </a:path>
                <a:path w="781685" h="1657350">
                  <a:moveTo>
                    <a:pt x="521954" y="1105310"/>
                  </a:moveTo>
                  <a:lnTo>
                    <a:pt x="518337" y="1089532"/>
                  </a:lnTo>
                  <a:lnTo>
                    <a:pt x="514570" y="1073784"/>
                  </a:lnTo>
                  <a:lnTo>
                    <a:pt x="511183" y="1057997"/>
                  </a:lnTo>
                  <a:lnTo>
                    <a:pt x="503663" y="993422"/>
                  </a:lnTo>
                  <a:lnTo>
                    <a:pt x="499611" y="944717"/>
                  </a:lnTo>
                  <a:lnTo>
                    <a:pt x="496521" y="895990"/>
                  </a:lnTo>
                  <a:lnTo>
                    <a:pt x="494362" y="847248"/>
                  </a:lnTo>
                  <a:lnTo>
                    <a:pt x="493104" y="798496"/>
                  </a:lnTo>
                  <a:lnTo>
                    <a:pt x="492716" y="749741"/>
                  </a:lnTo>
                  <a:lnTo>
                    <a:pt x="493169" y="700990"/>
                  </a:lnTo>
                  <a:lnTo>
                    <a:pt x="494432" y="652247"/>
                  </a:lnTo>
                  <a:lnTo>
                    <a:pt x="496475" y="603520"/>
                  </a:lnTo>
                  <a:lnTo>
                    <a:pt x="499267" y="554816"/>
                  </a:lnTo>
                  <a:lnTo>
                    <a:pt x="502778" y="506139"/>
                  </a:lnTo>
                  <a:lnTo>
                    <a:pt x="508253" y="454638"/>
                  </a:lnTo>
                  <a:lnTo>
                    <a:pt x="516508" y="403704"/>
                  </a:lnTo>
                  <a:lnTo>
                    <a:pt x="527554" y="353752"/>
                  </a:lnTo>
                  <a:lnTo>
                    <a:pt x="541551" y="304533"/>
                  </a:lnTo>
                  <a:lnTo>
                    <a:pt x="558560" y="256240"/>
                  </a:lnTo>
                  <a:lnTo>
                    <a:pt x="578667" y="208956"/>
                  </a:lnTo>
                  <a:lnTo>
                    <a:pt x="601958" y="162763"/>
                  </a:lnTo>
                  <a:lnTo>
                    <a:pt x="628518" y="117743"/>
                  </a:lnTo>
                  <a:lnTo>
                    <a:pt x="656521" y="80251"/>
                  </a:lnTo>
                  <a:lnTo>
                    <a:pt x="687649" y="44922"/>
                  </a:lnTo>
                  <a:lnTo>
                    <a:pt x="731343" y="25515"/>
                  </a:lnTo>
                  <a:lnTo>
                    <a:pt x="748595" y="29600"/>
                  </a:lnTo>
                  <a:lnTo>
                    <a:pt x="762684" y="38063"/>
                  </a:lnTo>
                  <a:lnTo>
                    <a:pt x="772886" y="50501"/>
                  </a:lnTo>
                  <a:lnTo>
                    <a:pt x="779062" y="66462"/>
                  </a:lnTo>
                  <a:lnTo>
                    <a:pt x="781072" y="85497"/>
                  </a:lnTo>
                  <a:lnTo>
                    <a:pt x="778572" y="106755"/>
                  </a:lnTo>
                  <a:lnTo>
                    <a:pt x="762977" y="145348"/>
                  </a:lnTo>
                  <a:lnTo>
                    <a:pt x="722425" y="212162"/>
                  </a:lnTo>
                  <a:lnTo>
                    <a:pt x="692336" y="260615"/>
                  </a:lnTo>
                  <a:lnTo>
                    <a:pt x="662947" y="309439"/>
                  </a:lnTo>
                  <a:lnTo>
                    <a:pt x="635141" y="359109"/>
                  </a:lnTo>
                  <a:lnTo>
                    <a:pt x="613610" y="403815"/>
                  </a:lnTo>
                  <a:lnTo>
                    <a:pt x="595832" y="449481"/>
                  </a:lnTo>
                  <a:lnTo>
                    <a:pt x="581532" y="496322"/>
                  </a:lnTo>
                  <a:lnTo>
                    <a:pt x="570612" y="544111"/>
                  </a:lnTo>
                  <a:lnTo>
                    <a:pt x="562926" y="592731"/>
                  </a:lnTo>
                  <a:lnTo>
                    <a:pt x="558330" y="642064"/>
                  </a:lnTo>
                  <a:lnTo>
                    <a:pt x="555399" y="695229"/>
                  </a:lnTo>
                  <a:lnTo>
                    <a:pt x="552966" y="749741"/>
                  </a:lnTo>
                  <a:lnTo>
                    <a:pt x="548784" y="854879"/>
                  </a:lnTo>
                  <a:lnTo>
                    <a:pt x="546365" y="908095"/>
                  </a:lnTo>
                  <a:lnTo>
                    <a:pt x="543910" y="952012"/>
                  </a:lnTo>
                  <a:lnTo>
                    <a:pt x="541064" y="995918"/>
                  </a:lnTo>
                  <a:lnTo>
                    <a:pt x="537997" y="1039825"/>
                  </a:lnTo>
                  <a:lnTo>
                    <a:pt x="534881" y="1083741"/>
                  </a:lnTo>
                  <a:lnTo>
                    <a:pt x="534454" y="1090575"/>
                  </a:lnTo>
                  <a:lnTo>
                    <a:pt x="531783" y="1097248"/>
                  </a:lnTo>
                  <a:lnTo>
                    <a:pt x="530127" y="1103975"/>
                  </a:lnTo>
                  <a:lnTo>
                    <a:pt x="527403" y="1104456"/>
                  </a:lnTo>
                  <a:lnTo>
                    <a:pt x="521954" y="1105310"/>
                  </a:lnTo>
                  <a:close/>
                </a:path>
              </a:pathLst>
            </a:custGeom>
            <a:solidFill>
              <a:srgbClr val="FFFFFF"/>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14522795" y="0"/>
            <a:ext cx="3765202" cy="2667000"/>
          </a:xfrm>
          <a:prstGeom prst="rect">
            <a:avLst/>
          </a:prstGeom>
        </p:spPr>
      </p:pic>
      <p:pic>
        <p:nvPicPr>
          <p:cNvPr id="8" name="object 8"/>
          <p:cNvPicPr/>
          <p:nvPr/>
        </p:nvPicPr>
        <p:blipFill>
          <a:blip r:embed="rId5" cstate="print"/>
          <a:stretch>
            <a:fillRect/>
          </a:stretch>
        </p:blipFill>
        <p:spPr>
          <a:xfrm>
            <a:off x="1601955" y="7760206"/>
            <a:ext cx="4135365" cy="2526792"/>
          </a:xfrm>
          <a:prstGeom prst="rect">
            <a:avLst/>
          </a:prstGeom>
        </p:spPr>
      </p:pic>
      <p:sp>
        <p:nvSpPr>
          <p:cNvPr id="9" name="object 9"/>
          <p:cNvSpPr/>
          <p:nvPr/>
        </p:nvSpPr>
        <p:spPr>
          <a:xfrm>
            <a:off x="5214682" y="0"/>
            <a:ext cx="969010" cy="644525"/>
          </a:xfrm>
          <a:custGeom>
            <a:avLst/>
            <a:gdLst/>
            <a:ahLst/>
            <a:cxnLst/>
            <a:rect l="l" t="t" r="r" b="b"/>
            <a:pathLst>
              <a:path w="969010" h="644525">
                <a:moveTo>
                  <a:pt x="7170" y="10140"/>
                </a:moveTo>
                <a:lnTo>
                  <a:pt x="1669" y="2328"/>
                </a:lnTo>
                <a:lnTo>
                  <a:pt x="0" y="0"/>
                </a:lnTo>
                <a:lnTo>
                  <a:pt x="96228" y="0"/>
                </a:lnTo>
                <a:lnTo>
                  <a:pt x="105769" y="5451"/>
                </a:lnTo>
                <a:lnTo>
                  <a:pt x="23488" y="5451"/>
                </a:lnTo>
                <a:lnTo>
                  <a:pt x="7170" y="10140"/>
                </a:lnTo>
                <a:close/>
              </a:path>
              <a:path w="969010" h="644525">
                <a:moveTo>
                  <a:pt x="355539" y="124396"/>
                </a:moveTo>
                <a:lnTo>
                  <a:pt x="351966" y="112914"/>
                </a:lnTo>
                <a:lnTo>
                  <a:pt x="348277" y="101385"/>
                </a:lnTo>
                <a:lnTo>
                  <a:pt x="345004" y="89763"/>
                </a:lnTo>
                <a:lnTo>
                  <a:pt x="342683" y="78003"/>
                </a:lnTo>
                <a:lnTo>
                  <a:pt x="340121" y="56819"/>
                </a:lnTo>
                <a:lnTo>
                  <a:pt x="338139" y="35496"/>
                </a:lnTo>
                <a:lnTo>
                  <a:pt x="336369" y="13841"/>
                </a:lnTo>
                <a:lnTo>
                  <a:pt x="335165" y="0"/>
                </a:lnTo>
                <a:lnTo>
                  <a:pt x="406727" y="0"/>
                </a:lnTo>
                <a:lnTo>
                  <a:pt x="408168" y="14601"/>
                </a:lnTo>
                <a:lnTo>
                  <a:pt x="409933" y="28894"/>
                </a:lnTo>
                <a:lnTo>
                  <a:pt x="413264" y="52246"/>
                </a:lnTo>
                <a:lnTo>
                  <a:pt x="416671" y="74918"/>
                </a:lnTo>
                <a:lnTo>
                  <a:pt x="423779" y="120941"/>
                </a:lnTo>
                <a:lnTo>
                  <a:pt x="429713" y="122422"/>
                </a:lnTo>
                <a:lnTo>
                  <a:pt x="527741" y="122422"/>
                </a:lnTo>
                <a:lnTo>
                  <a:pt x="527194" y="123162"/>
                </a:lnTo>
                <a:lnTo>
                  <a:pt x="357023" y="123162"/>
                </a:lnTo>
                <a:lnTo>
                  <a:pt x="355539" y="124396"/>
                </a:lnTo>
                <a:close/>
              </a:path>
              <a:path w="969010" h="644525">
                <a:moveTo>
                  <a:pt x="527741" y="122422"/>
                </a:moveTo>
                <a:lnTo>
                  <a:pt x="429713" y="122422"/>
                </a:lnTo>
                <a:lnTo>
                  <a:pt x="439572" y="111811"/>
                </a:lnTo>
                <a:lnTo>
                  <a:pt x="444281" y="106320"/>
                </a:lnTo>
                <a:lnTo>
                  <a:pt x="448504" y="100459"/>
                </a:lnTo>
                <a:lnTo>
                  <a:pt x="471699" y="65466"/>
                </a:lnTo>
                <a:lnTo>
                  <a:pt x="495697" y="31424"/>
                </a:lnTo>
                <a:lnTo>
                  <a:pt x="519893" y="0"/>
                </a:lnTo>
                <a:lnTo>
                  <a:pt x="618027" y="0"/>
                </a:lnTo>
                <a:lnTo>
                  <a:pt x="569755" y="65571"/>
                </a:lnTo>
                <a:lnTo>
                  <a:pt x="527741" y="122422"/>
                </a:lnTo>
                <a:close/>
              </a:path>
              <a:path w="969010" h="644525">
                <a:moveTo>
                  <a:pt x="317352" y="395108"/>
                </a:moveTo>
                <a:lnTo>
                  <a:pt x="226230" y="395108"/>
                </a:lnTo>
                <a:lnTo>
                  <a:pt x="226477" y="390666"/>
                </a:lnTo>
                <a:lnTo>
                  <a:pt x="232886" y="383518"/>
                </a:lnTo>
                <a:lnTo>
                  <a:pt x="239365" y="376415"/>
                </a:lnTo>
                <a:lnTo>
                  <a:pt x="245704" y="369220"/>
                </a:lnTo>
                <a:lnTo>
                  <a:pt x="251696" y="361794"/>
                </a:lnTo>
                <a:lnTo>
                  <a:pt x="257757" y="353635"/>
                </a:lnTo>
                <a:lnTo>
                  <a:pt x="263471" y="345198"/>
                </a:lnTo>
                <a:lnTo>
                  <a:pt x="269843" y="335477"/>
                </a:lnTo>
                <a:lnTo>
                  <a:pt x="274690" y="328232"/>
                </a:lnTo>
                <a:lnTo>
                  <a:pt x="300249" y="291926"/>
                </a:lnTo>
                <a:lnTo>
                  <a:pt x="313179" y="273923"/>
                </a:lnTo>
                <a:lnTo>
                  <a:pt x="326364" y="256174"/>
                </a:lnTo>
                <a:lnTo>
                  <a:pt x="333728" y="244880"/>
                </a:lnTo>
                <a:lnTo>
                  <a:pt x="335203" y="236710"/>
                </a:lnTo>
                <a:lnTo>
                  <a:pt x="330467" y="229696"/>
                </a:lnTo>
                <a:lnTo>
                  <a:pt x="319194" y="221872"/>
                </a:lnTo>
                <a:lnTo>
                  <a:pt x="295509" y="206939"/>
                </a:lnTo>
                <a:lnTo>
                  <a:pt x="248787" y="176238"/>
                </a:lnTo>
                <a:lnTo>
                  <a:pt x="225241" y="161166"/>
                </a:lnTo>
                <a:lnTo>
                  <a:pt x="202915" y="147655"/>
                </a:lnTo>
                <a:lnTo>
                  <a:pt x="180335" y="134514"/>
                </a:lnTo>
                <a:lnTo>
                  <a:pt x="157893" y="121188"/>
                </a:lnTo>
                <a:lnTo>
                  <a:pt x="108096" y="87677"/>
                </a:lnTo>
                <a:lnTo>
                  <a:pt x="53617" y="47121"/>
                </a:lnTo>
                <a:lnTo>
                  <a:pt x="22994" y="23465"/>
                </a:lnTo>
                <a:lnTo>
                  <a:pt x="24477" y="13841"/>
                </a:lnTo>
                <a:lnTo>
                  <a:pt x="23488" y="5451"/>
                </a:lnTo>
                <a:lnTo>
                  <a:pt x="105769" y="5451"/>
                </a:lnTo>
                <a:lnTo>
                  <a:pt x="225488" y="73561"/>
                </a:lnTo>
                <a:lnTo>
                  <a:pt x="259948" y="94321"/>
                </a:lnTo>
                <a:lnTo>
                  <a:pt x="293481" y="116746"/>
                </a:lnTo>
                <a:lnTo>
                  <a:pt x="309161" y="135000"/>
                </a:lnTo>
                <a:lnTo>
                  <a:pt x="314744" y="140437"/>
                </a:lnTo>
                <a:lnTo>
                  <a:pt x="338727" y="161659"/>
                </a:lnTo>
                <a:lnTo>
                  <a:pt x="498669" y="161659"/>
                </a:lnTo>
                <a:lnTo>
                  <a:pt x="487321" y="176959"/>
                </a:lnTo>
                <a:lnTo>
                  <a:pt x="481341" y="184953"/>
                </a:lnTo>
                <a:lnTo>
                  <a:pt x="475268" y="192969"/>
                </a:lnTo>
                <a:lnTo>
                  <a:pt x="469103" y="200939"/>
                </a:lnTo>
                <a:lnTo>
                  <a:pt x="462844" y="208793"/>
                </a:lnTo>
                <a:lnTo>
                  <a:pt x="459309" y="215017"/>
                </a:lnTo>
                <a:lnTo>
                  <a:pt x="496655" y="239147"/>
                </a:lnTo>
                <a:lnTo>
                  <a:pt x="510941" y="245139"/>
                </a:lnTo>
                <a:lnTo>
                  <a:pt x="524903" y="251732"/>
                </a:lnTo>
                <a:lnTo>
                  <a:pt x="533784" y="257061"/>
                </a:lnTo>
                <a:lnTo>
                  <a:pt x="542179" y="263269"/>
                </a:lnTo>
                <a:lnTo>
                  <a:pt x="550528" y="269569"/>
                </a:lnTo>
                <a:lnTo>
                  <a:pt x="559270" y="275176"/>
                </a:lnTo>
                <a:lnTo>
                  <a:pt x="569635" y="280439"/>
                </a:lnTo>
                <a:lnTo>
                  <a:pt x="580255" y="285263"/>
                </a:lnTo>
                <a:lnTo>
                  <a:pt x="601796" y="294424"/>
                </a:lnTo>
                <a:lnTo>
                  <a:pt x="625667" y="304295"/>
                </a:lnTo>
                <a:lnTo>
                  <a:pt x="450976" y="304295"/>
                </a:lnTo>
                <a:lnTo>
                  <a:pt x="454797" y="315512"/>
                </a:lnTo>
                <a:lnTo>
                  <a:pt x="456342" y="319595"/>
                </a:lnTo>
                <a:lnTo>
                  <a:pt x="375566" y="319595"/>
                </a:lnTo>
                <a:lnTo>
                  <a:pt x="366693" y="331529"/>
                </a:lnTo>
                <a:lnTo>
                  <a:pt x="358723" y="342329"/>
                </a:lnTo>
                <a:lnTo>
                  <a:pt x="351263" y="352250"/>
                </a:lnTo>
                <a:lnTo>
                  <a:pt x="317352" y="395108"/>
                </a:lnTo>
                <a:close/>
              </a:path>
              <a:path w="969010" h="644525">
                <a:moveTo>
                  <a:pt x="498669" y="161659"/>
                </a:moveTo>
                <a:lnTo>
                  <a:pt x="338727" y="161659"/>
                </a:lnTo>
                <a:lnTo>
                  <a:pt x="357023" y="157711"/>
                </a:lnTo>
                <a:lnTo>
                  <a:pt x="357023" y="123162"/>
                </a:lnTo>
                <a:lnTo>
                  <a:pt x="527194" y="123162"/>
                </a:lnTo>
                <a:lnTo>
                  <a:pt x="498669" y="161659"/>
                </a:lnTo>
                <a:close/>
              </a:path>
              <a:path w="969010" h="644525">
                <a:moveTo>
                  <a:pt x="461113" y="305282"/>
                </a:moveTo>
                <a:lnTo>
                  <a:pt x="450976" y="304295"/>
                </a:lnTo>
                <a:lnTo>
                  <a:pt x="625667" y="304295"/>
                </a:lnTo>
                <a:lnTo>
                  <a:pt x="626263" y="304542"/>
                </a:lnTo>
                <a:lnTo>
                  <a:pt x="467047" y="304542"/>
                </a:lnTo>
                <a:lnTo>
                  <a:pt x="461113" y="305282"/>
                </a:lnTo>
                <a:close/>
              </a:path>
              <a:path w="969010" h="644525">
                <a:moveTo>
                  <a:pt x="939457" y="508721"/>
                </a:moveTo>
                <a:lnTo>
                  <a:pt x="927667" y="506897"/>
                </a:lnTo>
                <a:lnTo>
                  <a:pt x="840084" y="468308"/>
                </a:lnTo>
                <a:lnTo>
                  <a:pt x="810719" y="455815"/>
                </a:lnTo>
                <a:lnTo>
                  <a:pt x="799060" y="451959"/>
                </a:lnTo>
                <a:lnTo>
                  <a:pt x="774907" y="446098"/>
                </a:lnTo>
                <a:lnTo>
                  <a:pt x="763248" y="442242"/>
                </a:lnTo>
                <a:lnTo>
                  <a:pt x="744905" y="434430"/>
                </a:lnTo>
                <a:lnTo>
                  <a:pt x="726841" y="426017"/>
                </a:lnTo>
                <a:lnTo>
                  <a:pt x="690805" y="408681"/>
                </a:lnTo>
                <a:lnTo>
                  <a:pt x="685860" y="406460"/>
                </a:lnTo>
                <a:lnTo>
                  <a:pt x="680668" y="405226"/>
                </a:lnTo>
                <a:lnTo>
                  <a:pt x="675723" y="403005"/>
                </a:lnTo>
                <a:lnTo>
                  <a:pt x="620031" y="379037"/>
                </a:lnTo>
                <a:lnTo>
                  <a:pt x="592277" y="366810"/>
                </a:lnTo>
                <a:lnTo>
                  <a:pt x="564710" y="354144"/>
                </a:lnTo>
                <a:lnTo>
                  <a:pt x="541279" y="342680"/>
                </a:lnTo>
                <a:lnTo>
                  <a:pt x="494789" y="318643"/>
                </a:lnTo>
                <a:lnTo>
                  <a:pt x="471498" y="306763"/>
                </a:lnTo>
                <a:lnTo>
                  <a:pt x="467047" y="304542"/>
                </a:lnTo>
                <a:lnTo>
                  <a:pt x="626263" y="304542"/>
                </a:lnTo>
                <a:lnTo>
                  <a:pt x="667626" y="321353"/>
                </a:lnTo>
                <a:lnTo>
                  <a:pt x="700123" y="335477"/>
                </a:lnTo>
                <a:lnTo>
                  <a:pt x="731601" y="351429"/>
                </a:lnTo>
                <a:lnTo>
                  <a:pt x="749375" y="359638"/>
                </a:lnTo>
                <a:lnTo>
                  <a:pt x="767544" y="365835"/>
                </a:lnTo>
                <a:lnTo>
                  <a:pt x="785666" y="371800"/>
                </a:lnTo>
                <a:lnTo>
                  <a:pt x="803302" y="379315"/>
                </a:lnTo>
                <a:lnTo>
                  <a:pt x="821683" y="387782"/>
                </a:lnTo>
                <a:lnTo>
                  <a:pt x="840574" y="395232"/>
                </a:lnTo>
                <a:lnTo>
                  <a:pt x="859558" y="402496"/>
                </a:lnTo>
                <a:lnTo>
                  <a:pt x="878217" y="410408"/>
                </a:lnTo>
                <a:lnTo>
                  <a:pt x="919075" y="430736"/>
                </a:lnTo>
                <a:lnTo>
                  <a:pt x="958078" y="453841"/>
                </a:lnTo>
                <a:lnTo>
                  <a:pt x="968508" y="477543"/>
                </a:lnTo>
                <a:lnTo>
                  <a:pt x="967968" y="485921"/>
                </a:lnTo>
                <a:lnTo>
                  <a:pt x="961740" y="497562"/>
                </a:lnTo>
                <a:lnTo>
                  <a:pt x="951526" y="505386"/>
                </a:lnTo>
                <a:lnTo>
                  <a:pt x="939457" y="508721"/>
                </a:lnTo>
                <a:close/>
              </a:path>
              <a:path w="969010" h="644525">
                <a:moveTo>
                  <a:pt x="472981" y="644104"/>
                </a:moveTo>
                <a:lnTo>
                  <a:pt x="437123" y="621482"/>
                </a:lnTo>
                <a:lnTo>
                  <a:pt x="420237" y="559950"/>
                </a:lnTo>
                <a:lnTo>
                  <a:pt x="406008" y="492881"/>
                </a:lnTo>
                <a:lnTo>
                  <a:pt x="394759" y="432290"/>
                </a:lnTo>
                <a:lnTo>
                  <a:pt x="386376" y="376415"/>
                </a:lnTo>
                <a:lnTo>
                  <a:pt x="382242" y="349455"/>
                </a:lnTo>
                <a:lnTo>
                  <a:pt x="381095" y="343158"/>
                </a:lnTo>
                <a:lnTo>
                  <a:pt x="379312" y="335477"/>
                </a:lnTo>
                <a:lnTo>
                  <a:pt x="377687" y="328807"/>
                </a:lnTo>
                <a:lnTo>
                  <a:pt x="375566" y="319595"/>
                </a:lnTo>
                <a:lnTo>
                  <a:pt x="456342" y="319595"/>
                </a:lnTo>
                <a:lnTo>
                  <a:pt x="458734" y="325919"/>
                </a:lnTo>
                <a:lnTo>
                  <a:pt x="461467" y="335477"/>
                </a:lnTo>
                <a:lnTo>
                  <a:pt x="461550" y="336669"/>
                </a:lnTo>
                <a:lnTo>
                  <a:pt x="461763" y="342329"/>
                </a:lnTo>
                <a:lnTo>
                  <a:pt x="461627" y="354144"/>
                </a:lnTo>
                <a:lnTo>
                  <a:pt x="461438" y="361921"/>
                </a:lnTo>
                <a:lnTo>
                  <a:pt x="464451" y="378173"/>
                </a:lnTo>
                <a:lnTo>
                  <a:pt x="468948" y="394009"/>
                </a:lnTo>
                <a:lnTo>
                  <a:pt x="472981" y="409915"/>
                </a:lnTo>
                <a:lnTo>
                  <a:pt x="478282" y="435641"/>
                </a:lnTo>
                <a:lnTo>
                  <a:pt x="483675" y="461367"/>
                </a:lnTo>
                <a:lnTo>
                  <a:pt x="493997" y="512820"/>
                </a:lnTo>
                <a:lnTo>
                  <a:pt x="501631" y="555389"/>
                </a:lnTo>
                <a:lnTo>
                  <a:pt x="506854" y="597957"/>
                </a:lnTo>
                <a:lnTo>
                  <a:pt x="505455" y="617279"/>
                </a:lnTo>
                <a:lnTo>
                  <a:pt x="498818" y="632043"/>
                </a:lnTo>
                <a:lnTo>
                  <a:pt x="487731" y="641301"/>
                </a:lnTo>
                <a:lnTo>
                  <a:pt x="472981" y="644104"/>
                </a:lnTo>
                <a:close/>
              </a:path>
              <a:path w="969010" h="644525">
                <a:moveTo>
                  <a:pt x="137707" y="571039"/>
                </a:moveTo>
                <a:lnTo>
                  <a:pt x="134552" y="563389"/>
                </a:lnTo>
                <a:lnTo>
                  <a:pt x="131504" y="556530"/>
                </a:lnTo>
                <a:lnTo>
                  <a:pt x="129336" y="550272"/>
                </a:lnTo>
                <a:lnTo>
                  <a:pt x="139446" y="512820"/>
                </a:lnTo>
                <a:lnTo>
                  <a:pt x="162533" y="473058"/>
                </a:lnTo>
                <a:lnTo>
                  <a:pt x="186918" y="433852"/>
                </a:lnTo>
                <a:lnTo>
                  <a:pt x="218290" y="395108"/>
                </a:lnTo>
                <a:lnTo>
                  <a:pt x="220049" y="393134"/>
                </a:lnTo>
                <a:lnTo>
                  <a:pt x="226230" y="395108"/>
                </a:lnTo>
                <a:lnTo>
                  <a:pt x="317352" y="395108"/>
                </a:lnTo>
                <a:lnTo>
                  <a:pt x="311870" y="402018"/>
                </a:lnTo>
                <a:lnTo>
                  <a:pt x="295416" y="421860"/>
                </a:lnTo>
                <a:lnTo>
                  <a:pt x="278151" y="441008"/>
                </a:lnTo>
                <a:lnTo>
                  <a:pt x="260813" y="462058"/>
                </a:lnTo>
                <a:lnTo>
                  <a:pt x="246071" y="484657"/>
                </a:lnTo>
                <a:lnTo>
                  <a:pt x="232535" y="507950"/>
                </a:lnTo>
                <a:lnTo>
                  <a:pt x="218812" y="531081"/>
                </a:lnTo>
                <a:lnTo>
                  <a:pt x="214609" y="537991"/>
                </a:lnTo>
                <a:lnTo>
                  <a:pt x="210901" y="545147"/>
                </a:lnTo>
                <a:lnTo>
                  <a:pt x="206697" y="551810"/>
                </a:lnTo>
                <a:lnTo>
                  <a:pt x="193546" y="568838"/>
                </a:lnTo>
                <a:lnTo>
                  <a:pt x="139941" y="568838"/>
                </a:lnTo>
                <a:lnTo>
                  <a:pt x="137963" y="570812"/>
                </a:lnTo>
                <a:lnTo>
                  <a:pt x="137707" y="571039"/>
                </a:lnTo>
                <a:close/>
              </a:path>
              <a:path w="969010" h="644525">
                <a:moveTo>
                  <a:pt x="190621" y="571059"/>
                </a:moveTo>
                <a:lnTo>
                  <a:pt x="137716" y="571059"/>
                </a:lnTo>
                <a:lnTo>
                  <a:pt x="139941" y="568838"/>
                </a:lnTo>
                <a:lnTo>
                  <a:pt x="193546" y="568838"/>
                </a:lnTo>
                <a:lnTo>
                  <a:pt x="192828" y="569767"/>
                </a:lnTo>
                <a:lnTo>
                  <a:pt x="190621" y="571059"/>
                </a:lnTo>
                <a:close/>
              </a:path>
              <a:path w="969010" h="644525">
                <a:moveTo>
                  <a:pt x="137716" y="571059"/>
                </a:moveTo>
                <a:lnTo>
                  <a:pt x="137963" y="570812"/>
                </a:lnTo>
                <a:lnTo>
                  <a:pt x="137716" y="571059"/>
                </a:lnTo>
                <a:close/>
              </a:path>
              <a:path w="969010" h="644525">
                <a:moveTo>
                  <a:pt x="158229" y="579954"/>
                </a:moveTo>
                <a:lnTo>
                  <a:pt x="135738" y="572786"/>
                </a:lnTo>
                <a:lnTo>
                  <a:pt x="137707" y="571039"/>
                </a:lnTo>
                <a:lnTo>
                  <a:pt x="190621" y="571059"/>
                </a:lnTo>
                <a:lnTo>
                  <a:pt x="176966" y="579048"/>
                </a:lnTo>
                <a:lnTo>
                  <a:pt x="158229" y="579954"/>
                </a:lnTo>
                <a:close/>
              </a:path>
            </a:pathLst>
          </a:custGeom>
          <a:solidFill>
            <a:srgbClr val="5E7782"/>
          </a:solidFill>
        </p:spPr>
        <p:txBody>
          <a:bodyPr wrap="square" lIns="0" tIns="0" rIns="0" bIns="0" rtlCol="0"/>
          <a:lstStyle/>
          <a:p>
            <a:endParaRPr/>
          </a:p>
        </p:txBody>
      </p:sp>
      <p:sp>
        <p:nvSpPr>
          <p:cNvPr id="10" name="object 10"/>
          <p:cNvSpPr/>
          <p:nvPr/>
        </p:nvSpPr>
        <p:spPr>
          <a:xfrm>
            <a:off x="16763641" y="4517887"/>
            <a:ext cx="561340" cy="523240"/>
          </a:xfrm>
          <a:custGeom>
            <a:avLst/>
            <a:gdLst/>
            <a:ahLst/>
            <a:cxnLst/>
            <a:rect l="l" t="t" r="r" b="b"/>
            <a:pathLst>
              <a:path w="561340" h="523239">
                <a:moveTo>
                  <a:pt x="211926" y="228599"/>
                </a:moveTo>
                <a:lnTo>
                  <a:pt x="209899" y="220979"/>
                </a:lnTo>
                <a:lnTo>
                  <a:pt x="207806" y="214629"/>
                </a:lnTo>
                <a:lnTo>
                  <a:pt x="205949" y="208279"/>
                </a:lnTo>
                <a:lnTo>
                  <a:pt x="204632" y="201929"/>
                </a:lnTo>
                <a:lnTo>
                  <a:pt x="203179" y="189229"/>
                </a:lnTo>
                <a:lnTo>
                  <a:pt x="202055" y="177799"/>
                </a:lnTo>
                <a:lnTo>
                  <a:pt x="201062" y="165099"/>
                </a:lnTo>
                <a:lnTo>
                  <a:pt x="197017" y="121919"/>
                </a:lnTo>
                <a:lnTo>
                  <a:pt x="193618" y="74929"/>
                </a:lnTo>
                <a:lnTo>
                  <a:pt x="191448" y="20319"/>
                </a:lnTo>
                <a:lnTo>
                  <a:pt x="191215" y="13969"/>
                </a:lnTo>
                <a:lnTo>
                  <a:pt x="191168" y="3809"/>
                </a:lnTo>
                <a:lnTo>
                  <a:pt x="201126" y="1269"/>
                </a:lnTo>
                <a:lnTo>
                  <a:pt x="211365" y="0"/>
                </a:lnTo>
                <a:lnTo>
                  <a:pt x="217536" y="13969"/>
                </a:lnTo>
                <a:lnTo>
                  <a:pt x="223587" y="31749"/>
                </a:lnTo>
                <a:lnTo>
                  <a:pt x="227757" y="50799"/>
                </a:lnTo>
                <a:lnTo>
                  <a:pt x="230534" y="69849"/>
                </a:lnTo>
                <a:lnTo>
                  <a:pt x="232403" y="88899"/>
                </a:lnTo>
                <a:lnTo>
                  <a:pt x="233753" y="101599"/>
                </a:lnTo>
                <a:lnTo>
                  <a:pt x="235524" y="115569"/>
                </a:lnTo>
                <a:lnTo>
                  <a:pt x="237452" y="128269"/>
                </a:lnTo>
                <a:lnTo>
                  <a:pt x="239275" y="140969"/>
                </a:lnTo>
                <a:lnTo>
                  <a:pt x="240976" y="157479"/>
                </a:lnTo>
                <a:lnTo>
                  <a:pt x="241780" y="166369"/>
                </a:lnTo>
                <a:lnTo>
                  <a:pt x="242782" y="173989"/>
                </a:lnTo>
                <a:lnTo>
                  <a:pt x="244640" y="186689"/>
                </a:lnTo>
                <a:lnTo>
                  <a:pt x="246604" y="199389"/>
                </a:lnTo>
                <a:lnTo>
                  <a:pt x="250636" y="226059"/>
                </a:lnTo>
                <a:lnTo>
                  <a:pt x="254002" y="227329"/>
                </a:lnTo>
                <a:lnTo>
                  <a:pt x="212767" y="227329"/>
                </a:lnTo>
                <a:lnTo>
                  <a:pt x="211926" y="228599"/>
                </a:lnTo>
                <a:close/>
              </a:path>
              <a:path w="561340" h="523239">
                <a:moveTo>
                  <a:pt x="293195" y="248919"/>
                </a:moveTo>
                <a:lnTo>
                  <a:pt x="202388" y="248919"/>
                </a:lnTo>
                <a:lnTo>
                  <a:pt x="212767" y="246379"/>
                </a:lnTo>
                <a:lnTo>
                  <a:pt x="212767" y="227329"/>
                </a:lnTo>
                <a:lnTo>
                  <a:pt x="254002" y="227329"/>
                </a:lnTo>
                <a:lnTo>
                  <a:pt x="257649" y="222249"/>
                </a:lnTo>
                <a:lnTo>
                  <a:pt x="261716" y="218439"/>
                </a:lnTo>
                <a:lnTo>
                  <a:pt x="264662" y="214629"/>
                </a:lnTo>
                <a:lnTo>
                  <a:pt x="277778" y="194309"/>
                </a:lnTo>
                <a:lnTo>
                  <a:pt x="291433" y="175259"/>
                </a:lnTo>
                <a:lnTo>
                  <a:pt x="305903" y="156209"/>
                </a:lnTo>
                <a:lnTo>
                  <a:pt x="321465" y="138429"/>
                </a:lnTo>
                <a:lnTo>
                  <a:pt x="329675" y="128269"/>
                </a:lnTo>
                <a:lnTo>
                  <a:pt x="336858" y="116839"/>
                </a:lnTo>
                <a:lnTo>
                  <a:pt x="343674" y="105409"/>
                </a:lnTo>
                <a:lnTo>
                  <a:pt x="350779" y="93979"/>
                </a:lnTo>
                <a:lnTo>
                  <a:pt x="378166" y="60959"/>
                </a:lnTo>
                <a:lnTo>
                  <a:pt x="391161" y="57149"/>
                </a:lnTo>
                <a:lnTo>
                  <a:pt x="396923" y="58419"/>
                </a:lnTo>
                <a:lnTo>
                  <a:pt x="402741" y="62229"/>
                </a:lnTo>
                <a:lnTo>
                  <a:pt x="405075" y="68579"/>
                </a:lnTo>
                <a:lnTo>
                  <a:pt x="404911" y="76199"/>
                </a:lnTo>
                <a:lnTo>
                  <a:pt x="403234" y="82549"/>
                </a:lnTo>
                <a:lnTo>
                  <a:pt x="399502" y="92709"/>
                </a:lnTo>
                <a:lnTo>
                  <a:pt x="395152" y="102869"/>
                </a:lnTo>
                <a:lnTo>
                  <a:pt x="390355" y="111759"/>
                </a:lnTo>
                <a:lnTo>
                  <a:pt x="385282" y="121919"/>
                </a:lnTo>
                <a:lnTo>
                  <a:pt x="325708" y="205739"/>
                </a:lnTo>
                <a:lnTo>
                  <a:pt x="306221" y="231139"/>
                </a:lnTo>
                <a:lnTo>
                  <a:pt x="293195" y="248919"/>
                </a:lnTo>
                <a:close/>
              </a:path>
              <a:path w="561340" h="523239">
                <a:moveTo>
                  <a:pt x="14306" y="163829"/>
                </a:moveTo>
                <a:lnTo>
                  <a:pt x="10238" y="157479"/>
                </a:lnTo>
                <a:lnTo>
                  <a:pt x="5610" y="151129"/>
                </a:lnTo>
                <a:lnTo>
                  <a:pt x="2664" y="146049"/>
                </a:lnTo>
                <a:lnTo>
                  <a:pt x="841" y="142239"/>
                </a:lnTo>
                <a:lnTo>
                  <a:pt x="0" y="135889"/>
                </a:lnTo>
                <a:lnTo>
                  <a:pt x="1823" y="132079"/>
                </a:lnTo>
                <a:lnTo>
                  <a:pt x="4207" y="129539"/>
                </a:lnTo>
                <a:lnTo>
                  <a:pt x="9958" y="125729"/>
                </a:lnTo>
                <a:lnTo>
                  <a:pt x="28612" y="125729"/>
                </a:lnTo>
                <a:lnTo>
                  <a:pt x="32399" y="137159"/>
                </a:lnTo>
                <a:lnTo>
                  <a:pt x="35589" y="140969"/>
                </a:lnTo>
                <a:lnTo>
                  <a:pt x="40989" y="144779"/>
                </a:lnTo>
                <a:lnTo>
                  <a:pt x="47388" y="147319"/>
                </a:lnTo>
                <a:lnTo>
                  <a:pt x="53577" y="151129"/>
                </a:lnTo>
                <a:lnTo>
                  <a:pt x="70037" y="160019"/>
                </a:lnTo>
                <a:lnTo>
                  <a:pt x="23562" y="160019"/>
                </a:lnTo>
                <a:lnTo>
                  <a:pt x="14306" y="163829"/>
                </a:lnTo>
                <a:close/>
              </a:path>
              <a:path w="561340" h="523239">
                <a:moveTo>
                  <a:pt x="88360" y="481329"/>
                </a:moveTo>
                <a:lnTo>
                  <a:pt x="86116" y="474979"/>
                </a:lnTo>
                <a:lnTo>
                  <a:pt x="82891" y="469899"/>
                </a:lnTo>
                <a:lnTo>
                  <a:pt x="84013" y="459739"/>
                </a:lnTo>
                <a:lnTo>
                  <a:pt x="86116" y="453389"/>
                </a:lnTo>
                <a:lnTo>
                  <a:pt x="89342" y="448309"/>
                </a:lnTo>
                <a:lnTo>
                  <a:pt x="95818" y="436879"/>
                </a:lnTo>
                <a:lnTo>
                  <a:pt x="102439" y="425449"/>
                </a:lnTo>
                <a:lnTo>
                  <a:pt x="109243" y="414019"/>
                </a:lnTo>
                <a:lnTo>
                  <a:pt x="116271" y="403859"/>
                </a:lnTo>
                <a:lnTo>
                  <a:pt x="120374" y="397509"/>
                </a:lnTo>
                <a:lnTo>
                  <a:pt x="124687" y="392429"/>
                </a:lnTo>
                <a:lnTo>
                  <a:pt x="129210" y="387349"/>
                </a:lnTo>
                <a:lnTo>
                  <a:pt x="133944" y="382269"/>
                </a:lnTo>
                <a:lnTo>
                  <a:pt x="135066" y="380999"/>
                </a:lnTo>
                <a:lnTo>
                  <a:pt x="138572" y="380999"/>
                </a:lnTo>
                <a:lnTo>
                  <a:pt x="138712" y="378459"/>
                </a:lnTo>
                <a:lnTo>
                  <a:pt x="143481" y="373379"/>
                </a:lnTo>
                <a:lnTo>
                  <a:pt x="148670" y="368299"/>
                </a:lnTo>
                <a:lnTo>
                  <a:pt x="153018" y="363219"/>
                </a:lnTo>
                <a:lnTo>
                  <a:pt x="157787" y="356869"/>
                </a:lnTo>
                <a:lnTo>
                  <a:pt x="161714" y="349249"/>
                </a:lnTo>
                <a:lnTo>
                  <a:pt x="166062" y="344169"/>
                </a:lnTo>
                <a:lnTo>
                  <a:pt x="180561" y="322579"/>
                </a:lnTo>
                <a:lnTo>
                  <a:pt x="187896" y="312419"/>
                </a:lnTo>
                <a:lnTo>
                  <a:pt x="195375" y="302259"/>
                </a:lnTo>
                <a:lnTo>
                  <a:pt x="199552" y="295909"/>
                </a:lnTo>
                <a:lnTo>
                  <a:pt x="164607" y="266699"/>
                </a:lnTo>
                <a:lnTo>
                  <a:pt x="138011" y="248919"/>
                </a:lnTo>
                <a:lnTo>
                  <a:pt x="99807" y="226059"/>
                </a:lnTo>
                <a:lnTo>
                  <a:pt x="56014" y="195579"/>
                </a:lnTo>
                <a:lnTo>
                  <a:pt x="25386" y="172719"/>
                </a:lnTo>
                <a:lnTo>
                  <a:pt x="23282" y="170179"/>
                </a:lnTo>
                <a:lnTo>
                  <a:pt x="24123" y="165099"/>
                </a:lnTo>
                <a:lnTo>
                  <a:pt x="23562" y="160019"/>
                </a:lnTo>
                <a:lnTo>
                  <a:pt x="70037" y="160019"/>
                </a:lnTo>
                <a:lnTo>
                  <a:pt x="74740" y="162559"/>
                </a:lnTo>
                <a:lnTo>
                  <a:pt x="117067" y="186689"/>
                </a:lnTo>
                <a:lnTo>
                  <a:pt x="138151" y="199389"/>
                </a:lnTo>
                <a:lnTo>
                  <a:pt x="147984" y="204469"/>
                </a:lnTo>
                <a:lnTo>
                  <a:pt x="167283" y="217169"/>
                </a:lnTo>
                <a:lnTo>
                  <a:pt x="176722" y="223519"/>
                </a:lnTo>
                <a:lnTo>
                  <a:pt x="181490" y="227329"/>
                </a:lnTo>
                <a:lnTo>
                  <a:pt x="184155" y="233679"/>
                </a:lnTo>
                <a:lnTo>
                  <a:pt x="188784" y="237489"/>
                </a:lnTo>
                <a:lnTo>
                  <a:pt x="202388" y="248919"/>
                </a:lnTo>
                <a:lnTo>
                  <a:pt x="293195" y="248919"/>
                </a:lnTo>
                <a:lnTo>
                  <a:pt x="286682" y="257809"/>
                </a:lnTo>
                <a:lnTo>
                  <a:pt x="282194" y="264159"/>
                </a:lnTo>
                <a:lnTo>
                  <a:pt x="277565" y="270509"/>
                </a:lnTo>
                <a:lnTo>
                  <a:pt x="268589" y="280669"/>
                </a:lnTo>
                <a:lnTo>
                  <a:pt x="270833" y="284479"/>
                </a:lnTo>
                <a:lnTo>
                  <a:pt x="283820" y="289559"/>
                </a:lnTo>
                <a:lnTo>
                  <a:pt x="291977" y="293369"/>
                </a:lnTo>
                <a:lnTo>
                  <a:pt x="300081" y="295909"/>
                </a:lnTo>
                <a:lnTo>
                  <a:pt x="308001" y="299719"/>
                </a:lnTo>
                <a:lnTo>
                  <a:pt x="315014" y="303529"/>
                </a:lnTo>
                <a:lnTo>
                  <a:pt x="320624" y="309879"/>
                </a:lnTo>
                <a:lnTo>
                  <a:pt x="327496" y="313689"/>
                </a:lnTo>
                <a:lnTo>
                  <a:pt x="333376" y="316229"/>
                </a:lnTo>
                <a:lnTo>
                  <a:pt x="351620" y="323849"/>
                </a:lnTo>
                <a:lnTo>
                  <a:pt x="364938" y="330199"/>
                </a:lnTo>
                <a:lnTo>
                  <a:pt x="266064" y="330199"/>
                </a:lnTo>
                <a:lnTo>
                  <a:pt x="268589" y="339089"/>
                </a:lnTo>
                <a:lnTo>
                  <a:pt x="223286" y="339089"/>
                </a:lnTo>
                <a:lnTo>
                  <a:pt x="218253" y="345439"/>
                </a:lnTo>
                <a:lnTo>
                  <a:pt x="213732" y="351789"/>
                </a:lnTo>
                <a:lnTo>
                  <a:pt x="209500" y="356869"/>
                </a:lnTo>
                <a:lnTo>
                  <a:pt x="196250" y="373379"/>
                </a:lnTo>
                <a:lnTo>
                  <a:pt x="187153" y="384809"/>
                </a:lnTo>
                <a:lnTo>
                  <a:pt x="177820" y="396239"/>
                </a:lnTo>
                <a:lnTo>
                  <a:pt x="158190" y="419099"/>
                </a:lnTo>
                <a:lnTo>
                  <a:pt x="149828" y="431799"/>
                </a:lnTo>
                <a:lnTo>
                  <a:pt x="142149" y="445769"/>
                </a:lnTo>
                <a:lnTo>
                  <a:pt x="134364" y="458469"/>
                </a:lnTo>
                <a:lnTo>
                  <a:pt x="131980" y="462279"/>
                </a:lnTo>
                <a:lnTo>
                  <a:pt x="129876" y="466089"/>
                </a:lnTo>
                <a:lnTo>
                  <a:pt x="127492" y="469899"/>
                </a:lnTo>
                <a:lnTo>
                  <a:pt x="119624" y="480059"/>
                </a:lnTo>
                <a:lnTo>
                  <a:pt x="89623" y="480059"/>
                </a:lnTo>
                <a:lnTo>
                  <a:pt x="88360" y="481329"/>
                </a:lnTo>
                <a:close/>
              </a:path>
              <a:path w="561340" h="523239">
                <a:moveTo>
                  <a:pt x="543166" y="445769"/>
                </a:moveTo>
                <a:lnTo>
                  <a:pt x="536477" y="444499"/>
                </a:lnTo>
                <a:lnTo>
                  <a:pt x="519898" y="438149"/>
                </a:lnTo>
                <a:lnTo>
                  <a:pt x="470136" y="415289"/>
                </a:lnTo>
                <a:lnTo>
                  <a:pt x="463522" y="414019"/>
                </a:lnTo>
                <a:lnTo>
                  <a:pt x="449821" y="410209"/>
                </a:lnTo>
                <a:lnTo>
                  <a:pt x="443207" y="407669"/>
                </a:lnTo>
                <a:lnTo>
                  <a:pt x="432802" y="403859"/>
                </a:lnTo>
                <a:lnTo>
                  <a:pt x="402112" y="388619"/>
                </a:lnTo>
                <a:lnTo>
                  <a:pt x="399307" y="387349"/>
                </a:lnTo>
                <a:lnTo>
                  <a:pt x="396362" y="387349"/>
                </a:lnTo>
                <a:lnTo>
                  <a:pt x="393557" y="386079"/>
                </a:lnTo>
                <a:lnTo>
                  <a:pt x="361964" y="372109"/>
                </a:lnTo>
                <a:lnTo>
                  <a:pt x="346220" y="365759"/>
                </a:lnTo>
                <a:lnTo>
                  <a:pt x="304091" y="345439"/>
                </a:lnTo>
                <a:lnTo>
                  <a:pt x="290918" y="337819"/>
                </a:lnTo>
                <a:lnTo>
                  <a:pt x="277706" y="331469"/>
                </a:lnTo>
                <a:lnTo>
                  <a:pt x="275181" y="330199"/>
                </a:lnTo>
                <a:lnTo>
                  <a:pt x="364938" y="330199"/>
                </a:lnTo>
                <a:lnTo>
                  <a:pt x="370265" y="332739"/>
                </a:lnTo>
                <a:lnTo>
                  <a:pt x="388963" y="339089"/>
                </a:lnTo>
                <a:lnTo>
                  <a:pt x="407398" y="347979"/>
                </a:lnTo>
                <a:lnTo>
                  <a:pt x="435337" y="361949"/>
                </a:lnTo>
                <a:lnTo>
                  <a:pt x="445644" y="364489"/>
                </a:lnTo>
                <a:lnTo>
                  <a:pt x="455924" y="368299"/>
                </a:lnTo>
                <a:lnTo>
                  <a:pt x="465929" y="372109"/>
                </a:lnTo>
                <a:lnTo>
                  <a:pt x="476356" y="377189"/>
                </a:lnTo>
                <a:lnTo>
                  <a:pt x="487072" y="380999"/>
                </a:lnTo>
                <a:lnTo>
                  <a:pt x="497841" y="386079"/>
                </a:lnTo>
                <a:lnTo>
                  <a:pt x="508426" y="389889"/>
                </a:lnTo>
                <a:lnTo>
                  <a:pt x="520080" y="396239"/>
                </a:lnTo>
                <a:lnTo>
                  <a:pt x="531603" y="401319"/>
                </a:lnTo>
                <a:lnTo>
                  <a:pt x="542863" y="407669"/>
                </a:lnTo>
                <a:lnTo>
                  <a:pt x="553729" y="415289"/>
                </a:lnTo>
                <a:lnTo>
                  <a:pt x="557936" y="417829"/>
                </a:lnTo>
                <a:lnTo>
                  <a:pt x="560741" y="427989"/>
                </a:lnTo>
                <a:lnTo>
                  <a:pt x="559339" y="433069"/>
                </a:lnTo>
                <a:lnTo>
                  <a:pt x="555806" y="439419"/>
                </a:lnTo>
                <a:lnTo>
                  <a:pt x="550012" y="444499"/>
                </a:lnTo>
                <a:lnTo>
                  <a:pt x="543166" y="445769"/>
                </a:lnTo>
                <a:close/>
              </a:path>
              <a:path w="561340" h="523239">
                <a:moveTo>
                  <a:pt x="278547" y="523239"/>
                </a:moveTo>
                <a:lnTo>
                  <a:pt x="271815" y="521969"/>
                </a:lnTo>
                <a:lnTo>
                  <a:pt x="265644" y="519429"/>
                </a:lnTo>
                <a:lnTo>
                  <a:pt x="256667" y="509269"/>
                </a:lnTo>
                <a:lnTo>
                  <a:pt x="254563" y="500379"/>
                </a:lnTo>
                <a:lnTo>
                  <a:pt x="252880" y="494029"/>
                </a:lnTo>
                <a:lnTo>
                  <a:pt x="244518" y="455929"/>
                </a:lnTo>
                <a:lnTo>
                  <a:pt x="236891" y="417829"/>
                </a:lnTo>
                <a:lnTo>
                  <a:pt x="229475" y="370839"/>
                </a:lnTo>
                <a:lnTo>
                  <a:pt x="227073" y="355599"/>
                </a:lnTo>
                <a:lnTo>
                  <a:pt x="226372" y="350519"/>
                </a:lnTo>
                <a:lnTo>
                  <a:pt x="224969" y="346709"/>
                </a:lnTo>
                <a:lnTo>
                  <a:pt x="223286" y="339089"/>
                </a:lnTo>
                <a:lnTo>
                  <a:pt x="268589" y="339089"/>
                </a:lnTo>
                <a:lnTo>
                  <a:pt x="273217" y="346709"/>
                </a:lnTo>
                <a:lnTo>
                  <a:pt x="272236" y="353059"/>
                </a:lnTo>
                <a:lnTo>
                  <a:pt x="271999" y="363219"/>
                </a:lnTo>
                <a:lnTo>
                  <a:pt x="273708" y="372109"/>
                </a:lnTo>
                <a:lnTo>
                  <a:pt x="276259" y="380999"/>
                </a:lnTo>
                <a:lnTo>
                  <a:pt x="278547" y="389889"/>
                </a:lnTo>
                <a:lnTo>
                  <a:pt x="281554" y="403859"/>
                </a:lnTo>
                <a:lnTo>
                  <a:pt x="284613" y="419099"/>
                </a:lnTo>
                <a:lnTo>
                  <a:pt x="287620" y="433069"/>
                </a:lnTo>
                <a:lnTo>
                  <a:pt x="290469" y="448309"/>
                </a:lnTo>
                <a:lnTo>
                  <a:pt x="292693" y="459739"/>
                </a:lnTo>
                <a:lnTo>
                  <a:pt x="294799" y="472439"/>
                </a:lnTo>
                <a:lnTo>
                  <a:pt x="296563" y="483869"/>
                </a:lnTo>
                <a:lnTo>
                  <a:pt x="297762" y="496569"/>
                </a:lnTo>
                <a:lnTo>
                  <a:pt x="296969" y="507999"/>
                </a:lnTo>
                <a:lnTo>
                  <a:pt x="293204" y="515619"/>
                </a:lnTo>
                <a:lnTo>
                  <a:pt x="286914" y="520699"/>
                </a:lnTo>
                <a:lnTo>
                  <a:pt x="278547" y="523239"/>
                </a:lnTo>
                <a:close/>
              </a:path>
              <a:path w="561340" h="523239">
                <a:moveTo>
                  <a:pt x="110626" y="486409"/>
                </a:moveTo>
                <a:lnTo>
                  <a:pt x="99997" y="486409"/>
                </a:lnTo>
                <a:lnTo>
                  <a:pt x="87238" y="482599"/>
                </a:lnTo>
                <a:lnTo>
                  <a:pt x="88501" y="481329"/>
                </a:lnTo>
                <a:lnTo>
                  <a:pt x="89623" y="480059"/>
                </a:lnTo>
                <a:lnTo>
                  <a:pt x="119624" y="480059"/>
                </a:lnTo>
                <a:lnTo>
                  <a:pt x="110626" y="486409"/>
                </a:lnTo>
                <a:close/>
              </a:path>
            </a:pathLst>
          </a:custGeom>
          <a:solidFill>
            <a:srgbClr val="5E7782"/>
          </a:solidFill>
        </p:spPr>
        <p:txBody>
          <a:bodyPr wrap="square" lIns="0" tIns="0" rIns="0" bIns="0" rtlCol="0"/>
          <a:lstStyle/>
          <a:p>
            <a:endParaRPr/>
          </a:p>
        </p:txBody>
      </p:sp>
      <p:sp>
        <p:nvSpPr>
          <p:cNvPr id="11" name="object 11"/>
          <p:cNvSpPr/>
          <p:nvPr/>
        </p:nvSpPr>
        <p:spPr>
          <a:xfrm>
            <a:off x="7003299" y="9819228"/>
            <a:ext cx="580390" cy="467995"/>
          </a:xfrm>
          <a:custGeom>
            <a:avLst/>
            <a:gdLst/>
            <a:ahLst/>
            <a:cxnLst/>
            <a:rect l="l" t="t" r="r" b="b"/>
            <a:pathLst>
              <a:path w="580390" h="467995">
                <a:moveTo>
                  <a:pt x="303096" y="258846"/>
                </a:moveTo>
                <a:lnTo>
                  <a:pt x="209278" y="258846"/>
                </a:lnTo>
                <a:lnTo>
                  <a:pt x="220010" y="256525"/>
                </a:lnTo>
                <a:lnTo>
                  <a:pt x="220010" y="236224"/>
                </a:lnTo>
                <a:lnTo>
                  <a:pt x="218915" y="236224"/>
                </a:lnTo>
                <a:lnTo>
                  <a:pt x="217044" y="230201"/>
                </a:lnTo>
                <a:lnTo>
                  <a:pt x="214880" y="223426"/>
                </a:lnTo>
                <a:lnTo>
                  <a:pt x="208934" y="184708"/>
                </a:lnTo>
                <a:lnTo>
                  <a:pt x="207698" y="169718"/>
                </a:lnTo>
                <a:lnTo>
                  <a:pt x="206594" y="157192"/>
                </a:lnTo>
                <a:lnTo>
                  <a:pt x="202448" y="112528"/>
                </a:lnTo>
                <a:lnTo>
                  <a:pt x="199307" y="59218"/>
                </a:lnTo>
                <a:lnTo>
                  <a:pt x="197966" y="21461"/>
                </a:lnTo>
                <a:lnTo>
                  <a:pt x="197725" y="15080"/>
                </a:lnTo>
                <a:lnTo>
                  <a:pt x="197676" y="5220"/>
                </a:lnTo>
                <a:lnTo>
                  <a:pt x="218559" y="0"/>
                </a:lnTo>
                <a:lnTo>
                  <a:pt x="222041" y="7975"/>
                </a:lnTo>
                <a:lnTo>
                  <a:pt x="235510" y="53345"/>
                </a:lnTo>
                <a:lnTo>
                  <a:pt x="240315" y="92807"/>
                </a:lnTo>
                <a:lnTo>
                  <a:pt x="241710" y="106379"/>
                </a:lnTo>
                <a:lnTo>
                  <a:pt x="243541" y="119924"/>
                </a:lnTo>
                <a:lnTo>
                  <a:pt x="245727" y="134844"/>
                </a:lnTo>
                <a:lnTo>
                  <a:pt x="247470" y="147476"/>
                </a:lnTo>
                <a:lnTo>
                  <a:pt x="248375" y="155522"/>
                </a:lnTo>
                <a:lnTo>
                  <a:pt x="250011" y="172430"/>
                </a:lnTo>
                <a:lnTo>
                  <a:pt x="251047" y="180829"/>
                </a:lnTo>
                <a:lnTo>
                  <a:pt x="253000" y="194551"/>
                </a:lnTo>
                <a:lnTo>
                  <a:pt x="254999" y="207874"/>
                </a:lnTo>
                <a:lnTo>
                  <a:pt x="259168" y="234919"/>
                </a:lnTo>
                <a:lnTo>
                  <a:pt x="262649" y="235789"/>
                </a:lnTo>
                <a:lnTo>
                  <a:pt x="320151" y="235789"/>
                </a:lnTo>
                <a:lnTo>
                  <a:pt x="319830" y="236224"/>
                </a:lnTo>
                <a:lnTo>
                  <a:pt x="220010" y="236224"/>
                </a:lnTo>
                <a:lnTo>
                  <a:pt x="219140" y="236949"/>
                </a:lnTo>
                <a:lnTo>
                  <a:pt x="319295" y="236949"/>
                </a:lnTo>
                <a:lnTo>
                  <a:pt x="303096" y="258846"/>
                </a:lnTo>
                <a:close/>
              </a:path>
              <a:path w="580390" h="467995">
                <a:moveTo>
                  <a:pt x="320151" y="235789"/>
                </a:moveTo>
                <a:lnTo>
                  <a:pt x="262649" y="235789"/>
                </a:lnTo>
                <a:lnTo>
                  <a:pt x="266420" y="231583"/>
                </a:lnTo>
                <a:lnTo>
                  <a:pt x="270626" y="227668"/>
                </a:lnTo>
                <a:lnTo>
                  <a:pt x="273672" y="222883"/>
                </a:lnTo>
                <a:lnTo>
                  <a:pt x="287234" y="202382"/>
                </a:lnTo>
                <a:lnTo>
                  <a:pt x="301354" y="182316"/>
                </a:lnTo>
                <a:lnTo>
                  <a:pt x="316317" y="162848"/>
                </a:lnTo>
                <a:lnTo>
                  <a:pt x="332409" y="144141"/>
                </a:lnTo>
                <a:lnTo>
                  <a:pt x="340898" y="133363"/>
                </a:lnTo>
                <a:lnTo>
                  <a:pt x="348326" y="121646"/>
                </a:lnTo>
                <a:lnTo>
                  <a:pt x="355373" y="109576"/>
                </a:lnTo>
                <a:lnTo>
                  <a:pt x="362720" y="97737"/>
                </a:lnTo>
                <a:lnTo>
                  <a:pt x="391040" y="64430"/>
                </a:lnTo>
                <a:lnTo>
                  <a:pt x="404477" y="60243"/>
                </a:lnTo>
                <a:lnTo>
                  <a:pt x="410435" y="60759"/>
                </a:lnTo>
                <a:lnTo>
                  <a:pt x="416452" y="64971"/>
                </a:lnTo>
                <a:lnTo>
                  <a:pt x="418865" y="71508"/>
                </a:lnTo>
                <a:lnTo>
                  <a:pt x="418695" y="79051"/>
                </a:lnTo>
                <a:lnTo>
                  <a:pt x="403644" y="116809"/>
                </a:lnTo>
                <a:lnTo>
                  <a:pt x="382592" y="150800"/>
                </a:lnTo>
                <a:lnTo>
                  <a:pt x="367035" y="172124"/>
                </a:lnTo>
                <a:lnTo>
                  <a:pt x="320151" y="235789"/>
                </a:lnTo>
                <a:close/>
              </a:path>
              <a:path w="580390" h="467995">
                <a:moveTo>
                  <a:pt x="14793" y="169808"/>
                </a:moveTo>
                <a:lnTo>
                  <a:pt x="10587" y="163573"/>
                </a:lnTo>
                <a:lnTo>
                  <a:pt x="5801" y="157917"/>
                </a:lnTo>
                <a:lnTo>
                  <a:pt x="2345" y="150540"/>
                </a:lnTo>
                <a:lnTo>
                  <a:pt x="870" y="147476"/>
                </a:lnTo>
                <a:lnTo>
                  <a:pt x="0" y="141096"/>
                </a:lnTo>
                <a:lnTo>
                  <a:pt x="1885" y="138051"/>
                </a:lnTo>
                <a:lnTo>
                  <a:pt x="4350" y="134425"/>
                </a:lnTo>
                <a:lnTo>
                  <a:pt x="10297" y="130945"/>
                </a:lnTo>
                <a:lnTo>
                  <a:pt x="14648" y="131090"/>
                </a:lnTo>
                <a:lnTo>
                  <a:pt x="22189" y="131235"/>
                </a:lnTo>
                <a:lnTo>
                  <a:pt x="29686" y="131235"/>
                </a:lnTo>
                <a:lnTo>
                  <a:pt x="33501" y="142256"/>
                </a:lnTo>
                <a:lnTo>
                  <a:pt x="36801" y="146772"/>
                </a:lnTo>
                <a:lnTo>
                  <a:pt x="42385" y="150540"/>
                </a:lnTo>
                <a:lnTo>
                  <a:pt x="55401" y="157192"/>
                </a:lnTo>
                <a:lnTo>
                  <a:pt x="72629" y="167053"/>
                </a:lnTo>
                <a:lnTo>
                  <a:pt x="24365" y="167053"/>
                </a:lnTo>
                <a:lnTo>
                  <a:pt x="14793" y="169808"/>
                </a:lnTo>
                <a:close/>
              </a:path>
              <a:path w="580390" h="467995">
                <a:moveTo>
                  <a:pt x="29686" y="131235"/>
                </a:moveTo>
                <a:lnTo>
                  <a:pt x="22189" y="131235"/>
                </a:lnTo>
                <a:lnTo>
                  <a:pt x="29586" y="130945"/>
                </a:lnTo>
                <a:lnTo>
                  <a:pt x="29686" y="131235"/>
                </a:lnTo>
                <a:close/>
              </a:path>
              <a:path w="580390" h="467995">
                <a:moveTo>
                  <a:pt x="196740" y="396027"/>
                </a:moveTo>
                <a:lnTo>
                  <a:pt x="143289" y="396027"/>
                </a:lnTo>
                <a:lnTo>
                  <a:pt x="143434" y="393417"/>
                </a:lnTo>
                <a:lnTo>
                  <a:pt x="148365" y="387761"/>
                </a:lnTo>
                <a:lnTo>
                  <a:pt x="153781" y="382330"/>
                </a:lnTo>
                <a:lnTo>
                  <a:pt x="158227" y="376450"/>
                </a:lnTo>
                <a:lnTo>
                  <a:pt x="163158" y="370215"/>
                </a:lnTo>
                <a:lnTo>
                  <a:pt x="167219" y="363254"/>
                </a:lnTo>
                <a:lnTo>
                  <a:pt x="171715" y="356729"/>
                </a:lnTo>
                <a:lnTo>
                  <a:pt x="186708" y="335394"/>
                </a:lnTo>
                <a:lnTo>
                  <a:pt x="194292" y="324815"/>
                </a:lnTo>
                <a:lnTo>
                  <a:pt x="202027" y="314385"/>
                </a:lnTo>
                <a:lnTo>
                  <a:pt x="206346" y="307749"/>
                </a:lnTo>
                <a:lnTo>
                  <a:pt x="207211" y="302947"/>
                </a:lnTo>
                <a:lnTo>
                  <a:pt x="204433" y="298826"/>
                </a:lnTo>
                <a:lnTo>
                  <a:pt x="197821" y="294229"/>
                </a:lnTo>
                <a:lnTo>
                  <a:pt x="183927" y="285453"/>
                </a:lnTo>
                <a:lnTo>
                  <a:pt x="156521" y="267413"/>
                </a:lnTo>
                <a:lnTo>
                  <a:pt x="142709" y="258556"/>
                </a:lnTo>
                <a:lnTo>
                  <a:pt x="129613" y="250616"/>
                </a:lnTo>
                <a:lnTo>
                  <a:pt x="116368" y="242894"/>
                </a:lnTo>
                <a:lnTo>
                  <a:pt x="103204" y="235064"/>
                </a:lnTo>
                <a:lnTo>
                  <a:pt x="57921" y="203578"/>
                </a:lnTo>
                <a:lnTo>
                  <a:pt x="26250" y="179379"/>
                </a:lnTo>
                <a:lnTo>
                  <a:pt x="24075" y="177639"/>
                </a:lnTo>
                <a:lnTo>
                  <a:pt x="24945" y="171983"/>
                </a:lnTo>
                <a:lnTo>
                  <a:pt x="24365" y="167053"/>
                </a:lnTo>
                <a:lnTo>
                  <a:pt x="72629" y="167053"/>
                </a:lnTo>
                <a:lnTo>
                  <a:pt x="142854" y="207076"/>
                </a:lnTo>
                <a:lnTo>
                  <a:pt x="182738" y="232453"/>
                </a:lnTo>
                <a:lnTo>
                  <a:pt x="190424" y="242749"/>
                </a:lnTo>
                <a:lnTo>
                  <a:pt x="195210" y="246375"/>
                </a:lnTo>
                <a:lnTo>
                  <a:pt x="209278" y="258846"/>
                </a:lnTo>
                <a:lnTo>
                  <a:pt x="303096" y="258846"/>
                </a:lnTo>
                <a:lnTo>
                  <a:pt x="291800" y="274072"/>
                </a:lnTo>
                <a:lnTo>
                  <a:pt x="287014" y="280452"/>
                </a:lnTo>
                <a:lnTo>
                  <a:pt x="277732" y="291908"/>
                </a:lnTo>
                <a:lnTo>
                  <a:pt x="280053" y="295244"/>
                </a:lnTo>
                <a:lnTo>
                  <a:pt x="293482" y="300967"/>
                </a:lnTo>
                <a:lnTo>
                  <a:pt x="301916" y="304379"/>
                </a:lnTo>
                <a:lnTo>
                  <a:pt x="310296" y="307900"/>
                </a:lnTo>
                <a:lnTo>
                  <a:pt x="318486" y="311775"/>
                </a:lnTo>
                <a:lnTo>
                  <a:pt x="325737" y="315400"/>
                </a:lnTo>
                <a:lnTo>
                  <a:pt x="331539" y="321636"/>
                </a:lnTo>
                <a:lnTo>
                  <a:pt x="338645" y="325551"/>
                </a:lnTo>
                <a:lnTo>
                  <a:pt x="344725" y="328644"/>
                </a:lnTo>
                <a:lnTo>
                  <a:pt x="350955" y="331478"/>
                </a:lnTo>
                <a:lnTo>
                  <a:pt x="363590" y="336862"/>
                </a:lnTo>
                <a:lnTo>
                  <a:pt x="377592" y="342663"/>
                </a:lnTo>
                <a:lnTo>
                  <a:pt x="275122" y="342663"/>
                </a:lnTo>
                <a:lnTo>
                  <a:pt x="277691" y="351653"/>
                </a:lnTo>
                <a:lnTo>
                  <a:pt x="230888" y="351653"/>
                </a:lnTo>
                <a:lnTo>
                  <a:pt x="224973" y="359629"/>
                </a:lnTo>
                <a:lnTo>
                  <a:pt x="221007" y="365012"/>
                </a:lnTo>
                <a:lnTo>
                  <a:pt x="216632" y="370842"/>
                </a:lnTo>
                <a:lnTo>
                  <a:pt x="196740" y="396027"/>
                </a:lnTo>
                <a:close/>
              </a:path>
              <a:path w="580390" h="467995">
                <a:moveTo>
                  <a:pt x="281068" y="343243"/>
                </a:moveTo>
                <a:lnTo>
                  <a:pt x="275122" y="342663"/>
                </a:lnTo>
                <a:lnTo>
                  <a:pt x="377592" y="342663"/>
                </a:lnTo>
                <a:lnTo>
                  <a:pt x="377942" y="342808"/>
                </a:lnTo>
                <a:lnTo>
                  <a:pt x="284549" y="342808"/>
                </a:lnTo>
                <a:lnTo>
                  <a:pt x="281068" y="343243"/>
                </a:lnTo>
                <a:close/>
              </a:path>
              <a:path w="580390" h="467995">
                <a:moveTo>
                  <a:pt x="561656" y="462789"/>
                </a:moveTo>
                <a:lnTo>
                  <a:pt x="554740" y="461717"/>
                </a:lnTo>
                <a:lnTo>
                  <a:pt x="503365" y="439041"/>
                </a:lnTo>
                <a:lnTo>
                  <a:pt x="486141" y="431700"/>
                </a:lnTo>
                <a:lnTo>
                  <a:pt x="479302" y="429434"/>
                </a:lnTo>
                <a:lnTo>
                  <a:pt x="465134" y="425990"/>
                </a:lnTo>
                <a:lnTo>
                  <a:pt x="458295" y="423724"/>
                </a:lnTo>
                <a:lnTo>
                  <a:pt x="447536" y="419134"/>
                </a:lnTo>
                <a:lnTo>
                  <a:pt x="436939" y="414190"/>
                </a:lnTo>
                <a:lnTo>
                  <a:pt x="415801" y="404003"/>
                </a:lnTo>
                <a:lnTo>
                  <a:pt x="412901" y="402697"/>
                </a:lnTo>
                <a:lnTo>
                  <a:pt x="409855" y="401972"/>
                </a:lnTo>
                <a:lnTo>
                  <a:pt x="406954" y="400667"/>
                </a:lnTo>
                <a:lnTo>
                  <a:pt x="374286" y="386583"/>
                </a:lnTo>
                <a:lnTo>
                  <a:pt x="358007" y="379398"/>
                </a:lnTo>
                <a:lnTo>
                  <a:pt x="341836" y="371955"/>
                </a:lnTo>
                <a:lnTo>
                  <a:pt x="328092" y="365219"/>
                </a:lnTo>
                <a:lnTo>
                  <a:pt x="300822" y="351094"/>
                </a:lnTo>
                <a:lnTo>
                  <a:pt x="287159" y="344113"/>
                </a:lnTo>
                <a:lnTo>
                  <a:pt x="284549" y="342808"/>
                </a:lnTo>
                <a:lnTo>
                  <a:pt x="377942" y="342808"/>
                </a:lnTo>
                <a:lnTo>
                  <a:pt x="402205" y="352686"/>
                </a:lnTo>
                <a:lnTo>
                  <a:pt x="421267" y="360986"/>
                </a:lnTo>
                <a:lnTo>
                  <a:pt x="439731" y="370360"/>
                </a:lnTo>
                <a:lnTo>
                  <a:pt x="450158" y="375184"/>
                </a:lnTo>
                <a:lnTo>
                  <a:pt x="460815" y="378825"/>
                </a:lnTo>
                <a:lnTo>
                  <a:pt x="471445" y="382330"/>
                </a:lnTo>
                <a:lnTo>
                  <a:pt x="481790" y="386746"/>
                </a:lnTo>
                <a:lnTo>
                  <a:pt x="492572" y="391722"/>
                </a:lnTo>
                <a:lnTo>
                  <a:pt x="503653" y="396099"/>
                </a:lnTo>
                <a:lnTo>
                  <a:pt x="514789" y="400368"/>
                </a:lnTo>
                <a:lnTo>
                  <a:pt x="525734" y="405018"/>
                </a:lnTo>
                <a:lnTo>
                  <a:pt x="561344" y="423473"/>
                </a:lnTo>
                <a:lnTo>
                  <a:pt x="579830" y="443736"/>
                </a:lnTo>
                <a:lnTo>
                  <a:pt x="578380" y="449391"/>
                </a:lnTo>
                <a:lnTo>
                  <a:pt x="574727" y="456232"/>
                </a:lnTo>
                <a:lnTo>
                  <a:pt x="568736" y="460829"/>
                </a:lnTo>
                <a:lnTo>
                  <a:pt x="561656" y="462789"/>
                </a:lnTo>
                <a:close/>
              </a:path>
              <a:path w="580390" h="467995">
                <a:moveTo>
                  <a:pt x="300830" y="467771"/>
                </a:moveTo>
                <a:lnTo>
                  <a:pt x="251698" y="467771"/>
                </a:lnTo>
                <a:lnTo>
                  <a:pt x="248744" y="453481"/>
                </a:lnTo>
                <a:lnTo>
                  <a:pt x="244855" y="433440"/>
                </a:lnTo>
                <a:lnTo>
                  <a:pt x="242146" y="417876"/>
                </a:lnTo>
                <a:lnTo>
                  <a:pt x="239431" y="400087"/>
                </a:lnTo>
                <a:lnTo>
                  <a:pt x="237287" y="385425"/>
                </a:lnTo>
                <a:lnTo>
                  <a:pt x="234803" y="369200"/>
                </a:lnTo>
                <a:lnTo>
                  <a:pt x="234078" y="364269"/>
                </a:lnTo>
                <a:lnTo>
                  <a:pt x="232596" y="359484"/>
                </a:lnTo>
                <a:lnTo>
                  <a:pt x="230888" y="351653"/>
                </a:lnTo>
                <a:lnTo>
                  <a:pt x="277691" y="351653"/>
                </a:lnTo>
                <a:lnTo>
                  <a:pt x="277732" y="351798"/>
                </a:lnTo>
                <a:lnTo>
                  <a:pt x="282518" y="359484"/>
                </a:lnTo>
                <a:lnTo>
                  <a:pt x="281503" y="366444"/>
                </a:lnTo>
                <a:lnTo>
                  <a:pt x="281258" y="376525"/>
                </a:lnTo>
                <a:lnTo>
                  <a:pt x="283026" y="386076"/>
                </a:lnTo>
                <a:lnTo>
                  <a:pt x="285664" y="395381"/>
                </a:lnTo>
                <a:lnTo>
                  <a:pt x="288030" y="404728"/>
                </a:lnTo>
                <a:lnTo>
                  <a:pt x="291950" y="423724"/>
                </a:lnTo>
                <a:lnTo>
                  <a:pt x="294386" y="435368"/>
                </a:lnTo>
                <a:lnTo>
                  <a:pt x="297411" y="450080"/>
                </a:lnTo>
                <a:lnTo>
                  <a:pt x="300357" y="465198"/>
                </a:lnTo>
                <a:lnTo>
                  <a:pt x="300830" y="467771"/>
                </a:lnTo>
                <a:close/>
              </a:path>
              <a:path w="580390" h="467995">
                <a:moveTo>
                  <a:pt x="143769" y="467771"/>
                </a:moveTo>
                <a:lnTo>
                  <a:pt x="90866" y="467771"/>
                </a:lnTo>
                <a:lnTo>
                  <a:pt x="92384" y="465198"/>
                </a:lnTo>
                <a:lnTo>
                  <a:pt x="99080" y="453481"/>
                </a:lnTo>
                <a:lnTo>
                  <a:pt x="120230" y="418794"/>
                </a:lnTo>
                <a:lnTo>
                  <a:pt x="138632" y="396027"/>
                </a:lnTo>
                <a:lnTo>
                  <a:pt x="139664" y="394867"/>
                </a:lnTo>
                <a:lnTo>
                  <a:pt x="143289" y="396027"/>
                </a:lnTo>
                <a:lnTo>
                  <a:pt x="196740" y="396027"/>
                </a:lnTo>
                <a:lnTo>
                  <a:pt x="193524" y="400087"/>
                </a:lnTo>
                <a:lnTo>
                  <a:pt x="183873" y="411747"/>
                </a:lnTo>
                <a:lnTo>
                  <a:pt x="173746" y="422999"/>
                </a:lnTo>
                <a:lnTo>
                  <a:pt x="163576" y="435368"/>
                </a:lnTo>
                <a:lnTo>
                  <a:pt x="154928" y="448648"/>
                </a:lnTo>
                <a:lnTo>
                  <a:pt x="146988" y="462336"/>
                </a:lnTo>
                <a:lnTo>
                  <a:pt x="143769" y="467771"/>
                </a:lnTo>
                <a:close/>
              </a:path>
            </a:pathLst>
          </a:custGeom>
          <a:solidFill>
            <a:srgbClr val="5E7782"/>
          </a:solidFill>
        </p:spPr>
        <p:txBody>
          <a:bodyPr wrap="square" lIns="0" tIns="0" rIns="0" bIns="0" rtlCol="0"/>
          <a:lstStyle/>
          <a:p>
            <a:endParaRPr/>
          </a:p>
        </p:txBody>
      </p:sp>
      <p:sp>
        <p:nvSpPr>
          <p:cNvPr id="12" name="object 12"/>
          <p:cNvSpPr/>
          <p:nvPr/>
        </p:nvSpPr>
        <p:spPr>
          <a:xfrm>
            <a:off x="1029564" y="6465449"/>
            <a:ext cx="873125" cy="814069"/>
          </a:xfrm>
          <a:custGeom>
            <a:avLst/>
            <a:gdLst/>
            <a:ahLst/>
            <a:cxnLst/>
            <a:rect l="l" t="t" r="r" b="b"/>
            <a:pathLst>
              <a:path w="873125" h="814070">
                <a:moveTo>
                  <a:pt x="330534" y="353059"/>
                </a:moveTo>
                <a:lnTo>
                  <a:pt x="327372" y="342899"/>
                </a:lnTo>
                <a:lnTo>
                  <a:pt x="324108" y="332739"/>
                </a:lnTo>
                <a:lnTo>
                  <a:pt x="321213" y="322579"/>
                </a:lnTo>
                <a:lnTo>
                  <a:pt x="319159" y="312419"/>
                </a:lnTo>
                <a:lnTo>
                  <a:pt x="316893" y="293369"/>
                </a:lnTo>
                <a:lnTo>
                  <a:pt x="315139" y="274319"/>
                </a:lnTo>
                <a:lnTo>
                  <a:pt x="313591" y="255269"/>
                </a:lnTo>
                <a:lnTo>
                  <a:pt x="311355" y="229869"/>
                </a:lnTo>
                <a:lnTo>
                  <a:pt x="309593" y="210819"/>
                </a:lnTo>
                <a:lnTo>
                  <a:pt x="307456" y="189229"/>
                </a:lnTo>
                <a:lnTo>
                  <a:pt x="305357" y="165099"/>
                </a:lnTo>
                <a:lnTo>
                  <a:pt x="301980" y="113029"/>
                </a:lnTo>
                <a:lnTo>
                  <a:pt x="299505" y="57149"/>
                </a:lnTo>
                <a:lnTo>
                  <a:pt x="298586" y="19049"/>
                </a:lnTo>
                <a:lnTo>
                  <a:pt x="300155" y="11429"/>
                </a:lnTo>
                <a:lnTo>
                  <a:pt x="304718" y="3809"/>
                </a:lnTo>
                <a:lnTo>
                  <a:pt x="313690" y="0"/>
                </a:lnTo>
                <a:lnTo>
                  <a:pt x="323811" y="0"/>
                </a:lnTo>
                <a:lnTo>
                  <a:pt x="348721" y="46989"/>
                </a:lnTo>
                <a:lnTo>
                  <a:pt x="359556" y="105409"/>
                </a:lnTo>
                <a:lnTo>
                  <a:pt x="362472" y="135889"/>
                </a:lnTo>
                <a:lnTo>
                  <a:pt x="364577" y="156209"/>
                </a:lnTo>
                <a:lnTo>
                  <a:pt x="367339" y="176529"/>
                </a:lnTo>
                <a:lnTo>
                  <a:pt x="370347" y="196849"/>
                </a:lnTo>
                <a:lnTo>
                  <a:pt x="373191" y="217169"/>
                </a:lnTo>
                <a:lnTo>
                  <a:pt x="374630" y="229869"/>
                </a:lnTo>
                <a:lnTo>
                  <a:pt x="375843" y="242569"/>
                </a:lnTo>
                <a:lnTo>
                  <a:pt x="377097" y="255269"/>
                </a:lnTo>
                <a:lnTo>
                  <a:pt x="378659" y="267969"/>
                </a:lnTo>
                <a:lnTo>
                  <a:pt x="384620" y="309879"/>
                </a:lnTo>
                <a:lnTo>
                  <a:pt x="390910" y="350519"/>
                </a:lnTo>
                <a:lnTo>
                  <a:pt x="396160" y="351789"/>
                </a:lnTo>
                <a:lnTo>
                  <a:pt x="331846" y="351789"/>
                </a:lnTo>
                <a:lnTo>
                  <a:pt x="330534" y="353059"/>
                </a:lnTo>
                <a:close/>
              </a:path>
              <a:path w="873125" h="814070">
                <a:moveTo>
                  <a:pt x="457287" y="386079"/>
                </a:moveTo>
                <a:lnTo>
                  <a:pt x="315659" y="386079"/>
                </a:lnTo>
                <a:lnTo>
                  <a:pt x="331846" y="382269"/>
                </a:lnTo>
                <a:lnTo>
                  <a:pt x="331846" y="351789"/>
                </a:lnTo>
                <a:lnTo>
                  <a:pt x="396160" y="351789"/>
                </a:lnTo>
                <a:lnTo>
                  <a:pt x="404882" y="341629"/>
                </a:lnTo>
                <a:lnTo>
                  <a:pt x="409049" y="336549"/>
                </a:lnTo>
                <a:lnTo>
                  <a:pt x="412785" y="331469"/>
                </a:lnTo>
                <a:lnTo>
                  <a:pt x="433241" y="300989"/>
                </a:lnTo>
                <a:lnTo>
                  <a:pt x="454539" y="270509"/>
                </a:lnTo>
                <a:lnTo>
                  <a:pt x="477108" y="241299"/>
                </a:lnTo>
                <a:lnTo>
                  <a:pt x="501379" y="213359"/>
                </a:lnTo>
                <a:lnTo>
                  <a:pt x="514183" y="196849"/>
                </a:lnTo>
                <a:lnTo>
                  <a:pt x="525387" y="179069"/>
                </a:lnTo>
                <a:lnTo>
                  <a:pt x="536017" y="161289"/>
                </a:lnTo>
                <a:lnTo>
                  <a:pt x="547099" y="143509"/>
                </a:lnTo>
                <a:lnTo>
                  <a:pt x="571647" y="107949"/>
                </a:lnTo>
                <a:lnTo>
                  <a:pt x="610082" y="86359"/>
                </a:lnTo>
                <a:lnTo>
                  <a:pt x="619068" y="87629"/>
                </a:lnTo>
                <a:lnTo>
                  <a:pt x="628143" y="93979"/>
                </a:lnTo>
                <a:lnTo>
                  <a:pt x="631783" y="104139"/>
                </a:lnTo>
                <a:lnTo>
                  <a:pt x="631527" y="114299"/>
                </a:lnTo>
                <a:lnTo>
                  <a:pt x="616306" y="156209"/>
                </a:lnTo>
                <a:lnTo>
                  <a:pt x="593484" y="199389"/>
                </a:lnTo>
                <a:lnTo>
                  <a:pt x="585462" y="210819"/>
                </a:lnTo>
                <a:lnTo>
                  <a:pt x="577071" y="223519"/>
                </a:lnTo>
                <a:lnTo>
                  <a:pt x="538308" y="275589"/>
                </a:lnTo>
                <a:lnTo>
                  <a:pt x="507997" y="317499"/>
                </a:lnTo>
                <a:lnTo>
                  <a:pt x="477604" y="358139"/>
                </a:lnTo>
                <a:lnTo>
                  <a:pt x="457287" y="386079"/>
                </a:lnTo>
                <a:close/>
              </a:path>
              <a:path w="873125" h="814070">
                <a:moveTo>
                  <a:pt x="22312" y="251459"/>
                </a:moveTo>
                <a:lnTo>
                  <a:pt x="12578" y="238759"/>
                </a:lnTo>
                <a:lnTo>
                  <a:pt x="8039" y="231139"/>
                </a:lnTo>
                <a:lnTo>
                  <a:pt x="4156" y="223519"/>
                </a:lnTo>
                <a:lnTo>
                  <a:pt x="1312" y="218439"/>
                </a:lnTo>
                <a:lnTo>
                  <a:pt x="0" y="208279"/>
                </a:lnTo>
                <a:lnTo>
                  <a:pt x="2843" y="204469"/>
                </a:lnTo>
                <a:lnTo>
                  <a:pt x="6562" y="198119"/>
                </a:lnTo>
                <a:lnTo>
                  <a:pt x="15531" y="193039"/>
                </a:lnTo>
                <a:lnTo>
                  <a:pt x="22093" y="193039"/>
                </a:lnTo>
                <a:lnTo>
                  <a:pt x="30505" y="194309"/>
                </a:lnTo>
                <a:lnTo>
                  <a:pt x="38363" y="195579"/>
                </a:lnTo>
                <a:lnTo>
                  <a:pt x="45196" y="200659"/>
                </a:lnTo>
                <a:lnTo>
                  <a:pt x="50531" y="210819"/>
                </a:lnTo>
                <a:lnTo>
                  <a:pt x="55508" y="217169"/>
                </a:lnTo>
                <a:lnTo>
                  <a:pt x="63930" y="222249"/>
                </a:lnTo>
                <a:lnTo>
                  <a:pt x="73910" y="227329"/>
                </a:lnTo>
                <a:lnTo>
                  <a:pt x="83563" y="232409"/>
                </a:lnTo>
                <a:lnTo>
                  <a:pt x="109969" y="247649"/>
                </a:lnTo>
                <a:lnTo>
                  <a:pt x="36750" y="247649"/>
                </a:lnTo>
                <a:lnTo>
                  <a:pt x="22312" y="251459"/>
                </a:lnTo>
                <a:close/>
              </a:path>
              <a:path w="873125" h="814070">
                <a:moveTo>
                  <a:pt x="296964" y="593089"/>
                </a:moveTo>
                <a:lnTo>
                  <a:pt x="216127" y="593089"/>
                </a:lnTo>
                <a:lnTo>
                  <a:pt x="216345" y="589279"/>
                </a:lnTo>
                <a:lnTo>
                  <a:pt x="222016" y="582929"/>
                </a:lnTo>
                <a:lnTo>
                  <a:pt x="227748" y="576579"/>
                </a:lnTo>
                <a:lnTo>
                  <a:pt x="233357" y="570229"/>
                </a:lnTo>
                <a:lnTo>
                  <a:pt x="238658" y="563879"/>
                </a:lnTo>
                <a:lnTo>
                  <a:pt x="244021" y="556259"/>
                </a:lnTo>
                <a:lnTo>
                  <a:pt x="249076" y="548639"/>
                </a:lnTo>
                <a:lnTo>
                  <a:pt x="254008" y="541019"/>
                </a:lnTo>
                <a:lnTo>
                  <a:pt x="259002" y="533399"/>
                </a:lnTo>
                <a:lnTo>
                  <a:pt x="270299" y="518159"/>
                </a:lnTo>
                <a:lnTo>
                  <a:pt x="281616" y="501649"/>
                </a:lnTo>
                <a:lnTo>
                  <a:pt x="293056" y="485139"/>
                </a:lnTo>
                <a:lnTo>
                  <a:pt x="304721" y="469899"/>
                </a:lnTo>
                <a:lnTo>
                  <a:pt x="311236" y="459739"/>
                </a:lnTo>
                <a:lnTo>
                  <a:pt x="312542" y="452119"/>
                </a:lnTo>
                <a:lnTo>
                  <a:pt x="308351" y="447039"/>
                </a:lnTo>
                <a:lnTo>
                  <a:pt x="298377" y="439419"/>
                </a:lnTo>
                <a:lnTo>
                  <a:pt x="277422" y="426719"/>
                </a:lnTo>
                <a:lnTo>
                  <a:pt x="236084" y="398779"/>
                </a:lnTo>
                <a:lnTo>
                  <a:pt x="215252" y="386079"/>
                </a:lnTo>
                <a:lnTo>
                  <a:pt x="195499" y="373379"/>
                </a:lnTo>
                <a:lnTo>
                  <a:pt x="155666" y="350519"/>
                </a:lnTo>
                <a:lnTo>
                  <a:pt x="111608" y="320039"/>
                </a:lnTo>
                <a:lnTo>
                  <a:pt x="39594" y="266699"/>
                </a:lnTo>
                <a:lnTo>
                  <a:pt x="36312" y="264159"/>
                </a:lnTo>
                <a:lnTo>
                  <a:pt x="37625" y="255269"/>
                </a:lnTo>
                <a:lnTo>
                  <a:pt x="36750" y="247649"/>
                </a:lnTo>
                <a:lnTo>
                  <a:pt x="109969" y="247649"/>
                </a:lnTo>
                <a:lnTo>
                  <a:pt x="245959" y="326389"/>
                </a:lnTo>
                <a:lnTo>
                  <a:pt x="280689" y="351789"/>
                </a:lnTo>
                <a:lnTo>
                  <a:pt x="289501" y="361949"/>
                </a:lnTo>
                <a:lnTo>
                  <a:pt x="294440" y="367029"/>
                </a:lnTo>
                <a:lnTo>
                  <a:pt x="315659" y="386079"/>
                </a:lnTo>
                <a:lnTo>
                  <a:pt x="457287" y="386079"/>
                </a:lnTo>
                <a:lnTo>
                  <a:pt x="447129" y="400049"/>
                </a:lnTo>
                <a:lnTo>
                  <a:pt x="441838" y="406399"/>
                </a:lnTo>
                <a:lnTo>
                  <a:pt x="436465" y="414019"/>
                </a:lnTo>
                <a:lnTo>
                  <a:pt x="431010" y="421639"/>
                </a:lnTo>
                <a:lnTo>
                  <a:pt x="425472" y="427989"/>
                </a:lnTo>
                <a:lnTo>
                  <a:pt x="418910" y="435609"/>
                </a:lnTo>
                <a:lnTo>
                  <a:pt x="422410" y="440689"/>
                </a:lnTo>
                <a:lnTo>
                  <a:pt x="430066" y="444499"/>
                </a:lnTo>
                <a:lnTo>
                  <a:pt x="468027" y="459739"/>
                </a:lnTo>
                <a:lnTo>
                  <a:pt x="480379" y="466089"/>
                </a:lnTo>
                <a:lnTo>
                  <a:pt x="488237" y="471169"/>
                </a:lnTo>
                <a:lnTo>
                  <a:pt x="503051" y="481329"/>
                </a:lnTo>
                <a:lnTo>
                  <a:pt x="510786" y="486409"/>
                </a:lnTo>
                <a:lnTo>
                  <a:pt x="519956" y="491489"/>
                </a:lnTo>
                <a:lnTo>
                  <a:pt x="529352" y="495299"/>
                </a:lnTo>
                <a:lnTo>
                  <a:pt x="538871" y="500379"/>
                </a:lnTo>
                <a:lnTo>
                  <a:pt x="571029" y="513079"/>
                </a:lnTo>
                <a:lnTo>
                  <a:pt x="414972" y="513079"/>
                </a:lnTo>
                <a:lnTo>
                  <a:pt x="418353" y="521969"/>
                </a:lnTo>
                <a:lnTo>
                  <a:pt x="419659" y="525779"/>
                </a:lnTo>
                <a:lnTo>
                  <a:pt x="348253" y="525779"/>
                </a:lnTo>
                <a:lnTo>
                  <a:pt x="340402" y="537209"/>
                </a:lnTo>
                <a:lnTo>
                  <a:pt x="333351" y="546099"/>
                </a:lnTo>
                <a:lnTo>
                  <a:pt x="326750" y="554989"/>
                </a:lnTo>
                <a:lnTo>
                  <a:pt x="306085" y="581659"/>
                </a:lnTo>
                <a:lnTo>
                  <a:pt x="296964" y="593089"/>
                </a:lnTo>
                <a:close/>
              </a:path>
              <a:path w="873125" h="814070">
                <a:moveTo>
                  <a:pt x="847158" y="693419"/>
                </a:moveTo>
                <a:lnTo>
                  <a:pt x="836726" y="692149"/>
                </a:lnTo>
                <a:lnTo>
                  <a:pt x="733257" y="646429"/>
                </a:lnTo>
                <a:lnTo>
                  <a:pt x="701572" y="638809"/>
                </a:lnTo>
                <a:lnTo>
                  <a:pt x="691256" y="634999"/>
                </a:lnTo>
                <a:lnTo>
                  <a:pt x="675028" y="628649"/>
                </a:lnTo>
                <a:lnTo>
                  <a:pt x="627162" y="605789"/>
                </a:lnTo>
                <a:lnTo>
                  <a:pt x="622787" y="603249"/>
                </a:lnTo>
                <a:lnTo>
                  <a:pt x="618193" y="601979"/>
                </a:lnTo>
                <a:lnTo>
                  <a:pt x="564544" y="579119"/>
                </a:lnTo>
                <a:lnTo>
                  <a:pt x="515598" y="556259"/>
                </a:lnTo>
                <a:lnTo>
                  <a:pt x="453736" y="525779"/>
                </a:lnTo>
                <a:lnTo>
                  <a:pt x="433129" y="514349"/>
                </a:lnTo>
                <a:lnTo>
                  <a:pt x="429191" y="513079"/>
                </a:lnTo>
                <a:lnTo>
                  <a:pt x="571029" y="513079"/>
                </a:lnTo>
                <a:lnTo>
                  <a:pt x="577492" y="515619"/>
                </a:lnTo>
                <a:lnTo>
                  <a:pt x="606654" y="528319"/>
                </a:lnTo>
                <a:lnTo>
                  <a:pt x="635406" y="539749"/>
                </a:lnTo>
                <a:lnTo>
                  <a:pt x="663256" y="554989"/>
                </a:lnTo>
                <a:lnTo>
                  <a:pt x="695057" y="567689"/>
                </a:lnTo>
                <a:lnTo>
                  <a:pt x="711091" y="572769"/>
                </a:lnTo>
                <a:lnTo>
                  <a:pt x="726694" y="579119"/>
                </a:lnTo>
                <a:lnTo>
                  <a:pt x="742957" y="586739"/>
                </a:lnTo>
                <a:lnTo>
                  <a:pt x="776467" y="599439"/>
                </a:lnTo>
                <a:lnTo>
                  <a:pt x="792976" y="607059"/>
                </a:lnTo>
                <a:lnTo>
                  <a:pt x="829125" y="624839"/>
                </a:lnTo>
                <a:lnTo>
                  <a:pt x="863633" y="645159"/>
                </a:lnTo>
                <a:lnTo>
                  <a:pt x="872862" y="666749"/>
                </a:lnTo>
                <a:lnTo>
                  <a:pt x="872383" y="673099"/>
                </a:lnTo>
                <a:lnTo>
                  <a:pt x="866873" y="684529"/>
                </a:lnTo>
                <a:lnTo>
                  <a:pt x="857836" y="690879"/>
                </a:lnTo>
                <a:lnTo>
                  <a:pt x="847158" y="693419"/>
                </a:lnTo>
                <a:close/>
              </a:path>
              <a:path w="873125" h="814070">
                <a:moveTo>
                  <a:pt x="434441" y="814069"/>
                </a:moveTo>
                <a:lnTo>
                  <a:pt x="399222" y="786129"/>
                </a:lnTo>
                <a:lnTo>
                  <a:pt x="387775" y="739139"/>
                </a:lnTo>
                <a:lnTo>
                  <a:pt x="375245" y="680719"/>
                </a:lnTo>
                <a:lnTo>
                  <a:pt x="365234" y="626109"/>
                </a:lnTo>
                <a:lnTo>
                  <a:pt x="357905" y="576579"/>
                </a:lnTo>
                <a:lnTo>
                  <a:pt x="354159" y="552449"/>
                </a:lnTo>
                <a:lnTo>
                  <a:pt x="353144" y="547369"/>
                </a:lnTo>
                <a:lnTo>
                  <a:pt x="351780" y="541019"/>
                </a:lnTo>
                <a:lnTo>
                  <a:pt x="350129" y="534669"/>
                </a:lnTo>
                <a:lnTo>
                  <a:pt x="348253" y="525779"/>
                </a:lnTo>
                <a:lnTo>
                  <a:pt x="419659" y="525779"/>
                </a:lnTo>
                <a:lnTo>
                  <a:pt x="421836" y="532129"/>
                </a:lnTo>
                <a:lnTo>
                  <a:pt x="424293" y="541019"/>
                </a:lnTo>
                <a:lnTo>
                  <a:pt x="424496" y="546099"/>
                </a:lnTo>
                <a:lnTo>
                  <a:pt x="424413" y="556259"/>
                </a:lnTo>
                <a:lnTo>
                  <a:pt x="424228" y="563879"/>
                </a:lnTo>
                <a:lnTo>
                  <a:pt x="426894" y="577849"/>
                </a:lnTo>
                <a:lnTo>
                  <a:pt x="430873" y="591819"/>
                </a:lnTo>
                <a:lnTo>
                  <a:pt x="434441" y="605789"/>
                </a:lnTo>
                <a:lnTo>
                  <a:pt x="439131" y="628649"/>
                </a:lnTo>
                <a:lnTo>
                  <a:pt x="443902" y="651509"/>
                </a:lnTo>
                <a:lnTo>
                  <a:pt x="453035" y="697229"/>
                </a:lnTo>
                <a:lnTo>
                  <a:pt x="459789" y="735329"/>
                </a:lnTo>
                <a:lnTo>
                  <a:pt x="464410" y="773429"/>
                </a:lnTo>
                <a:lnTo>
                  <a:pt x="463173" y="789939"/>
                </a:lnTo>
                <a:lnTo>
                  <a:pt x="457301" y="802639"/>
                </a:lnTo>
                <a:lnTo>
                  <a:pt x="447491" y="811529"/>
                </a:lnTo>
                <a:lnTo>
                  <a:pt x="434441" y="814069"/>
                </a:lnTo>
                <a:close/>
              </a:path>
              <a:path w="873125" h="814070">
                <a:moveTo>
                  <a:pt x="137813" y="749299"/>
                </a:moveTo>
                <a:lnTo>
                  <a:pt x="134313" y="739139"/>
                </a:lnTo>
                <a:lnTo>
                  <a:pt x="129282" y="732789"/>
                </a:lnTo>
                <a:lnTo>
                  <a:pt x="129938" y="725169"/>
                </a:lnTo>
                <a:lnTo>
                  <a:pt x="149445" y="679449"/>
                </a:lnTo>
                <a:lnTo>
                  <a:pt x="170383" y="645159"/>
                </a:lnTo>
                <a:lnTo>
                  <a:pt x="181345" y="627379"/>
                </a:lnTo>
                <a:lnTo>
                  <a:pt x="187744" y="618489"/>
                </a:lnTo>
                <a:lnTo>
                  <a:pt x="194470" y="609599"/>
                </a:lnTo>
                <a:lnTo>
                  <a:pt x="201525" y="601979"/>
                </a:lnTo>
                <a:lnTo>
                  <a:pt x="208908" y="593089"/>
                </a:lnTo>
                <a:lnTo>
                  <a:pt x="210658" y="591819"/>
                </a:lnTo>
                <a:lnTo>
                  <a:pt x="216127" y="593089"/>
                </a:lnTo>
                <a:lnTo>
                  <a:pt x="296964" y="593089"/>
                </a:lnTo>
                <a:lnTo>
                  <a:pt x="291897" y="599439"/>
                </a:lnTo>
                <a:lnTo>
                  <a:pt x="277340" y="617219"/>
                </a:lnTo>
                <a:lnTo>
                  <a:pt x="262065" y="633729"/>
                </a:lnTo>
                <a:lnTo>
                  <a:pt x="246725" y="652779"/>
                </a:lnTo>
                <a:lnTo>
                  <a:pt x="233682" y="673099"/>
                </a:lnTo>
                <a:lnTo>
                  <a:pt x="221705" y="693419"/>
                </a:lnTo>
                <a:lnTo>
                  <a:pt x="209564" y="713739"/>
                </a:lnTo>
                <a:lnTo>
                  <a:pt x="205845" y="720089"/>
                </a:lnTo>
                <a:lnTo>
                  <a:pt x="202564" y="726439"/>
                </a:lnTo>
                <a:lnTo>
                  <a:pt x="198845" y="731519"/>
                </a:lnTo>
                <a:lnTo>
                  <a:pt x="187518" y="746759"/>
                </a:lnTo>
                <a:lnTo>
                  <a:pt x="139782" y="746759"/>
                </a:lnTo>
                <a:lnTo>
                  <a:pt x="137813" y="749299"/>
                </a:lnTo>
                <a:close/>
              </a:path>
              <a:path w="873125" h="814070">
                <a:moveTo>
                  <a:pt x="155963" y="756919"/>
                </a:moveTo>
                <a:lnTo>
                  <a:pt x="136063" y="750569"/>
                </a:lnTo>
                <a:lnTo>
                  <a:pt x="138032" y="749299"/>
                </a:lnTo>
                <a:lnTo>
                  <a:pt x="139782" y="746759"/>
                </a:lnTo>
                <a:lnTo>
                  <a:pt x="187518" y="746759"/>
                </a:lnTo>
                <a:lnTo>
                  <a:pt x="186575" y="748029"/>
                </a:lnTo>
                <a:lnTo>
                  <a:pt x="172540" y="755649"/>
                </a:lnTo>
                <a:lnTo>
                  <a:pt x="155963" y="756919"/>
                </a:lnTo>
                <a:close/>
              </a:path>
            </a:pathLst>
          </a:custGeom>
          <a:solidFill>
            <a:srgbClr val="5E7782"/>
          </a:solidFill>
        </p:spPr>
        <p:txBody>
          <a:bodyPr wrap="square" lIns="0" tIns="0" rIns="0" bIns="0" rtlCol="0"/>
          <a:lstStyle/>
          <a:p>
            <a:endParaRPr/>
          </a:p>
        </p:txBody>
      </p:sp>
      <p:sp>
        <p:nvSpPr>
          <p:cNvPr id="13" name="object 13"/>
          <p:cNvSpPr/>
          <p:nvPr/>
        </p:nvSpPr>
        <p:spPr>
          <a:xfrm>
            <a:off x="2607324" y="4216731"/>
            <a:ext cx="311785" cy="287655"/>
          </a:xfrm>
          <a:custGeom>
            <a:avLst/>
            <a:gdLst/>
            <a:ahLst/>
            <a:cxnLst/>
            <a:rect l="l" t="t" r="r" b="b"/>
            <a:pathLst>
              <a:path w="311785" h="287654">
                <a:moveTo>
                  <a:pt x="148448" y="287185"/>
                </a:moveTo>
                <a:lnTo>
                  <a:pt x="101845" y="286301"/>
                </a:lnTo>
                <a:lnTo>
                  <a:pt x="66569" y="270205"/>
                </a:lnTo>
                <a:lnTo>
                  <a:pt x="21903" y="209981"/>
                </a:lnTo>
                <a:lnTo>
                  <a:pt x="0" y="151472"/>
                </a:lnTo>
                <a:lnTo>
                  <a:pt x="5639" y="118913"/>
                </a:lnTo>
                <a:lnTo>
                  <a:pt x="19960" y="81727"/>
                </a:lnTo>
                <a:lnTo>
                  <a:pt x="65619" y="42051"/>
                </a:lnTo>
                <a:lnTo>
                  <a:pt x="108329" y="15863"/>
                </a:lnTo>
                <a:lnTo>
                  <a:pt x="148073" y="2175"/>
                </a:lnTo>
                <a:lnTo>
                  <a:pt x="184834" y="0"/>
                </a:lnTo>
                <a:lnTo>
                  <a:pt x="218596" y="8349"/>
                </a:lnTo>
                <a:lnTo>
                  <a:pt x="249344" y="26235"/>
                </a:lnTo>
                <a:lnTo>
                  <a:pt x="277059" y="52669"/>
                </a:lnTo>
                <a:lnTo>
                  <a:pt x="307021" y="107557"/>
                </a:lnTo>
                <a:lnTo>
                  <a:pt x="311187" y="161357"/>
                </a:lnTo>
                <a:lnTo>
                  <a:pt x="298496" y="207270"/>
                </a:lnTo>
                <a:lnTo>
                  <a:pt x="277885" y="238496"/>
                </a:lnTo>
                <a:lnTo>
                  <a:pt x="245948" y="259559"/>
                </a:lnTo>
                <a:lnTo>
                  <a:pt x="199643" y="277030"/>
                </a:lnTo>
                <a:lnTo>
                  <a:pt x="148448" y="287185"/>
                </a:lnTo>
                <a:close/>
              </a:path>
            </a:pathLst>
          </a:custGeom>
          <a:solidFill>
            <a:srgbClr val="8BCB9E"/>
          </a:solidFill>
        </p:spPr>
        <p:txBody>
          <a:bodyPr wrap="square" lIns="0" tIns="0" rIns="0" bIns="0" rtlCol="0"/>
          <a:lstStyle/>
          <a:p>
            <a:endParaRPr/>
          </a:p>
        </p:txBody>
      </p:sp>
      <p:sp>
        <p:nvSpPr>
          <p:cNvPr id="14" name="object 14"/>
          <p:cNvSpPr/>
          <p:nvPr/>
        </p:nvSpPr>
        <p:spPr>
          <a:xfrm>
            <a:off x="15438060" y="4904851"/>
            <a:ext cx="311785" cy="287655"/>
          </a:xfrm>
          <a:custGeom>
            <a:avLst/>
            <a:gdLst/>
            <a:ahLst/>
            <a:cxnLst/>
            <a:rect l="l" t="t" r="r" b="b"/>
            <a:pathLst>
              <a:path w="311784" h="287654">
                <a:moveTo>
                  <a:pt x="148448" y="287185"/>
                </a:moveTo>
                <a:lnTo>
                  <a:pt x="101845" y="286301"/>
                </a:lnTo>
                <a:lnTo>
                  <a:pt x="66569" y="270205"/>
                </a:lnTo>
                <a:lnTo>
                  <a:pt x="21903" y="209981"/>
                </a:lnTo>
                <a:lnTo>
                  <a:pt x="0" y="151472"/>
                </a:lnTo>
                <a:lnTo>
                  <a:pt x="5639" y="118913"/>
                </a:lnTo>
                <a:lnTo>
                  <a:pt x="19960" y="81727"/>
                </a:lnTo>
                <a:lnTo>
                  <a:pt x="65619" y="42051"/>
                </a:lnTo>
                <a:lnTo>
                  <a:pt x="108329" y="15863"/>
                </a:lnTo>
                <a:lnTo>
                  <a:pt x="148073" y="2175"/>
                </a:lnTo>
                <a:lnTo>
                  <a:pt x="184834" y="0"/>
                </a:lnTo>
                <a:lnTo>
                  <a:pt x="218596" y="8349"/>
                </a:lnTo>
                <a:lnTo>
                  <a:pt x="249344" y="26235"/>
                </a:lnTo>
                <a:lnTo>
                  <a:pt x="277059" y="52669"/>
                </a:lnTo>
                <a:lnTo>
                  <a:pt x="307021" y="107557"/>
                </a:lnTo>
                <a:lnTo>
                  <a:pt x="311187" y="161357"/>
                </a:lnTo>
                <a:lnTo>
                  <a:pt x="298496" y="207270"/>
                </a:lnTo>
                <a:lnTo>
                  <a:pt x="277885" y="238496"/>
                </a:lnTo>
                <a:lnTo>
                  <a:pt x="245948" y="259559"/>
                </a:lnTo>
                <a:lnTo>
                  <a:pt x="199643" y="277030"/>
                </a:lnTo>
                <a:lnTo>
                  <a:pt x="148448" y="287185"/>
                </a:lnTo>
                <a:close/>
              </a:path>
            </a:pathLst>
          </a:custGeom>
          <a:solidFill>
            <a:srgbClr val="F2BE40"/>
          </a:solidFill>
        </p:spPr>
        <p:txBody>
          <a:bodyPr wrap="square" lIns="0" tIns="0" rIns="0" bIns="0" rtlCol="0"/>
          <a:lstStyle/>
          <a:p>
            <a:endParaRPr/>
          </a:p>
        </p:txBody>
      </p:sp>
      <p:sp>
        <p:nvSpPr>
          <p:cNvPr id="15" name="object 15"/>
          <p:cNvSpPr/>
          <p:nvPr/>
        </p:nvSpPr>
        <p:spPr>
          <a:xfrm>
            <a:off x="9589607" y="9606126"/>
            <a:ext cx="311785" cy="287655"/>
          </a:xfrm>
          <a:custGeom>
            <a:avLst/>
            <a:gdLst/>
            <a:ahLst/>
            <a:cxnLst/>
            <a:rect l="l" t="t" r="r" b="b"/>
            <a:pathLst>
              <a:path w="311784" h="287654">
                <a:moveTo>
                  <a:pt x="148448" y="287185"/>
                </a:moveTo>
                <a:lnTo>
                  <a:pt x="101845" y="286301"/>
                </a:lnTo>
                <a:lnTo>
                  <a:pt x="66569" y="270205"/>
                </a:lnTo>
                <a:lnTo>
                  <a:pt x="21903" y="209981"/>
                </a:lnTo>
                <a:lnTo>
                  <a:pt x="0" y="151472"/>
                </a:lnTo>
                <a:lnTo>
                  <a:pt x="5639" y="118913"/>
                </a:lnTo>
                <a:lnTo>
                  <a:pt x="19960" y="81727"/>
                </a:lnTo>
                <a:lnTo>
                  <a:pt x="65619" y="42051"/>
                </a:lnTo>
                <a:lnTo>
                  <a:pt x="108329" y="15863"/>
                </a:lnTo>
                <a:lnTo>
                  <a:pt x="148073" y="2175"/>
                </a:lnTo>
                <a:lnTo>
                  <a:pt x="184834" y="0"/>
                </a:lnTo>
                <a:lnTo>
                  <a:pt x="218596" y="8349"/>
                </a:lnTo>
                <a:lnTo>
                  <a:pt x="249344" y="26235"/>
                </a:lnTo>
                <a:lnTo>
                  <a:pt x="277059" y="52669"/>
                </a:lnTo>
                <a:lnTo>
                  <a:pt x="307021" y="107557"/>
                </a:lnTo>
                <a:lnTo>
                  <a:pt x="311187" y="161357"/>
                </a:lnTo>
                <a:lnTo>
                  <a:pt x="298496" y="207270"/>
                </a:lnTo>
                <a:lnTo>
                  <a:pt x="277885" y="238496"/>
                </a:lnTo>
                <a:lnTo>
                  <a:pt x="245948" y="259559"/>
                </a:lnTo>
                <a:lnTo>
                  <a:pt x="199643" y="277030"/>
                </a:lnTo>
                <a:lnTo>
                  <a:pt x="148448" y="287185"/>
                </a:lnTo>
                <a:close/>
              </a:path>
            </a:pathLst>
          </a:custGeom>
          <a:solidFill>
            <a:srgbClr val="CD575C"/>
          </a:solidFill>
        </p:spPr>
        <p:txBody>
          <a:bodyPr wrap="square" lIns="0" tIns="0" rIns="0" bIns="0" rtlCol="0"/>
          <a:lstStyle/>
          <a:p>
            <a:endParaRPr/>
          </a:p>
        </p:txBody>
      </p:sp>
      <p:sp>
        <p:nvSpPr>
          <p:cNvPr id="16" name="object 16"/>
          <p:cNvSpPr/>
          <p:nvPr/>
        </p:nvSpPr>
        <p:spPr>
          <a:xfrm>
            <a:off x="8655445" y="891798"/>
            <a:ext cx="311785" cy="287655"/>
          </a:xfrm>
          <a:custGeom>
            <a:avLst/>
            <a:gdLst/>
            <a:ahLst/>
            <a:cxnLst/>
            <a:rect l="l" t="t" r="r" b="b"/>
            <a:pathLst>
              <a:path w="311784" h="287655">
                <a:moveTo>
                  <a:pt x="148448" y="287185"/>
                </a:moveTo>
                <a:lnTo>
                  <a:pt x="101845" y="286301"/>
                </a:lnTo>
                <a:lnTo>
                  <a:pt x="66569" y="270205"/>
                </a:lnTo>
                <a:lnTo>
                  <a:pt x="21903" y="209981"/>
                </a:lnTo>
                <a:lnTo>
                  <a:pt x="0" y="151472"/>
                </a:lnTo>
                <a:lnTo>
                  <a:pt x="5639" y="118913"/>
                </a:lnTo>
                <a:lnTo>
                  <a:pt x="19960" y="81727"/>
                </a:lnTo>
                <a:lnTo>
                  <a:pt x="65619" y="42051"/>
                </a:lnTo>
                <a:lnTo>
                  <a:pt x="108329" y="15863"/>
                </a:lnTo>
                <a:lnTo>
                  <a:pt x="148073" y="2175"/>
                </a:lnTo>
                <a:lnTo>
                  <a:pt x="184834" y="0"/>
                </a:lnTo>
                <a:lnTo>
                  <a:pt x="218596" y="8349"/>
                </a:lnTo>
                <a:lnTo>
                  <a:pt x="249344" y="26235"/>
                </a:lnTo>
                <a:lnTo>
                  <a:pt x="277059" y="52669"/>
                </a:lnTo>
                <a:lnTo>
                  <a:pt x="307021" y="107557"/>
                </a:lnTo>
                <a:lnTo>
                  <a:pt x="311187" y="161357"/>
                </a:lnTo>
                <a:lnTo>
                  <a:pt x="298496" y="207270"/>
                </a:lnTo>
                <a:lnTo>
                  <a:pt x="277885" y="238496"/>
                </a:lnTo>
                <a:lnTo>
                  <a:pt x="245948" y="259559"/>
                </a:lnTo>
                <a:lnTo>
                  <a:pt x="199643" y="277030"/>
                </a:lnTo>
                <a:lnTo>
                  <a:pt x="148448" y="287185"/>
                </a:lnTo>
                <a:close/>
              </a:path>
            </a:pathLst>
          </a:custGeom>
          <a:solidFill>
            <a:srgbClr val="CD575C"/>
          </a:solidFill>
        </p:spPr>
        <p:txBody>
          <a:bodyPr wrap="square" lIns="0" tIns="0" rIns="0" bIns="0" rtlCol="0"/>
          <a:lstStyle/>
          <a:p>
            <a:endParaRPr/>
          </a:p>
        </p:txBody>
      </p:sp>
      <p:sp>
        <p:nvSpPr>
          <p:cNvPr id="17" name="object 17"/>
          <p:cNvSpPr txBox="1"/>
          <p:nvPr/>
        </p:nvSpPr>
        <p:spPr>
          <a:xfrm>
            <a:off x="1225190" y="1659028"/>
            <a:ext cx="15542894" cy="7213450"/>
          </a:xfrm>
          <a:prstGeom prst="rect">
            <a:avLst/>
          </a:prstGeom>
        </p:spPr>
        <p:txBody>
          <a:bodyPr vert="horz" wrap="square" lIns="0" tIns="12700" rIns="0" bIns="0" rtlCol="0">
            <a:spAutoFit/>
          </a:bodyPr>
          <a:lstStyle/>
          <a:p>
            <a:pPr marL="12700" marR="5080" indent="706755" algn="just">
              <a:lnSpc>
                <a:spcPct val="106900"/>
              </a:lnSpc>
              <a:spcBef>
                <a:spcPts val="100"/>
              </a:spcBef>
            </a:pPr>
            <a:r>
              <a:rPr sz="4000" dirty="0">
                <a:latin typeface="Times New Roman" panose="02020603050405020304" pitchFamily="18" charset="0"/>
                <a:cs typeface="Times New Roman" panose="02020603050405020304" pitchFamily="18" charset="0"/>
              </a:rPr>
              <a:t>Сәбилік кезеңде олардың зейініннің көлемі тар болады. Мысалы,  үстел үстінде бірнеше ойыншық тұрса соның екі-үшеуін ғна қабылдап  есте сақтап қалады. Сондай – ақ осы кезде бала екі бірдей әрекетке  зейінін бір мезгілде шоғырландыра алмайды. Баланың жасы өскен  сайын ойын әрекетімен шұғылдану нәтижесінде зейін тұрақтала  түсетінін көруе болады. Осы кезде бала әдемі ойыншықпен ойнап  отырса да, одан да ашық түсті дыбысты жақсы қызықтыратын  ойыншықты көрсетсең, қолындағысын тастай салып, жаңа ойыншыққа  ұмтылады. Бұл да зейіннің тұрақсыздығына байланысты. Сәбилер бір  мезгілде екі бірдей әрекетке зейінін бір мезгілде бөле алмайды және  ұзақ уақыт зейінін шоғырландыруы да қиын.</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98795" cy="10293985"/>
            <a:chOff x="0" y="0"/>
            <a:chExt cx="18298795" cy="10293985"/>
          </a:xfrm>
        </p:grpSpPr>
        <p:pic>
          <p:nvPicPr>
            <p:cNvPr id="3" name="object 3"/>
            <p:cNvPicPr/>
            <p:nvPr/>
          </p:nvPicPr>
          <p:blipFill>
            <a:blip r:embed="rId2" cstate="print"/>
            <a:stretch>
              <a:fillRect/>
            </a:stretch>
          </p:blipFill>
          <p:spPr>
            <a:xfrm>
              <a:off x="0" y="0"/>
              <a:ext cx="18287999" cy="10286999"/>
            </a:xfrm>
            <a:prstGeom prst="rect">
              <a:avLst/>
            </a:prstGeom>
          </p:spPr>
        </p:pic>
        <p:pic>
          <p:nvPicPr>
            <p:cNvPr id="4" name="object 4"/>
            <p:cNvPicPr/>
            <p:nvPr/>
          </p:nvPicPr>
          <p:blipFill>
            <a:blip r:embed="rId3" cstate="print"/>
            <a:stretch>
              <a:fillRect/>
            </a:stretch>
          </p:blipFill>
          <p:spPr>
            <a:xfrm>
              <a:off x="13004703" y="0"/>
              <a:ext cx="5293685" cy="7852031"/>
            </a:xfrm>
            <a:prstGeom prst="rect">
              <a:avLst/>
            </a:prstGeom>
          </p:spPr>
        </p:pic>
        <p:pic>
          <p:nvPicPr>
            <p:cNvPr id="5" name="object 5"/>
            <p:cNvPicPr/>
            <p:nvPr/>
          </p:nvPicPr>
          <p:blipFill>
            <a:blip r:embed="rId4" cstate="print"/>
            <a:stretch>
              <a:fillRect/>
            </a:stretch>
          </p:blipFill>
          <p:spPr>
            <a:xfrm>
              <a:off x="8203215" y="7962244"/>
              <a:ext cx="4876799" cy="514349"/>
            </a:xfrm>
            <a:prstGeom prst="rect">
              <a:avLst/>
            </a:prstGeom>
          </p:spPr>
        </p:pic>
        <p:pic>
          <p:nvPicPr>
            <p:cNvPr id="6" name="object 6"/>
            <p:cNvPicPr/>
            <p:nvPr/>
          </p:nvPicPr>
          <p:blipFill>
            <a:blip r:embed="rId5" cstate="print"/>
            <a:stretch>
              <a:fillRect/>
            </a:stretch>
          </p:blipFill>
          <p:spPr>
            <a:xfrm>
              <a:off x="0" y="7363911"/>
              <a:ext cx="2692549" cy="2923087"/>
            </a:xfrm>
            <a:prstGeom prst="rect">
              <a:avLst/>
            </a:prstGeom>
          </p:spPr>
        </p:pic>
        <p:pic>
          <p:nvPicPr>
            <p:cNvPr id="7" name="object 7"/>
            <p:cNvPicPr/>
            <p:nvPr/>
          </p:nvPicPr>
          <p:blipFill>
            <a:blip r:embed="rId6" cstate="print"/>
            <a:stretch>
              <a:fillRect/>
            </a:stretch>
          </p:blipFill>
          <p:spPr>
            <a:xfrm>
              <a:off x="10945367" y="633391"/>
              <a:ext cx="7342631" cy="5505449"/>
            </a:xfrm>
            <a:prstGeom prst="rect">
              <a:avLst/>
            </a:prstGeom>
          </p:spPr>
        </p:pic>
        <p:pic>
          <p:nvPicPr>
            <p:cNvPr id="8" name="object 8"/>
            <p:cNvPicPr/>
            <p:nvPr/>
          </p:nvPicPr>
          <p:blipFill>
            <a:blip r:embed="rId7" cstate="print"/>
            <a:stretch>
              <a:fillRect/>
            </a:stretch>
          </p:blipFill>
          <p:spPr>
            <a:xfrm>
              <a:off x="10945367" y="4777209"/>
              <a:ext cx="7342631" cy="5505449"/>
            </a:xfrm>
            <a:prstGeom prst="rect">
              <a:avLst/>
            </a:prstGeom>
          </p:spPr>
        </p:pic>
      </p:grpSp>
      <p:sp>
        <p:nvSpPr>
          <p:cNvPr id="9" name="object 9"/>
          <p:cNvSpPr txBox="1">
            <a:spLocks noGrp="1"/>
          </p:cNvSpPr>
          <p:nvPr>
            <p:ph type="title"/>
          </p:nvPr>
        </p:nvSpPr>
        <p:spPr>
          <a:xfrm>
            <a:off x="1556856" y="329025"/>
            <a:ext cx="7749540" cy="705321"/>
          </a:xfrm>
          <a:prstGeom prst="rect">
            <a:avLst/>
          </a:prstGeom>
        </p:spPr>
        <p:txBody>
          <a:bodyPr vert="horz" wrap="square" lIns="0" tIns="12700" rIns="0" bIns="0" rtlCol="0">
            <a:spAutoFit/>
          </a:bodyPr>
          <a:lstStyle/>
          <a:p>
            <a:pPr marL="12700">
              <a:lnSpc>
                <a:spcPct val="100000"/>
              </a:lnSpc>
              <a:spcBef>
                <a:spcPts val="100"/>
              </a:spcBef>
            </a:pPr>
            <a:r>
              <a:rPr sz="4500" b="1" spc="-565" dirty="0">
                <a:latin typeface="Verdana"/>
                <a:cs typeface="Verdana"/>
              </a:rPr>
              <a:t>6</a:t>
            </a:r>
            <a:r>
              <a:rPr sz="4500" b="1" spc="-600" dirty="0">
                <a:latin typeface="Verdana"/>
                <a:cs typeface="Verdana"/>
              </a:rPr>
              <a:t>.</a:t>
            </a:r>
            <a:r>
              <a:rPr sz="4500" b="1" spc="-140" dirty="0">
                <a:latin typeface="Verdana"/>
                <a:cs typeface="Verdana"/>
              </a:rPr>
              <a:t>Э</a:t>
            </a:r>
            <a:r>
              <a:rPr sz="4500" b="1" spc="-615" dirty="0">
                <a:latin typeface="Verdana"/>
                <a:cs typeface="Verdana"/>
              </a:rPr>
              <a:t>м</a:t>
            </a:r>
            <a:r>
              <a:rPr sz="4500" b="1" spc="-459" dirty="0">
                <a:latin typeface="Verdana"/>
                <a:cs typeface="Verdana"/>
              </a:rPr>
              <a:t>о</a:t>
            </a:r>
            <a:r>
              <a:rPr sz="4500" b="1" spc="-570" dirty="0">
                <a:latin typeface="Verdana"/>
                <a:cs typeface="Verdana"/>
              </a:rPr>
              <a:t>ц</a:t>
            </a:r>
            <a:r>
              <a:rPr sz="4500" b="1" spc="-600" dirty="0">
                <a:latin typeface="Verdana"/>
                <a:cs typeface="Verdana"/>
              </a:rPr>
              <a:t>и</a:t>
            </a:r>
            <a:r>
              <a:rPr sz="4500" b="1" spc="-725" dirty="0">
                <a:latin typeface="Verdana"/>
                <a:cs typeface="Verdana"/>
              </a:rPr>
              <a:t>я</a:t>
            </a:r>
            <a:r>
              <a:rPr sz="4500" b="1" spc="-615" dirty="0">
                <a:latin typeface="Verdana"/>
                <a:cs typeface="Verdana"/>
              </a:rPr>
              <a:t>н</a:t>
            </a:r>
            <a:r>
              <a:rPr sz="4500" b="1" spc="-1050" dirty="0">
                <a:latin typeface="Verdana"/>
                <a:cs typeface="Verdana"/>
              </a:rPr>
              <a:t>ы</a:t>
            </a:r>
            <a:r>
              <a:rPr sz="4500" b="1" spc="-455" dirty="0">
                <a:latin typeface="Verdana"/>
                <a:cs typeface="Verdana"/>
              </a:rPr>
              <a:t>ң</a:t>
            </a:r>
            <a:r>
              <a:rPr sz="4500" b="1" spc="-405" dirty="0">
                <a:latin typeface="Verdana"/>
                <a:cs typeface="Verdana"/>
              </a:rPr>
              <a:t> </a:t>
            </a:r>
            <a:r>
              <a:rPr sz="4500" b="1" spc="-415" dirty="0">
                <a:latin typeface="Verdana"/>
                <a:cs typeface="Verdana"/>
              </a:rPr>
              <a:t>е</a:t>
            </a:r>
            <a:r>
              <a:rPr sz="4500" b="1" spc="-450" dirty="0">
                <a:latin typeface="Verdana"/>
                <a:cs typeface="Verdana"/>
              </a:rPr>
              <a:t>р</a:t>
            </a:r>
            <a:r>
              <a:rPr sz="4500" b="1" spc="-415" dirty="0">
                <a:latin typeface="Verdana"/>
                <a:cs typeface="Verdana"/>
              </a:rPr>
              <a:t>е</a:t>
            </a:r>
            <a:r>
              <a:rPr sz="4500" b="1" spc="-720" dirty="0">
                <a:latin typeface="Verdana"/>
                <a:cs typeface="Verdana"/>
              </a:rPr>
              <a:t>к</a:t>
            </a:r>
            <a:r>
              <a:rPr sz="4500" b="1" spc="-980" dirty="0">
                <a:latin typeface="Verdana"/>
                <a:cs typeface="Verdana"/>
              </a:rPr>
              <a:t>ш</a:t>
            </a:r>
            <a:r>
              <a:rPr sz="4500" b="1" spc="-415" dirty="0">
                <a:latin typeface="Verdana"/>
                <a:cs typeface="Verdana"/>
              </a:rPr>
              <a:t>е</a:t>
            </a:r>
            <a:r>
              <a:rPr sz="4500" b="1" spc="-695" dirty="0">
                <a:latin typeface="Verdana"/>
                <a:cs typeface="Verdana"/>
              </a:rPr>
              <a:t>л</a:t>
            </a:r>
            <a:r>
              <a:rPr sz="4500" b="1" spc="-405" dirty="0">
                <a:latin typeface="Verdana"/>
                <a:cs typeface="Verdana"/>
              </a:rPr>
              <a:t>і</a:t>
            </a:r>
            <a:r>
              <a:rPr sz="4500" b="1" spc="-720" dirty="0">
                <a:latin typeface="Verdana"/>
                <a:cs typeface="Verdana"/>
              </a:rPr>
              <a:t>к</a:t>
            </a:r>
            <a:r>
              <a:rPr sz="4500" b="1" spc="-355" dirty="0">
                <a:latin typeface="Verdana"/>
                <a:cs typeface="Verdana"/>
              </a:rPr>
              <a:t>т</a:t>
            </a:r>
            <a:r>
              <a:rPr sz="4500" b="1" spc="-415" dirty="0">
                <a:latin typeface="Verdana"/>
                <a:cs typeface="Verdana"/>
              </a:rPr>
              <a:t>е</a:t>
            </a:r>
            <a:r>
              <a:rPr sz="4500" b="1" spc="-450" dirty="0">
                <a:latin typeface="Verdana"/>
                <a:cs typeface="Verdana"/>
              </a:rPr>
              <a:t>р</a:t>
            </a:r>
            <a:r>
              <a:rPr sz="4500" b="1" spc="-400" dirty="0">
                <a:latin typeface="Verdana"/>
                <a:cs typeface="Verdana"/>
              </a:rPr>
              <a:t>і</a:t>
            </a:r>
            <a:endParaRPr sz="4500" dirty="0">
              <a:latin typeface="Verdana"/>
              <a:cs typeface="Verdana"/>
            </a:endParaRPr>
          </a:p>
        </p:txBody>
      </p:sp>
      <p:sp>
        <p:nvSpPr>
          <p:cNvPr id="10" name="object 10"/>
          <p:cNvSpPr txBox="1">
            <a:spLocks noGrp="1"/>
          </p:cNvSpPr>
          <p:nvPr>
            <p:ph type="body" idx="1"/>
          </p:nvPr>
        </p:nvSpPr>
        <p:spPr>
          <a:prstGeom prst="rect">
            <a:avLst/>
          </a:prstGeom>
        </p:spPr>
        <p:txBody>
          <a:bodyPr vert="horz" wrap="square" lIns="0" tIns="12700" rIns="0" bIns="0" rtlCol="0">
            <a:spAutoFit/>
          </a:bodyPr>
          <a:lstStyle/>
          <a:p>
            <a:pPr marL="12700" marR="5080" indent="1010919" algn="just">
              <a:lnSpc>
                <a:spcPct val="108100"/>
              </a:lnSpc>
              <a:spcBef>
                <a:spcPts val="100"/>
              </a:spcBef>
            </a:pPr>
            <a:r>
              <a:rPr spc="-360" dirty="0"/>
              <a:t>Баланың</a:t>
            </a:r>
            <a:r>
              <a:rPr spc="-355" dirty="0"/>
              <a:t> </a:t>
            </a:r>
            <a:r>
              <a:rPr spc="-325" dirty="0"/>
              <a:t>эмоциялық</a:t>
            </a:r>
            <a:r>
              <a:rPr spc="-320" dirty="0"/>
              <a:t> </a:t>
            </a:r>
            <a:r>
              <a:rPr spc="-315" dirty="0"/>
              <a:t>даму</a:t>
            </a:r>
            <a:r>
              <a:rPr spc="-310" dirty="0"/>
              <a:t> </a:t>
            </a:r>
            <a:r>
              <a:rPr spc="-330" dirty="0"/>
              <a:t>аймағын </a:t>
            </a:r>
            <a:r>
              <a:rPr spc="-1290" dirty="0"/>
              <a:t> </a:t>
            </a:r>
            <a:r>
              <a:rPr spc="-360" dirty="0"/>
              <a:t>п</a:t>
            </a:r>
            <a:r>
              <a:rPr spc="-40" dirty="0"/>
              <a:t>с</a:t>
            </a:r>
            <a:r>
              <a:rPr spc="-320" dirty="0"/>
              <a:t>и</a:t>
            </a:r>
            <a:r>
              <a:rPr spc="-515" dirty="0"/>
              <a:t>х</a:t>
            </a:r>
            <a:r>
              <a:rPr spc="-320" dirty="0"/>
              <a:t>и</a:t>
            </a:r>
            <a:r>
              <a:rPr spc="-530" dirty="0"/>
              <a:t>к</a:t>
            </a:r>
            <a:r>
              <a:rPr spc="-390" dirty="0"/>
              <a:t>а</a:t>
            </a:r>
            <a:r>
              <a:rPr spc="-330" dirty="0"/>
              <a:t>л</a:t>
            </a:r>
            <a:r>
              <a:rPr spc="-540" dirty="0"/>
              <a:t>ы</a:t>
            </a:r>
            <a:r>
              <a:rPr spc="-470" dirty="0"/>
              <a:t>қ</a:t>
            </a:r>
            <a:r>
              <a:rPr spc="30" dirty="0"/>
              <a:t> </a:t>
            </a:r>
            <a:r>
              <a:rPr spc="-590" dirty="0"/>
              <a:t>ф</a:t>
            </a:r>
            <a:r>
              <a:rPr spc="-445" dirty="0"/>
              <a:t>у</a:t>
            </a:r>
            <a:r>
              <a:rPr spc="-325" dirty="0"/>
              <a:t>н</a:t>
            </a:r>
            <a:r>
              <a:rPr spc="-530" dirty="0"/>
              <a:t>к</a:t>
            </a:r>
            <a:r>
              <a:rPr spc="-320" dirty="0"/>
              <a:t>ци</a:t>
            </a:r>
            <a:r>
              <a:rPr spc="-434" dirty="0"/>
              <a:t>я</a:t>
            </a:r>
            <a:r>
              <a:rPr spc="-330" dirty="0"/>
              <a:t>л</a:t>
            </a:r>
            <a:r>
              <a:rPr spc="-390" dirty="0"/>
              <a:t>а</a:t>
            </a:r>
            <a:r>
              <a:rPr spc="-200" dirty="0"/>
              <a:t>р</a:t>
            </a:r>
            <a:r>
              <a:rPr spc="-254" dirty="0"/>
              <a:t>д</a:t>
            </a:r>
            <a:r>
              <a:rPr spc="-540" dirty="0"/>
              <a:t>ы</a:t>
            </a:r>
            <a:r>
              <a:rPr spc="-220" dirty="0"/>
              <a:t>ң</a:t>
            </a:r>
            <a:r>
              <a:rPr spc="30" dirty="0"/>
              <a:t> </a:t>
            </a:r>
            <a:r>
              <a:rPr spc="-254" dirty="0"/>
              <a:t>д</a:t>
            </a:r>
            <a:r>
              <a:rPr spc="-390" dirty="0"/>
              <a:t>а</a:t>
            </a:r>
            <a:r>
              <a:rPr spc="-175" dirty="0"/>
              <a:t>м</a:t>
            </a:r>
            <a:r>
              <a:rPr spc="-445" dirty="0"/>
              <a:t>у</a:t>
            </a:r>
            <a:r>
              <a:rPr spc="-540" dirty="0"/>
              <a:t>ы</a:t>
            </a:r>
            <a:r>
              <a:rPr spc="-325" dirty="0"/>
              <a:t>н</a:t>
            </a:r>
            <a:r>
              <a:rPr spc="-390" dirty="0"/>
              <a:t>а</a:t>
            </a:r>
            <a:r>
              <a:rPr spc="-320" dirty="0"/>
              <a:t>н</a:t>
            </a:r>
            <a:r>
              <a:rPr spc="30" dirty="0"/>
              <a:t> </a:t>
            </a:r>
            <a:r>
              <a:rPr spc="-254" dirty="0"/>
              <a:t>б</a:t>
            </a:r>
            <a:r>
              <a:rPr spc="-225" dirty="0"/>
              <a:t>ө</a:t>
            </a:r>
            <a:r>
              <a:rPr spc="-330" dirty="0"/>
              <a:t>л</a:t>
            </a:r>
            <a:r>
              <a:rPr spc="-245" dirty="0"/>
              <a:t>і</a:t>
            </a:r>
            <a:r>
              <a:rPr spc="-250" dirty="0"/>
              <a:t>п  </a:t>
            </a:r>
            <a:r>
              <a:rPr spc="-475" dirty="0"/>
              <a:t>қ</a:t>
            </a:r>
            <a:r>
              <a:rPr spc="-390" dirty="0"/>
              <a:t>а</a:t>
            </a:r>
            <a:r>
              <a:rPr spc="-200" dirty="0"/>
              <a:t>р</a:t>
            </a:r>
            <a:r>
              <a:rPr spc="-390" dirty="0"/>
              <a:t>а</a:t>
            </a:r>
            <a:r>
              <a:rPr spc="-445" dirty="0"/>
              <a:t>у</a:t>
            </a:r>
            <a:r>
              <a:rPr spc="-180" dirty="0"/>
              <a:t>ғ</a:t>
            </a:r>
            <a:r>
              <a:rPr spc="-385" dirty="0"/>
              <a:t>а</a:t>
            </a:r>
            <a:r>
              <a:rPr spc="-425" dirty="0"/>
              <a:t> </a:t>
            </a:r>
            <a:r>
              <a:rPr spc="-254" dirty="0"/>
              <a:t>б</a:t>
            </a:r>
            <a:r>
              <a:rPr spc="-225" dirty="0"/>
              <a:t>о</a:t>
            </a:r>
            <a:r>
              <a:rPr spc="-330" dirty="0"/>
              <a:t>л</a:t>
            </a:r>
            <a:r>
              <a:rPr spc="-175" dirty="0"/>
              <a:t>м</a:t>
            </a:r>
            <a:r>
              <a:rPr spc="-390" dirty="0"/>
              <a:t>а</a:t>
            </a:r>
            <a:r>
              <a:rPr spc="-320" dirty="0"/>
              <a:t>й</a:t>
            </a:r>
            <a:r>
              <a:rPr spc="-254" dirty="0"/>
              <a:t>д</a:t>
            </a:r>
            <a:r>
              <a:rPr spc="-540" dirty="0"/>
              <a:t>ы</a:t>
            </a:r>
            <a:r>
              <a:rPr spc="-675" dirty="0"/>
              <a:t>.</a:t>
            </a:r>
          </a:p>
          <a:p>
            <a:pPr marL="195580" algn="just">
              <a:lnSpc>
                <a:spcPct val="100000"/>
              </a:lnSpc>
              <a:spcBef>
                <a:spcPts val="360"/>
              </a:spcBef>
            </a:pPr>
            <a:r>
              <a:rPr spc="-270" dirty="0"/>
              <a:t>Сәбилік</a:t>
            </a:r>
            <a:r>
              <a:rPr spc="125" dirty="0"/>
              <a:t> </a:t>
            </a:r>
            <a:r>
              <a:rPr spc="-285" dirty="0"/>
              <a:t>кезеңдегі</a:t>
            </a:r>
            <a:r>
              <a:rPr spc="130" dirty="0"/>
              <a:t> </a:t>
            </a:r>
            <a:r>
              <a:rPr spc="-370" dirty="0"/>
              <a:t>қабылдаудың</a:t>
            </a:r>
            <a:r>
              <a:rPr spc="125" dirty="0"/>
              <a:t> </a:t>
            </a:r>
            <a:r>
              <a:rPr spc="-390" dirty="0"/>
              <a:t>аффективті</a:t>
            </a:r>
          </a:p>
        </p:txBody>
      </p:sp>
      <p:sp>
        <p:nvSpPr>
          <p:cNvPr id="11" name="object 11"/>
          <p:cNvSpPr txBox="1"/>
          <p:nvPr/>
        </p:nvSpPr>
        <p:spPr>
          <a:xfrm>
            <a:off x="1016000" y="4365428"/>
            <a:ext cx="9547225" cy="1244600"/>
          </a:xfrm>
          <a:prstGeom prst="rect">
            <a:avLst/>
          </a:prstGeom>
        </p:spPr>
        <p:txBody>
          <a:bodyPr vert="horz" wrap="square" lIns="0" tIns="12700" rIns="0" bIns="0" rtlCol="0">
            <a:spAutoFit/>
          </a:bodyPr>
          <a:lstStyle/>
          <a:p>
            <a:pPr marL="12700" marR="5080">
              <a:lnSpc>
                <a:spcPct val="108100"/>
              </a:lnSpc>
              <a:spcBef>
                <a:spcPts val="100"/>
              </a:spcBef>
              <a:tabLst>
                <a:tab pos="3769995" algn="l"/>
                <a:tab pos="3870960" algn="l"/>
                <a:tab pos="7092950" algn="l"/>
                <a:tab pos="8976360" algn="l"/>
              </a:tabLst>
            </a:pPr>
            <a:r>
              <a:rPr sz="3700" spc="-254" dirty="0">
                <a:latin typeface="Verdana"/>
                <a:cs typeface="Verdana"/>
              </a:rPr>
              <a:t>б</a:t>
            </a:r>
            <a:r>
              <a:rPr sz="3700" spc="-390" dirty="0">
                <a:latin typeface="Verdana"/>
                <a:cs typeface="Verdana"/>
              </a:rPr>
              <a:t>а</a:t>
            </a:r>
            <a:r>
              <a:rPr sz="3700" spc="-40" dirty="0">
                <a:latin typeface="Verdana"/>
                <a:cs typeface="Verdana"/>
              </a:rPr>
              <a:t>с</a:t>
            </a:r>
            <a:r>
              <a:rPr sz="3700" spc="-540" dirty="0">
                <a:latin typeface="Verdana"/>
                <a:cs typeface="Verdana"/>
              </a:rPr>
              <a:t>ы</a:t>
            </a:r>
            <a:r>
              <a:rPr sz="3700" spc="-175" dirty="0">
                <a:latin typeface="Verdana"/>
                <a:cs typeface="Verdana"/>
              </a:rPr>
              <a:t>м</a:t>
            </a:r>
            <a:r>
              <a:rPr sz="3700" spc="-254" dirty="0">
                <a:latin typeface="Verdana"/>
                <a:cs typeface="Verdana"/>
              </a:rPr>
              <a:t>д</a:t>
            </a:r>
            <a:r>
              <a:rPr sz="3700" spc="-540" dirty="0">
                <a:latin typeface="Verdana"/>
                <a:cs typeface="Verdana"/>
              </a:rPr>
              <a:t>ы</a:t>
            </a:r>
            <a:r>
              <a:rPr sz="3700" spc="-330" dirty="0">
                <a:latin typeface="Verdana"/>
                <a:cs typeface="Verdana"/>
              </a:rPr>
              <a:t>л</a:t>
            </a:r>
            <a:r>
              <a:rPr sz="3700" spc="-540" dirty="0">
                <a:latin typeface="Verdana"/>
                <a:cs typeface="Verdana"/>
              </a:rPr>
              <a:t>ы</a:t>
            </a:r>
            <a:r>
              <a:rPr sz="3700" spc="-180" dirty="0">
                <a:latin typeface="Verdana"/>
                <a:cs typeface="Verdana"/>
              </a:rPr>
              <a:t>ғ</a:t>
            </a:r>
            <a:r>
              <a:rPr sz="3700" spc="-535" dirty="0">
                <a:latin typeface="Verdana"/>
                <a:cs typeface="Verdana"/>
              </a:rPr>
              <a:t>ы</a:t>
            </a:r>
            <a:r>
              <a:rPr sz="3700" dirty="0">
                <a:latin typeface="Verdana"/>
                <a:cs typeface="Verdana"/>
              </a:rPr>
              <a:t>		</a:t>
            </a:r>
            <a:r>
              <a:rPr sz="3700" spc="-254" dirty="0">
                <a:latin typeface="Verdana"/>
                <a:cs typeface="Verdana"/>
              </a:rPr>
              <a:t>б</a:t>
            </a:r>
            <a:r>
              <a:rPr sz="3700" spc="-390" dirty="0">
                <a:latin typeface="Verdana"/>
                <a:cs typeface="Verdana"/>
              </a:rPr>
              <a:t>а</a:t>
            </a:r>
            <a:r>
              <a:rPr sz="3700" spc="-320" dirty="0">
                <a:latin typeface="Verdana"/>
                <a:cs typeface="Verdana"/>
              </a:rPr>
              <a:t>й</a:t>
            </a:r>
            <a:r>
              <a:rPr sz="3700" spc="-475" dirty="0">
                <a:latin typeface="Verdana"/>
                <a:cs typeface="Verdana"/>
              </a:rPr>
              <a:t>қ</a:t>
            </a:r>
            <a:r>
              <a:rPr sz="3700" spc="-390" dirty="0">
                <a:latin typeface="Verdana"/>
                <a:cs typeface="Verdana"/>
              </a:rPr>
              <a:t>а</a:t>
            </a:r>
            <a:r>
              <a:rPr sz="3700" spc="-330" dirty="0">
                <a:latin typeface="Verdana"/>
                <a:cs typeface="Verdana"/>
              </a:rPr>
              <a:t>л</a:t>
            </a:r>
            <a:r>
              <a:rPr sz="3700" spc="-390" dirty="0">
                <a:latin typeface="Verdana"/>
                <a:cs typeface="Verdana"/>
              </a:rPr>
              <a:t>а</a:t>
            </a:r>
            <a:r>
              <a:rPr sz="3700" spc="-254" dirty="0">
                <a:latin typeface="Verdana"/>
                <a:cs typeface="Verdana"/>
              </a:rPr>
              <a:t>д</a:t>
            </a:r>
            <a:r>
              <a:rPr sz="3700" spc="-540" dirty="0">
                <a:latin typeface="Verdana"/>
                <a:cs typeface="Verdana"/>
              </a:rPr>
              <a:t>ы</a:t>
            </a:r>
            <a:r>
              <a:rPr sz="3700" spc="-675" dirty="0">
                <a:latin typeface="Verdana"/>
                <a:cs typeface="Verdana"/>
              </a:rPr>
              <a:t>.</a:t>
            </a:r>
            <a:r>
              <a:rPr sz="3700" dirty="0">
                <a:latin typeface="Verdana"/>
                <a:cs typeface="Verdana"/>
              </a:rPr>
              <a:t>	</a:t>
            </a:r>
            <a:r>
              <a:rPr sz="3700" spc="-315" dirty="0">
                <a:latin typeface="Verdana"/>
                <a:cs typeface="Verdana"/>
              </a:rPr>
              <a:t>Б</a:t>
            </a:r>
            <a:r>
              <a:rPr sz="3700" spc="-390" dirty="0">
                <a:latin typeface="Verdana"/>
                <a:cs typeface="Verdana"/>
              </a:rPr>
              <a:t>а</a:t>
            </a:r>
            <a:r>
              <a:rPr sz="3700" spc="-330" dirty="0">
                <a:latin typeface="Verdana"/>
                <a:cs typeface="Verdana"/>
              </a:rPr>
              <a:t>л</a:t>
            </a:r>
            <a:r>
              <a:rPr sz="3700" spc="-385" dirty="0">
                <a:latin typeface="Verdana"/>
                <a:cs typeface="Verdana"/>
              </a:rPr>
              <a:t>а</a:t>
            </a:r>
            <a:r>
              <a:rPr sz="3700" dirty="0">
                <a:latin typeface="Verdana"/>
                <a:cs typeface="Verdana"/>
              </a:rPr>
              <a:t>	</a:t>
            </a:r>
            <a:r>
              <a:rPr sz="3700" spc="-225" dirty="0">
                <a:latin typeface="Verdana"/>
                <a:cs typeface="Verdana"/>
              </a:rPr>
              <a:t>ө</a:t>
            </a:r>
            <a:r>
              <a:rPr sz="3700" spc="-355" dirty="0">
                <a:latin typeface="Verdana"/>
                <a:cs typeface="Verdana"/>
              </a:rPr>
              <a:t>з</a:t>
            </a:r>
            <a:r>
              <a:rPr sz="3700" spc="-290" dirty="0">
                <a:latin typeface="Verdana"/>
                <a:cs typeface="Verdana"/>
              </a:rPr>
              <a:t>і  </a:t>
            </a:r>
            <a:r>
              <a:rPr sz="3700" spc="-365" dirty="0">
                <a:latin typeface="Verdana"/>
                <a:cs typeface="Verdana"/>
              </a:rPr>
              <a:t>қабылдағанына	ана</a:t>
            </a:r>
            <a:endParaRPr sz="3700">
              <a:latin typeface="Verdana"/>
              <a:cs typeface="Verdana"/>
            </a:endParaRPr>
          </a:p>
        </p:txBody>
      </p:sp>
      <p:sp>
        <p:nvSpPr>
          <p:cNvPr id="12" name="object 12"/>
          <p:cNvSpPr txBox="1"/>
          <p:nvPr/>
        </p:nvSpPr>
        <p:spPr>
          <a:xfrm>
            <a:off x="1016000" y="5630386"/>
            <a:ext cx="4904105" cy="589280"/>
          </a:xfrm>
          <a:prstGeom prst="rect">
            <a:avLst/>
          </a:prstGeom>
        </p:spPr>
        <p:txBody>
          <a:bodyPr vert="horz" wrap="square" lIns="0" tIns="12700" rIns="0" bIns="0" rtlCol="0">
            <a:spAutoFit/>
          </a:bodyPr>
          <a:lstStyle/>
          <a:p>
            <a:pPr marL="12700">
              <a:lnSpc>
                <a:spcPct val="100000"/>
              </a:lnSpc>
              <a:spcBef>
                <a:spcPts val="100"/>
              </a:spcBef>
              <a:tabLst>
                <a:tab pos="1624330" algn="l"/>
                <a:tab pos="4293235" algn="l"/>
              </a:tabLst>
            </a:pPr>
            <a:r>
              <a:rPr sz="3700" spc="-630" dirty="0">
                <a:latin typeface="Verdana"/>
                <a:cs typeface="Verdana"/>
              </a:rPr>
              <a:t>ж</a:t>
            </a:r>
            <a:r>
              <a:rPr sz="3700" spc="-390" dirty="0">
                <a:latin typeface="Verdana"/>
                <a:cs typeface="Verdana"/>
              </a:rPr>
              <a:t>а</a:t>
            </a:r>
            <a:r>
              <a:rPr sz="3700" spc="-445" dirty="0">
                <a:latin typeface="Verdana"/>
                <a:cs typeface="Verdana"/>
              </a:rPr>
              <a:t>у</a:t>
            </a:r>
            <a:r>
              <a:rPr sz="3700" spc="-390" dirty="0">
                <a:latin typeface="Verdana"/>
                <a:cs typeface="Verdana"/>
              </a:rPr>
              <a:t>а</a:t>
            </a:r>
            <a:r>
              <a:rPr sz="3700" spc="-355" dirty="0">
                <a:latin typeface="Verdana"/>
                <a:cs typeface="Verdana"/>
              </a:rPr>
              <a:t>п</a:t>
            </a:r>
            <a:r>
              <a:rPr sz="3700" dirty="0">
                <a:latin typeface="Verdana"/>
                <a:cs typeface="Verdana"/>
              </a:rPr>
              <a:t>	</a:t>
            </a:r>
            <a:r>
              <a:rPr sz="3700" spc="-475" dirty="0">
                <a:latin typeface="Verdana"/>
                <a:cs typeface="Verdana"/>
              </a:rPr>
              <a:t>қ</a:t>
            </a:r>
            <a:r>
              <a:rPr sz="3700" spc="-390" dirty="0">
                <a:latin typeface="Verdana"/>
                <a:cs typeface="Verdana"/>
              </a:rPr>
              <a:t>а</a:t>
            </a:r>
            <a:r>
              <a:rPr sz="3700" spc="-320" dirty="0">
                <a:latin typeface="Verdana"/>
                <a:cs typeface="Verdana"/>
              </a:rPr>
              <a:t>й</a:t>
            </a:r>
            <a:r>
              <a:rPr sz="3700" spc="-300" dirty="0">
                <a:latin typeface="Verdana"/>
                <a:cs typeface="Verdana"/>
              </a:rPr>
              <a:t>т</a:t>
            </a:r>
            <a:r>
              <a:rPr sz="3700" spc="-390" dirty="0">
                <a:latin typeface="Verdana"/>
                <a:cs typeface="Verdana"/>
              </a:rPr>
              <a:t>а</a:t>
            </a:r>
            <a:r>
              <a:rPr sz="3700" spc="-200" dirty="0">
                <a:latin typeface="Verdana"/>
                <a:cs typeface="Verdana"/>
              </a:rPr>
              <a:t>р</a:t>
            </a:r>
            <a:r>
              <a:rPr sz="3700" spc="-390" dirty="0">
                <a:latin typeface="Verdana"/>
                <a:cs typeface="Verdana"/>
              </a:rPr>
              <a:t>а</a:t>
            </a:r>
            <a:r>
              <a:rPr sz="3700" spc="-254" dirty="0">
                <a:latin typeface="Verdana"/>
                <a:cs typeface="Verdana"/>
              </a:rPr>
              <a:t>д</a:t>
            </a:r>
            <a:r>
              <a:rPr sz="3700" spc="-540" dirty="0">
                <a:latin typeface="Verdana"/>
                <a:cs typeface="Verdana"/>
              </a:rPr>
              <a:t>ы</a:t>
            </a:r>
            <a:r>
              <a:rPr sz="3700" spc="-675" dirty="0">
                <a:latin typeface="Verdana"/>
                <a:cs typeface="Verdana"/>
              </a:rPr>
              <a:t>.</a:t>
            </a:r>
            <a:r>
              <a:rPr sz="3700" dirty="0">
                <a:latin typeface="Verdana"/>
                <a:cs typeface="Verdana"/>
              </a:rPr>
              <a:t>	</a:t>
            </a:r>
            <a:r>
              <a:rPr sz="3700" spc="-195" dirty="0">
                <a:latin typeface="Verdana"/>
                <a:cs typeface="Verdana"/>
              </a:rPr>
              <a:t>О</a:t>
            </a:r>
            <a:r>
              <a:rPr sz="3700" spc="-325" dirty="0">
                <a:latin typeface="Verdana"/>
                <a:cs typeface="Verdana"/>
              </a:rPr>
              <a:t>л</a:t>
            </a:r>
            <a:endParaRPr sz="3700">
              <a:latin typeface="Verdana"/>
              <a:cs typeface="Verdana"/>
            </a:endParaRPr>
          </a:p>
        </p:txBody>
      </p:sp>
      <p:sp>
        <p:nvSpPr>
          <p:cNvPr id="13" name="object 13"/>
          <p:cNvSpPr txBox="1"/>
          <p:nvPr/>
        </p:nvSpPr>
        <p:spPr>
          <a:xfrm>
            <a:off x="6007206" y="4975028"/>
            <a:ext cx="2360930" cy="1244600"/>
          </a:xfrm>
          <a:prstGeom prst="rect">
            <a:avLst/>
          </a:prstGeom>
        </p:spPr>
        <p:txBody>
          <a:bodyPr vert="horz" wrap="square" lIns="0" tIns="12700" rIns="0" bIns="0" rtlCol="0">
            <a:spAutoFit/>
          </a:bodyPr>
          <a:lstStyle/>
          <a:p>
            <a:pPr marL="271780" marR="5080" indent="-259715">
              <a:lnSpc>
                <a:spcPct val="108100"/>
              </a:lnSpc>
              <a:spcBef>
                <a:spcPts val="100"/>
              </a:spcBef>
            </a:pPr>
            <a:r>
              <a:rPr sz="3700" spc="-105" dirty="0">
                <a:latin typeface="Verdana"/>
                <a:cs typeface="Verdana"/>
              </a:rPr>
              <a:t>э</a:t>
            </a:r>
            <a:r>
              <a:rPr sz="3700" spc="-175" dirty="0">
                <a:latin typeface="Verdana"/>
                <a:cs typeface="Verdana"/>
              </a:rPr>
              <a:t>м</a:t>
            </a:r>
            <a:r>
              <a:rPr sz="3700" spc="-225" dirty="0">
                <a:latin typeface="Verdana"/>
                <a:cs typeface="Verdana"/>
              </a:rPr>
              <a:t>о</a:t>
            </a:r>
            <a:r>
              <a:rPr sz="3700" spc="-320" dirty="0">
                <a:latin typeface="Verdana"/>
                <a:cs typeface="Verdana"/>
              </a:rPr>
              <a:t>ци</a:t>
            </a:r>
            <a:r>
              <a:rPr sz="3700" spc="-434" dirty="0">
                <a:latin typeface="Verdana"/>
                <a:cs typeface="Verdana"/>
              </a:rPr>
              <a:t>я</a:t>
            </a:r>
            <a:r>
              <a:rPr sz="3700" spc="-330" dirty="0">
                <a:latin typeface="Verdana"/>
                <a:cs typeface="Verdana"/>
              </a:rPr>
              <a:t>л</a:t>
            </a:r>
            <a:r>
              <a:rPr sz="3700" spc="-540" dirty="0">
                <a:latin typeface="Verdana"/>
                <a:cs typeface="Verdana"/>
              </a:rPr>
              <a:t>ы</a:t>
            </a:r>
            <a:r>
              <a:rPr sz="3700" spc="-340" dirty="0">
                <a:latin typeface="Verdana"/>
                <a:cs typeface="Verdana"/>
              </a:rPr>
              <a:t>қ  </a:t>
            </a:r>
            <a:r>
              <a:rPr sz="3700" spc="-235" dirty="0">
                <a:latin typeface="Verdana"/>
                <a:cs typeface="Verdana"/>
              </a:rPr>
              <a:t>дәрігерді</a:t>
            </a:r>
            <a:endParaRPr sz="3700">
              <a:latin typeface="Verdana"/>
              <a:cs typeface="Verdana"/>
            </a:endParaRPr>
          </a:p>
        </p:txBody>
      </p:sp>
      <p:sp>
        <p:nvSpPr>
          <p:cNvPr id="14" name="object 14"/>
          <p:cNvSpPr txBox="1"/>
          <p:nvPr/>
        </p:nvSpPr>
        <p:spPr>
          <a:xfrm>
            <a:off x="8586682" y="4975028"/>
            <a:ext cx="1976755" cy="1244600"/>
          </a:xfrm>
          <a:prstGeom prst="rect">
            <a:avLst/>
          </a:prstGeom>
        </p:spPr>
        <p:txBody>
          <a:bodyPr vert="horz" wrap="square" lIns="0" tIns="12700" rIns="0" bIns="0" rtlCol="0">
            <a:spAutoFit/>
          </a:bodyPr>
          <a:lstStyle/>
          <a:p>
            <a:pPr marL="12700" marR="5080" indent="262255">
              <a:lnSpc>
                <a:spcPct val="108100"/>
              </a:lnSpc>
              <a:spcBef>
                <a:spcPts val="100"/>
              </a:spcBef>
            </a:pPr>
            <a:r>
              <a:rPr sz="3700" spc="-300" dirty="0">
                <a:latin typeface="Verdana"/>
                <a:cs typeface="Verdana"/>
              </a:rPr>
              <a:t>т</a:t>
            </a:r>
            <a:r>
              <a:rPr sz="3700" spc="-430" dirty="0">
                <a:latin typeface="Verdana"/>
                <a:cs typeface="Verdana"/>
              </a:rPr>
              <a:t>ұ</a:t>
            </a:r>
            <a:r>
              <a:rPr sz="3700" spc="-200" dirty="0">
                <a:latin typeface="Verdana"/>
                <a:cs typeface="Verdana"/>
              </a:rPr>
              <a:t>р</a:t>
            </a:r>
            <a:r>
              <a:rPr sz="3700" spc="-180" dirty="0">
                <a:latin typeface="Verdana"/>
                <a:cs typeface="Verdana"/>
              </a:rPr>
              <a:t>ғ</a:t>
            </a:r>
            <a:r>
              <a:rPr sz="3700" spc="-540" dirty="0">
                <a:latin typeface="Verdana"/>
                <a:cs typeface="Verdana"/>
              </a:rPr>
              <a:t>ы</a:t>
            </a:r>
            <a:r>
              <a:rPr sz="3700" spc="-254" dirty="0">
                <a:latin typeface="Verdana"/>
                <a:cs typeface="Verdana"/>
              </a:rPr>
              <a:t>д</a:t>
            </a:r>
            <a:r>
              <a:rPr sz="3700" spc="-280" dirty="0">
                <a:latin typeface="Verdana"/>
                <a:cs typeface="Verdana"/>
              </a:rPr>
              <a:t>а  </a:t>
            </a:r>
            <a:r>
              <a:rPr sz="3700" spc="-530" dirty="0">
                <a:latin typeface="Verdana"/>
                <a:cs typeface="Verdana"/>
              </a:rPr>
              <a:t>к</a:t>
            </a:r>
            <a:r>
              <a:rPr sz="3700" spc="-225" dirty="0">
                <a:latin typeface="Verdana"/>
                <a:cs typeface="Verdana"/>
              </a:rPr>
              <a:t>ө</a:t>
            </a:r>
            <a:r>
              <a:rPr sz="3700" spc="-200" dirty="0">
                <a:latin typeface="Verdana"/>
                <a:cs typeface="Verdana"/>
              </a:rPr>
              <a:t>р</a:t>
            </a:r>
            <a:r>
              <a:rPr sz="3700" spc="-265" dirty="0">
                <a:latin typeface="Verdana"/>
                <a:cs typeface="Verdana"/>
              </a:rPr>
              <a:t>г</a:t>
            </a:r>
            <a:r>
              <a:rPr sz="3700" spc="-225" dirty="0">
                <a:latin typeface="Verdana"/>
                <a:cs typeface="Verdana"/>
              </a:rPr>
              <a:t>е</a:t>
            </a:r>
            <a:r>
              <a:rPr sz="3700" spc="-325" dirty="0">
                <a:latin typeface="Verdana"/>
                <a:cs typeface="Verdana"/>
              </a:rPr>
              <a:t>н</a:t>
            </a:r>
            <a:r>
              <a:rPr sz="3700" spc="-254" dirty="0">
                <a:latin typeface="Verdana"/>
                <a:cs typeface="Verdana"/>
              </a:rPr>
              <a:t>д</a:t>
            </a:r>
            <a:r>
              <a:rPr sz="3700" spc="-220" dirty="0">
                <a:latin typeface="Verdana"/>
                <a:cs typeface="Verdana"/>
              </a:rPr>
              <a:t>е</a:t>
            </a:r>
            <a:endParaRPr sz="3700">
              <a:latin typeface="Verdana"/>
              <a:cs typeface="Verdana"/>
            </a:endParaRPr>
          </a:p>
        </p:txBody>
      </p:sp>
      <p:sp>
        <p:nvSpPr>
          <p:cNvPr id="15" name="object 15"/>
          <p:cNvSpPr txBox="1"/>
          <p:nvPr/>
        </p:nvSpPr>
        <p:spPr>
          <a:xfrm>
            <a:off x="1016000" y="6239986"/>
            <a:ext cx="9547225" cy="589280"/>
          </a:xfrm>
          <a:prstGeom prst="rect">
            <a:avLst/>
          </a:prstGeom>
        </p:spPr>
        <p:txBody>
          <a:bodyPr vert="horz" wrap="square" lIns="0" tIns="12700" rIns="0" bIns="0" rtlCol="0">
            <a:spAutoFit/>
          </a:bodyPr>
          <a:lstStyle/>
          <a:p>
            <a:pPr marL="12700">
              <a:lnSpc>
                <a:spcPct val="100000"/>
              </a:lnSpc>
              <a:spcBef>
                <a:spcPts val="100"/>
              </a:spcBef>
              <a:tabLst>
                <a:tab pos="1479550" algn="l"/>
                <a:tab pos="3619500" algn="l"/>
                <a:tab pos="5587365" algn="l"/>
                <a:tab pos="6981190" algn="l"/>
                <a:tab pos="8357234" algn="l"/>
              </a:tabLst>
            </a:pPr>
            <a:r>
              <a:rPr sz="3700" spc="-400" dirty="0">
                <a:latin typeface="Verdana"/>
                <a:cs typeface="Verdana"/>
              </a:rPr>
              <a:t>қатты	</a:t>
            </a:r>
            <a:r>
              <a:rPr sz="3700" spc="-360" dirty="0">
                <a:latin typeface="Verdana"/>
                <a:cs typeface="Verdana"/>
              </a:rPr>
              <a:t>уайымда	</a:t>
            </a:r>
            <a:r>
              <a:rPr sz="3700" spc="-380" dirty="0">
                <a:latin typeface="Verdana"/>
                <a:cs typeface="Verdana"/>
              </a:rPr>
              <a:t>болады,	</a:t>
            </a:r>
            <a:r>
              <a:rPr sz="3700" spc="-310" dirty="0">
                <a:latin typeface="Verdana"/>
                <a:cs typeface="Verdana"/>
              </a:rPr>
              <a:t>бірақ	</a:t>
            </a:r>
            <a:r>
              <a:rPr sz="3700" spc="-290" dirty="0">
                <a:latin typeface="Verdana"/>
                <a:cs typeface="Verdana"/>
              </a:rPr>
              <a:t>біраз	</a:t>
            </a:r>
            <a:r>
              <a:rPr sz="3700" spc="-430" dirty="0">
                <a:latin typeface="Verdana"/>
                <a:cs typeface="Verdana"/>
              </a:rPr>
              <a:t>уақыт</a:t>
            </a:r>
            <a:endParaRPr sz="3700">
              <a:latin typeface="Verdana"/>
              <a:cs typeface="Verdana"/>
            </a:endParaRPr>
          </a:p>
        </p:txBody>
      </p:sp>
      <p:sp>
        <p:nvSpPr>
          <p:cNvPr id="16" name="object 16"/>
          <p:cNvSpPr txBox="1"/>
          <p:nvPr/>
        </p:nvSpPr>
        <p:spPr>
          <a:xfrm>
            <a:off x="1016000" y="6803828"/>
            <a:ext cx="2517775" cy="1244600"/>
          </a:xfrm>
          <a:prstGeom prst="rect">
            <a:avLst/>
          </a:prstGeom>
        </p:spPr>
        <p:txBody>
          <a:bodyPr vert="horz" wrap="square" lIns="0" tIns="12700" rIns="0" bIns="0" rtlCol="0">
            <a:spAutoFit/>
          </a:bodyPr>
          <a:lstStyle/>
          <a:p>
            <a:pPr marL="12700" marR="5080">
              <a:lnSpc>
                <a:spcPct val="108100"/>
              </a:lnSpc>
              <a:spcBef>
                <a:spcPts val="100"/>
              </a:spcBef>
            </a:pPr>
            <a:r>
              <a:rPr sz="3700" spc="-310" dirty="0">
                <a:latin typeface="Verdana"/>
                <a:cs typeface="Verdana"/>
              </a:rPr>
              <a:t>өткеннен </a:t>
            </a:r>
            <a:r>
              <a:rPr sz="3700" spc="-305" dirty="0">
                <a:latin typeface="Verdana"/>
                <a:cs typeface="Verdana"/>
              </a:rPr>
              <a:t> </a:t>
            </a:r>
            <a:r>
              <a:rPr sz="3700" spc="-325" dirty="0">
                <a:latin typeface="Verdana"/>
                <a:cs typeface="Verdana"/>
              </a:rPr>
              <a:t>н</a:t>
            </a:r>
            <a:r>
              <a:rPr sz="3700" spc="-225" dirty="0">
                <a:latin typeface="Verdana"/>
                <a:cs typeface="Verdana"/>
              </a:rPr>
              <a:t>ә</a:t>
            </a:r>
            <a:r>
              <a:rPr sz="3700" spc="-200" dirty="0">
                <a:latin typeface="Verdana"/>
                <a:cs typeface="Verdana"/>
              </a:rPr>
              <a:t>р</a:t>
            </a:r>
            <a:r>
              <a:rPr sz="3700" spc="-40" dirty="0">
                <a:latin typeface="Verdana"/>
                <a:cs typeface="Verdana"/>
              </a:rPr>
              <a:t>с</a:t>
            </a:r>
            <a:r>
              <a:rPr sz="3700" spc="-225" dirty="0">
                <a:latin typeface="Verdana"/>
                <a:cs typeface="Verdana"/>
              </a:rPr>
              <a:t>е</a:t>
            </a:r>
            <a:r>
              <a:rPr sz="3700" spc="-330" dirty="0">
                <a:latin typeface="Verdana"/>
                <a:cs typeface="Verdana"/>
              </a:rPr>
              <a:t>л</a:t>
            </a:r>
            <a:r>
              <a:rPr sz="3700" spc="-225" dirty="0">
                <a:latin typeface="Verdana"/>
                <a:cs typeface="Verdana"/>
              </a:rPr>
              <a:t>е</a:t>
            </a:r>
            <a:r>
              <a:rPr sz="3700" spc="-200" dirty="0">
                <a:latin typeface="Verdana"/>
                <a:cs typeface="Verdana"/>
              </a:rPr>
              <a:t>р</a:t>
            </a:r>
            <a:r>
              <a:rPr sz="3700" spc="-265" dirty="0">
                <a:latin typeface="Verdana"/>
                <a:cs typeface="Verdana"/>
              </a:rPr>
              <a:t>г</a:t>
            </a:r>
            <a:r>
              <a:rPr sz="3700" spc="-220" dirty="0">
                <a:latin typeface="Verdana"/>
                <a:cs typeface="Verdana"/>
              </a:rPr>
              <a:t>е</a:t>
            </a:r>
            <a:endParaRPr sz="3700">
              <a:latin typeface="Verdana"/>
              <a:cs typeface="Verdana"/>
            </a:endParaRPr>
          </a:p>
        </p:txBody>
      </p:sp>
      <p:sp>
        <p:nvSpPr>
          <p:cNvPr id="17" name="object 17"/>
          <p:cNvSpPr txBox="1"/>
          <p:nvPr/>
        </p:nvSpPr>
        <p:spPr>
          <a:xfrm>
            <a:off x="3869251" y="6803828"/>
            <a:ext cx="1957070" cy="1244600"/>
          </a:xfrm>
          <a:prstGeom prst="rect">
            <a:avLst/>
          </a:prstGeom>
        </p:spPr>
        <p:txBody>
          <a:bodyPr vert="horz" wrap="square" lIns="0" tIns="58419" rIns="0" bIns="0" rtlCol="0">
            <a:spAutoFit/>
          </a:bodyPr>
          <a:lstStyle/>
          <a:p>
            <a:pPr marL="12700">
              <a:lnSpc>
                <a:spcPct val="100000"/>
              </a:lnSpc>
              <a:spcBef>
                <a:spcPts val="459"/>
              </a:spcBef>
            </a:pPr>
            <a:r>
              <a:rPr sz="3700" spc="-330" dirty="0">
                <a:latin typeface="Verdana"/>
                <a:cs typeface="Verdana"/>
              </a:rPr>
              <a:t>кейін</a:t>
            </a:r>
            <a:endParaRPr sz="3700">
              <a:latin typeface="Verdana"/>
              <a:cs typeface="Verdana"/>
            </a:endParaRPr>
          </a:p>
          <a:p>
            <a:pPr marL="478790">
              <a:lnSpc>
                <a:spcPct val="100000"/>
              </a:lnSpc>
              <a:spcBef>
                <a:spcPts val="360"/>
              </a:spcBef>
            </a:pPr>
            <a:r>
              <a:rPr sz="3700" spc="-415" dirty="0">
                <a:latin typeface="Verdana"/>
                <a:cs typeface="Verdana"/>
              </a:rPr>
              <a:t>қызыға</a:t>
            </a:r>
            <a:endParaRPr sz="3700">
              <a:latin typeface="Verdana"/>
              <a:cs typeface="Verdana"/>
            </a:endParaRPr>
          </a:p>
        </p:txBody>
      </p:sp>
      <p:sp>
        <p:nvSpPr>
          <p:cNvPr id="18" name="object 18"/>
          <p:cNvSpPr txBox="1"/>
          <p:nvPr/>
        </p:nvSpPr>
        <p:spPr>
          <a:xfrm>
            <a:off x="5857509" y="6803828"/>
            <a:ext cx="2876550" cy="1244600"/>
          </a:xfrm>
          <a:prstGeom prst="rect">
            <a:avLst/>
          </a:prstGeom>
        </p:spPr>
        <p:txBody>
          <a:bodyPr vert="horz" wrap="square" lIns="0" tIns="12700" rIns="0" bIns="0" rtlCol="0">
            <a:spAutoFit/>
          </a:bodyPr>
          <a:lstStyle/>
          <a:p>
            <a:pPr marL="783590" marR="5080" indent="-771525">
              <a:lnSpc>
                <a:spcPct val="108100"/>
              </a:lnSpc>
              <a:spcBef>
                <a:spcPts val="100"/>
              </a:spcBef>
            </a:pPr>
            <a:r>
              <a:rPr sz="3700" spc="-434" dirty="0">
                <a:latin typeface="Verdana"/>
                <a:cs typeface="Verdana"/>
              </a:rPr>
              <a:t>тынышталып, </a:t>
            </a:r>
            <a:r>
              <a:rPr sz="3700" spc="-1290" dirty="0">
                <a:latin typeface="Verdana"/>
                <a:cs typeface="Verdana"/>
              </a:rPr>
              <a:t> </a:t>
            </a:r>
            <a:r>
              <a:rPr sz="3700" spc="-254" dirty="0">
                <a:latin typeface="Verdana"/>
                <a:cs typeface="Verdana"/>
              </a:rPr>
              <a:t>б</a:t>
            </a:r>
            <a:r>
              <a:rPr sz="3700" spc="-390" dirty="0">
                <a:latin typeface="Verdana"/>
                <a:cs typeface="Verdana"/>
              </a:rPr>
              <a:t>а</a:t>
            </a:r>
            <a:r>
              <a:rPr sz="3700" spc="-40" dirty="0">
                <a:latin typeface="Verdana"/>
                <a:cs typeface="Verdana"/>
              </a:rPr>
              <a:t>с</a:t>
            </a:r>
            <a:r>
              <a:rPr sz="3700" spc="-300" dirty="0">
                <a:latin typeface="Verdana"/>
                <a:cs typeface="Verdana"/>
              </a:rPr>
              <a:t>т</a:t>
            </a:r>
            <a:r>
              <a:rPr sz="3700" spc="-390" dirty="0">
                <a:latin typeface="Verdana"/>
                <a:cs typeface="Verdana"/>
              </a:rPr>
              <a:t>а</a:t>
            </a:r>
            <a:r>
              <a:rPr sz="3700" spc="-320" dirty="0">
                <a:latin typeface="Verdana"/>
                <a:cs typeface="Verdana"/>
              </a:rPr>
              <a:t>й</a:t>
            </a:r>
            <a:r>
              <a:rPr sz="3700" spc="-254" dirty="0">
                <a:latin typeface="Verdana"/>
                <a:cs typeface="Verdana"/>
              </a:rPr>
              <a:t>д</a:t>
            </a:r>
            <a:r>
              <a:rPr sz="3700" spc="-540" dirty="0">
                <a:latin typeface="Verdana"/>
                <a:cs typeface="Verdana"/>
              </a:rPr>
              <a:t>ы</a:t>
            </a:r>
            <a:r>
              <a:rPr sz="3700" spc="-675" dirty="0">
                <a:latin typeface="Verdana"/>
                <a:cs typeface="Verdana"/>
              </a:rPr>
              <a:t>.</a:t>
            </a:r>
            <a:endParaRPr sz="370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2754" y="1030497"/>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3" name="object 3"/>
          <p:cNvSpPr/>
          <p:nvPr/>
        </p:nvSpPr>
        <p:spPr>
          <a:xfrm>
            <a:off x="1052754" y="1212362"/>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4" name="object 4"/>
          <p:cNvSpPr/>
          <p:nvPr/>
        </p:nvSpPr>
        <p:spPr>
          <a:xfrm>
            <a:off x="1052754" y="1394227"/>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5" name="object 5"/>
          <p:cNvSpPr/>
          <p:nvPr/>
        </p:nvSpPr>
        <p:spPr>
          <a:xfrm>
            <a:off x="533401" y="1659891"/>
            <a:ext cx="7748100" cy="8464550"/>
          </a:xfrm>
          <a:custGeom>
            <a:avLst/>
            <a:gdLst/>
            <a:ahLst/>
            <a:cxnLst/>
            <a:rect l="l" t="t" r="r" b="b"/>
            <a:pathLst>
              <a:path w="7759700" h="8464550">
                <a:moveTo>
                  <a:pt x="7515532" y="8464024"/>
                </a:moveTo>
                <a:lnTo>
                  <a:pt x="243657" y="8464024"/>
                </a:lnTo>
                <a:lnTo>
                  <a:pt x="194644" y="8459062"/>
                </a:lnTo>
                <a:lnTo>
                  <a:pt x="148947" y="8444833"/>
                </a:lnTo>
                <a:lnTo>
                  <a:pt x="107563" y="8422330"/>
                </a:lnTo>
                <a:lnTo>
                  <a:pt x="71481" y="8392542"/>
                </a:lnTo>
                <a:lnTo>
                  <a:pt x="41694" y="8356461"/>
                </a:lnTo>
                <a:lnTo>
                  <a:pt x="19190" y="8315077"/>
                </a:lnTo>
                <a:lnTo>
                  <a:pt x="4961" y="8269380"/>
                </a:lnTo>
                <a:lnTo>
                  <a:pt x="0" y="8220372"/>
                </a:lnTo>
                <a:lnTo>
                  <a:pt x="0" y="243652"/>
                </a:lnTo>
                <a:lnTo>
                  <a:pt x="4961" y="194644"/>
                </a:lnTo>
                <a:lnTo>
                  <a:pt x="19190" y="148948"/>
                </a:lnTo>
                <a:lnTo>
                  <a:pt x="41694" y="107564"/>
                </a:lnTo>
                <a:lnTo>
                  <a:pt x="71481" y="71482"/>
                </a:lnTo>
                <a:lnTo>
                  <a:pt x="107563" y="41694"/>
                </a:lnTo>
                <a:lnTo>
                  <a:pt x="148947" y="19191"/>
                </a:lnTo>
                <a:lnTo>
                  <a:pt x="194644" y="4962"/>
                </a:lnTo>
                <a:lnTo>
                  <a:pt x="243661" y="0"/>
                </a:lnTo>
                <a:lnTo>
                  <a:pt x="7515529" y="0"/>
                </a:lnTo>
                <a:lnTo>
                  <a:pt x="7564546" y="4962"/>
                </a:lnTo>
                <a:lnTo>
                  <a:pt x="7610242" y="19191"/>
                </a:lnTo>
                <a:lnTo>
                  <a:pt x="7651627" y="41694"/>
                </a:lnTo>
                <a:lnTo>
                  <a:pt x="7687708" y="71482"/>
                </a:lnTo>
                <a:lnTo>
                  <a:pt x="7717496" y="107564"/>
                </a:lnTo>
                <a:lnTo>
                  <a:pt x="7740000" y="148948"/>
                </a:lnTo>
                <a:lnTo>
                  <a:pt x="7754228" y="194644"/>
                </a:lnTo>
                <a:lnTo>
                  <a:pt x="7759190" y="243652"/>
                </a:lnTo>
                <a:lnTo>
                  <a:pt x="7759190" y="8220372"/>
                </a:lnTo>
                <a:lnTo>
                  <a:pt x="7754228" y="8269380"/>
                </a:lnTo>
                <a:lnTo>
                  <a:pt x="7740000" y="8315077"/>
                </a:lnTo>
                <a:lnTo>
                  <a:pt x="7717496" y="8356461"/>
                </a:lnTo>
                <a:lnTo>
                  <a:pt x="7687708" y="8392542"/>
                </a:lnTo>
                <a:lnTo>
                  <a:pt x="7651627" y="8422330"/>
                </a:lnTo>
                <a:lnTo>
                  <a:pt x="7610242" y="8444833"/>
                </a:lnTo>
                <a:lnTo>
                  <a:pt x="7564546" y="8459062"/>
                </a:lnTo>
                <a:lnTo>
                  <a:pt x="7515532" y="8464024"/>
                </a:lnTo>
                <a:close/>
              </a:path>
            </a:pathLst>
          </a:custGeom>
          <a:solidFill>
            <a:srgbClr val="FFFFFF"/>
          </a:solidFill>
        </p:spPr>
        <p:txBody>
          <a:bodyPr wrap="square" lIns="0" tIns="0" rIns="0" bIns="0" rtlCol="0"/>
          <a:lstStyle/>
          <a:p>
            <a:r>
              <a:rPr lang="kk-KZ" sz="3600" dirty="0">
                <a:effectLst/>
                <a:latin typeface="Times New Roman" panose="02020603050405020304" pitchFamily="18" charset="0"/>
                <a:ea typeface="Calibri" panose="020F0502020204030204" pitchFamily="34" charset="0"/>
                <a:cs typeface="Times New Roman" panose="02020603050405020304" pitchFamily="18" charset="0"/>
              </a:rPr>
              <a:t>Бала тілегі тез, ауыспалы, тұрақты емес, ол оларды қадағалап немесе ұстай алмайды: оларды тек қана үлкендердің жазалауы мен мақтауы шектей алады. Бар тілектері бірдей күшке ие: сәбилік кезеңде салыстыру уәжі болмайды. Махаббаттан, эмоциялық жылылықтан бөлек бала өзінің өзінің барлық іс – әрекетінде үлкендердің қатысуын қалайды.</a:t>
            </a:r>
            <a:endParaRPr lang="ru-KZ" sz="36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sz="3600" dirty="0">
              <a:latin typeface="Times New Roman" panose="02020603050405020304" pitchFamily="18" charset="0"/>
              <a:cs typeface="Times New Roman" panose="02020603050405020304" pitchFamily="18" charset="0"/>
            </a:endParaRPr>
          </a:p>
        </p:txBody>
      </p:sp>
      <p:grpSp>
        <p:nvGrpSpPr>
          <p:cNvPr id="6" name="object 6"/>
          <p:cNvGrpSpPr/>
          <p:nvPr/>
        </p:nvGrpSpPr>
        <p:grpSpPr>
          <a:xfrm>
            <a:off x="6958684" y="1417439"/>
            <a:ext cx="11012805" cy="8706485"/>
            <a:chOff x="6958684" y="1417439"/>
            <a:chExt cx="11012805" cy="8706485"/>
          </a:xfrm>
        </p:grpSpPr>
        <p:sp>
          <p:nvSpPr>
            <p:cNvPr id="7" name="object 7"/>
            <p:cNvSpPr/>
            <p:nvPr/>
          </p:nvSpPr>
          <p:spPr>
            <a:xfrm>
              <a:off x="9950257" y="1417439"/>
              <a:ext cx="8021320" cy="8706485"/>
            </a:xfrm>
            <a:custGeom>
              <a:avLst/>
              <a:gdLst/>
              <a:ahLst/>
              <a:cxnLst/>
              <a:rect l="l" t="t" r="r" b="b"/>
              <a:pathLst>
                <a:path w="8021319" h="8706485">
                  <a:moveTo>
                    <a:pt x="7782875" y="8706479"/>
                  </a:moveTo>
                  <a:lnTo>
                    <a:pt x="238329" y="8706479"/>
                  </a:lnTo>
                  <a:lnTo>
                    <a:pt x="190384" y="8701625"/>
                  </a:lnTo>
                  <a:lnTo>
                    <a:pt x="145687" y="8687707"/>
                  </a:lnTo>
                  <a:lnTo>
                    <a:pt x="105208" y="8665696"/>
                  </a:lnTo>
                  <a:lnTo>
                    <a:pt x="69916" y="8636560"/>
                  </a:lnTo>
                  <a:lnTo>
                    <a:pt x="40780" y="8601268"/>
                  </a:lnTo>
                  <a:lnTo>
                    <a:pt x="18769" y="8560789"/>
                  </a:lnTo>
                  <a:lnTo>
                    <a:pt x="4851" y="8516092"/>
                  </a:lnTo>
                  <a:lnTo>
                    <a:pt x="0" y="8468173"/>
                  </a:lnTo>
                  <a:lnTo>
                    <a:pt x="0" y="238305"/>
                  </a:lnTo>
                  <a:lnTo>
                    <a:pt x="4851" y="190386"/>
                  </a:lnTo>
                  <a:lnTo>
                    <a:pt x="18769" y="145689"/>
                  </a:lnTo>
                  <a:lnTo>
                    <a:pt x="40780" y="105210"/>
                  </a:lnTo>
                  <a:lnTo>
                    <a:pt x="69916" y="69918"/>
                  </a:lnTo>
                  <a:lnTo>
                    <a:pt x="105208" y="40782"/>
                  </a:lnTo>
                  <a:lnTo>
                    <a:pt x="145687" y="18771"/>
                  </a:lnTo>
                  <a:lnTo>
                    <a:pt x="190384" y="4853"/>
                  </a:lnTo>
                  <a:lnTo>
                    <a:pt x="238324" y="0"/>
                  </a:lnTo>
                  <a:lnTo>
                    <a:pt x="7782880" y="0"/>
                  </a:lnTo>
                  <a:lnTo>
                    <a:pt x="7830819" y="4853"/>
                  </a:lnTo>
                  <a:lnTo>
                    <a:pt x="7875516" y="18771"/>
                  </a:lnTo>
                  <a:lnTo>
                    <a:pt x="7915995" y="40782"/>
                  </a:lnTo>
                  <a:lnTo>
                    <a:pt x="7951287" y="69918"/>
                  </a:lnTo>
                  <a:lnTo>
                    <a:pt x="7980424" y="105210"/>
                  </a:lnTo>
                  <a:lnTo>
                    <a:pt x="8002435" y="145689"/>
                  </a:lnTo>
                  <a:lnTo>
                    <a:pt x="8016352" y="190386"/>
                  </a:lnTo>
                  <a:lnTo>
                    <a:pt x="8021204" y="238305"/>
                  </a:lnTo>
                  <a:lnTo>
                    <a:pt x="8021204" y="8468173"/>
                  </a:lnTo>
                  <a:lnTo>
                    <a:pt x="8016352" y="8516092"/>
                  </a:lnTo>
                  <a:lnTo>
                    <a:pt x="8002435" y="8560789"/>
                  </a:lnTo>
                  <a:lnTo>
                    <a:pt x="7980424" y="8601268"/>
                  </a:lnTo>
                  <a:lnTo>
                    <a:pt x="7951287" y="8636560"/>
                  </a:lnTo>
                  <a:lnTo>
                    <a:pt x="7915995" y="8665696"/>
                  </a:lnTo>
                  <a:lnTo>
                    <a:pt x="7875516" y="8687707"/>
                  </a:lnTo>
                  <a:lnTo>
                    <a:pt x="7830819" y="8701625"/>
                  </a:lnTo>
                  <a:lnTo>
                    <a:pt x="7782875" y="8706479"/>
                  </a:lnTo>
                  <a:close/>
                </a:path>
              </a:pathLst>
            </a:custGeom>
            <a:solidFill>
              <a:srgbClr val="FFFFFF"/>
            </a:solidFill>
          </p:spPr>
          <p:txBody>
            <a:bodyPr wrap="square" lIns="0" tIns="0" rIns="0" bIns="0" rtlCol="0"/>
            <a:lstStyle/>
            <a:p>
              <a:endParaRPr/>
            </a:p>
          </p:txBody>
        </p:sp>
        <p:pic>
          <p:nvPicPr>
            <p:cNvPr id="8" name="object 8"/>
            <p:cNvPicPr/>
            <p:nvPr/>
          </p:nvPicPr>
          <p:blipFill>
            <a:blip r:embed="rId2" cstate="print"/>
            <a:stretch>
              <a:fillRect/>
            </a:stretch>
          </p:blipFill>
          <p:spPr>
            <a:xfrm>
              <a:off x="6958684" y="3395930"/>
              <a:ext cx="4076699" cy="5581649"/>
            </a:xfrm>
            <a:prstGeom prst="rect">
              <a:avLst/>
            </a:prstGeom>
          </p:spPr>
        </p:pic>
      </p:grpSp>
      <p:sp>
        <p:nvSpPr>
          <p:cNvPr id="9" name="object 9"/>
          <p:cNvSpPr/>
          <p:nvPr/>
        </p:nvSpPr>
        <p:spPr>
          <a:xfrm>
            <a:off x="16669821" y="1028917"/>
            <a:ext cx="589915" cy="194945"/>
          </a:xfrm>
          <a:custGeom>
            <a:avLst/>
            <a:gdLst/>
            <a:ahLst/>
            <a:cxnLst/>
            <a:rect l="l" t="t" r="r" b="b"/>
            <a:pathLst>
              <a:path w="589915" h="194944">
                <a:moveTo>
                  <a:pt x="456159" y="194857"/>
                </a:moveTo>
                <a:lnTo>
                  <a:pt x="446922" y="194857"/>
                </a:lnTo>
                <a:lnTo>
                  <a:pt x="441729" y="192549"/>
                </a:lnTo>
                <a:lnTo>
                  <a:pt x="438266" y="187355"/>
                </a:lnTo>
                <a:lnTo>
                  <a:pt x="435660" y="180889"/>
                </a:lnTo>
                <a:lnTo>
                  <a:pt x="435596" y="174152"/>
                </a:lnTo>
                <a:lnTo>
                  <a:pt x="438022" y="167957"/>
                </a:lnTo>
                <a:lnTo>
                  <a:pt x="442882" y="163115"/>
                </a:lnTo>
                <a:lnTo>
                  <a:pt x="515025" y="114635"/>
                </a:lnTo>
                <a:lnTo>
                  <a:pt x="0" y="114635"/>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9" y="194857"/>
                </a:lnTo>
                <a:close/>
              </a:path>
            </a:pathLst>
          </a:custGeom>
          <a:solidFill>
            <a:srgbClr val="F4F4F4"/>
          </a:solidFill>
        </p:spPr>
        <p:txBody>
          <a:bodyPr wrap="square" lIns="0" tIns="0" rIns="0" bIns="0" rtlCol="0"/>
          <a:lstStyle/>
          <a:p>
            <a:endParaRPr/>
          </a:p>
        </p:txBody>
      </p:sp>
      <p:sp>
        <p:nvSpPr>
          <p:cNvPr id="20" name="object 20"/>
          <p:cNvSpPr txBox="1"/>
          <p:nvPr/>
        </p:nvSpPr>
        <p:spPr>
          <a:xfrm>
            <a:off x="10171333" y="1746675"/>
            <a:ext cx="7445375" cy="7749429"/>
          </a:xfrm>
          <a:prstGeom prst="rect">
            <a:avLst/>
          </a:prstGeom>
        </p:spPr>
        <p:txBody>
          <a:bodyPr vert="horz" wrap="square" lIns="0" tIns="12700" rIns="0" bIns="0" rtlCol="0">
            <a:spAutoFit/>
          </a:bodyPr>
          <a:lstStyle/>
          <a:p>
            <a:pPr marL="12700" marR="5080" indent="223520">
              <a:lnSpc>
                <a:spcPct val="108100"/>
              </a:lnSpc>
              <a:spcBef>
                <a:spcPts val="100"/>
              </a:spcBef>
            </a:pPr>
            <a:r>
              <a:rPr sz="3600" dirty="0">
                <a:latin typeface="Times New Roman" panose="02020603050405020304" pitchFamily="18" charset="0"/>
                <a:cs typeface="Times New Roman" panose="02020603050405020304" pitchFamily="18" charset="0"/>
              </a:rPr>
              <a:t>Сәбилік кезеңде басқа балармен  қарым – қатынасқа түсу пайда бола  бастайды. Бірақ мұндай қарым –  қатынастың мұндай түрі тұрақты  емес. Сәбилік кезеңде бала  басқаның тілегеін есепке алмайды,  ол өз тілегінің қалауы бойынша  жүреді. Өзімшіл басқа баланы  түсінбейді және басқалардың көңіл</a:t>
            </a:r>
          </a:p>
          <a:p>
            <a:pPr marL="12700" marR="187325">
              <a:lnSpc>
                <a:spcPct val="108100"/>
              </a:lnSpc>
            </a:pPr>
            <a:r>
              <a:rPr sz="3600" dirty="0">
                <a:latin typeface="Times New Roman" panose="02020603050405020304" pitchFamily="18" charset="0"/>
                <a:cs typeface="Times New Roman" panose="02020603050405020304" pitchFamily="18" charset="0"/>
              </a:rPr>
              <a:t>– күйіне ортақтаса алмайды.  Баланың эмоциялық механизімі  кешірек, мектепке дейінгі кезеңнің  алдында ғана қалыптасады.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8175" y="4050385"/>
            <a:ext cx="18280380" cy="6236970"/>
            <a:chOff x="8175" y="4050385"/>
            <a:chExt cx="18280380" cy="6236970"/>
          </a:xfrm>
        </p:grpSpPr>
        <p:sp>
          <p:nvSpPr>
            <p:cNvPr id="4" name="object 4"/>
            <p:cNvSpPr/>
            <p:nvPr/>
          </p:nvSpPr>
          <p:spPr>
            <a:xfrm>
              <a:off x="8175" y="7946854"/>
              <a:ext cx="18280380" cy="2340610"/>
            </a:xfrm>
            <a:custGeom>
              <a:avLst/>
              <a:gdLst/>
              <a:ahLst/>
              <a:cxnLst/>
              <a:rect l="l" t="t" r="r" b="b"/>
              <a:pathLst>
                <a:path w="18280380" h="2340609">
                  <a:moveTo>
                    <a:pt x="18279823" y="2340144"/>
                  </a:moveTo>
                  <a:lnTo>
                    <a:pt x="0" y="2340144"/>
                  </a:lnTo>
                  <a:lnTo>
                    <a:pt x="0" y="0"/>
                  </a:lnTo>
                  <a:lnTo>
                    <a:pt x="18279823" y="0"/>
                  </a:lnTo>
                  <a:lnTo>
                    <a:pt x="18279823" y="2340144"/>
                  </a:lnTo>
                  <a:close/>
                </a:path>
              </a:pathLst>
            </a:custGeom>
            <a:solidFill>
              <a:srgbClr val="9179D4"/>
            </a:solidFill>
          </p:spPr>
          <p:txBody>
            <a:bodyPr wrap="square" lIns="0" tIns="0" rIns="0" bIns="0" rtlCol="0"/>
            <a:lstStyle/>
            <a:p>
              <a:endParaRPr/>
            </a:p>
          </p:txBody>
        </p:sp>
        <p:pic>
          <p:nvPicPr>
            <p:cNvPr id="5" name="object 5"/>
            <p:cNvPicPr/>
            <p:nvPr/>
          </p:nvPicPr>
          <p:blipFill>
            <a:blip r:embed="rId2" cstate="print"/>
            <a:stretch>
              <a:fillRect/>
            </a:stretch>
          </p:blipFill>
          <p:spPr>
            <a:xfrm>
              <a:off x="492811" y="5324414"/>
              <a:ext cx="7124699" cy="3552824"/>
            </a:xfrm>
            <a:prstGeom prst="rect">
              <a:avLst/>
            </a:prstGeom>
          </p:spPr>
        </p:pic>
        <p:sp>
          <p:nvSpPr>
            <p:cNvPr id="6" name="object 6"/>
            <p:cNvSpPr/>
            <p:nvPr/>
          </p:nvSpPr>
          <p:spPr>
            <a:xfrm>
              <a:off x="7527112" y="4050397"/>
              <a:ext cx="9732645" cy="5497830"/>
            </a:xfrm>
            <a:custGeom>
              <a:avLst/>
              <a:gdLst/>
              <a:ahLst/>
              <a:cxnLst/>
              <a:rect l="l" t="t" r="r" b="b"/>
              <a:pathLst>
                <a:path w="9732644" h="5497830">
                  <a:moveTo>
                    <a:pt x="9644685" y="3161055"/>
                  </a:moveTo>
                  <a:lnTo>
                    <a:pt x="9641319" y="3115373"/>
                  </a:lnTo>
                  <a:lnTo>
                    <a:pt x="9631528" y="3071736"/>
                  </a:lnTo>
                  <a:lnTo>
                    <a:pt x="9615818" y="3030626"/>
                  </a:lnTo>
                  <a:lnTo>
                    <a:pt x="9594672" y="2992539"/>
                  </a:lnTo>
                  <a:lnTo>
                    <a:pt x="9568548" y="2957957"/>
                  </a:lnTo>
                  <a:lnTo>
                    <a:pt x="9537967" y="2927362"/>
                  </a:lnTo>
                  <a:lnTo>
                    <a:pt x="9503385" y="2901251"/>
                  </a:lnTo>
                  <a:lnTo>
                    <a:pt x="9465297" y="2880093"/>
                  </a:lnTo>
                  <a:lnTo>
                    <a:pt x="9424187" y="2864383"/>
                  </a:lnTo>
                  <a:lnTo>
                    <a:pt x="9380537" y="2854604"/>
                  </a:lnTo>
                  <a:lnTo>
                    <a:pt x="9334843" y="2851239"/>
                  </a:lnTo>
                  <a:lnTo>
                    <a:pt x="309841" y="2851239"/>
                  </a:lnTo>
                  <a:lnTo>
                    <a:pt x="264134" y="2854604"/>
                  </a:lnTo>
                  <a:lnTo>
                    <a:pt x="220497" y="2864383"/>
                  </a:lnTo>
                  <a:lnTo>
                    <a:pt x="179387" y="2880093"/>
                  </a:lnTo>
                  <a:lnTo>
                    <a:pt x="141300" y="2901251"/>
                  </a:lnTo>
                  <a:lnTo>
                    <a:pt x="106718" y="2927362"/>
                  </a:lnTo>
                  <a:lnTo>
                    <a:pt x="76123" y="2957957"/>
                  </a:lnTo>
                  <a:lnTo>
                    <a:pt x="50012" y="2992539"/>
                  </a:lnTo>
                  <a:lnTo>
                    <a:pt x="28854" y="3030626"/>
                  </a:lnTo>
                  <a:lnTo>
                    <a:pt x="13144" y="3071736"/>
                  </a:lnTo>
                  <a:lnTo>
                    <a:pt x="3365" y="3115373"/>
                  </a:lnTo>
                  <a:lnTo>
                    <a:pt x="0" y="3161055"/>
                  </a:lnTo>
                  <a:lnTo>
                    <a:pt x="0" y="5187531"/>
                  </a:lnTo>
                  <a:lnTo>
                    <a:pt x="3365" y="5233213"/>
                  </a:lnTo>
                  <a:lnTo>
                    <a:pt x="13144" y="5276862"/>
                  </a:lnTo>
                  <a:lnTo>
                    <a:pt x="28854" y="5317972"/>
                  </a:lnTo>
                  <a:lnTo>
                    <a:pt x="50012" y="5356060"/>
                  </a:lnTo>
                  <a:lnTo>
                    <a:pt x="76123" y="5390642"/>
                  </a:lnTo>
                  <a:lnTo>
                    <a:pt x="106718" y="5421223"/>
                  </a:lnTo>
                  <a:lnTo>
                    <a:pt x="141300" y="5447347"/>
                  </a:lnTo>
                  <a:lnTo>
                    <a:pt x="179387" y="5468505"/>
                  </a:lnTo>
                  <a:lnTo>
                    <a:pt x="220497" y="5484215"/>
                  </a:lnTo>
                  <a:lnTo>
                    <a:pt x="264134" y="5493994"/>
                  </a:lnTo>
                  <a:lnTo>
                    <a:pt x="309829" y="5497360"/>
                  </a:lnTo>
                  <a:lnTo>
                    <a:pt x="9334856" y="5497360"/>
                  </a:lnTo>
                  <a:lnTo>
                    <a:pt x="9380537" y="5493994"/>
                  </a:lnTo>
                  <a:lnTo>
                    <a:pt x="9424187" y="5484215"/>
                  </a:lnTo>
                  <a:lnTo>
                    <a:pt x="9465297" y="5468505"/>
                  </a:lnTo>
                  <a:lnTo>
                    <a:pt x="9503385" y="5447347"/>
                  </a:lnTo>
                  <a:lnTo>
                    <a:pt x="9537967" y="5421223"/>
                  </a:lnTo>
                  <a:lnTo>
                    <a:pt x="9568548" y="5390642"/>
                  </a:lnTo>
                  <a:lnTo>
                    <a:pt x="9594672" y="5356060"/>
                  </a:lnTo>
                  <a:lnTo>
                    <a:pt x="9615818" y="5317972"/>
                  </a:lnTo>
                  <a:lnTo>
                    <a:pt x="9631528" y="5276862"/>
                  </a:lnTo>
                  <a:lnTo>
                    <a:pt x="9641319" y="5233213"/>
                  </a:lnTo>
                  <a:lnTo>
                    <a:pt x="9644685" y="5187531"/>
                  </a:lnTo>
                  <a:lnTo>
                    <a:pt x="9644685" y="3161055"/>
                  </a:lnTo>
                  <a:close/>
                </a:path>
                <a:path w="9732644" h="5497830">
                  <a:moveTo>
                    <a:pt x="9732188" y="309829"/>
                  </a:moveTo>
                  <a:lnTo>
                    <a:pt x="9728810" y="264134"/>
                  </a:lnTo>
                  <a:lnTo>
                    <a:pt x="9719031" y="220497"/>
                  </a:lnTo>
                  <a:lnTo>
                    <a:pt x="9703321" y="179387"/>
                  </a:lnTo>
                  <a:lnTo>
                    <a:pt x="9682162" y="141300"/>
                  </a:lnTo>
                  <a:lnTo>
                    <a:pt x="9656051" y="106718"/>
                  </a:lnTo>
                  <a:lnTo>
                    <a:pt x="9625457" y="76123"/>
                  </a:lnTo>
                  <a:lnTo>
                    <a:pt x="9590875" y="50012"/>
                  </a:lnTo>
                  <a:lnTo>
                    <a:pt x="9552788" y="28854"/>
                  </a:lnTo>
                  <a:lnTo>
                    <a:pt x="9511678" y="13144"/>
                  </a:lnTo>
                  <a:lnTo>
                    <a:pt x="9468040" y="3365"/>
                  </a:lnTo>
                  <a:lnTo>
                    <a:pt x="9422346" y="0"/>
                  </a:lnTo>
                  <a:lnTo>
                    <a:pt x="397332" y="0"/>
                  </a:lnTo>
                  <a:lnTo>
                    <a:pt x="351637" y="3365"/>
                  </a:lnTo>
                  <a:lnTo>
                    <a:pt x="307987" y="13144"/>
                  </a:lnTo>
                  <a:lnTo>
                    <a:pt x="266890" y="28854"/>
                  </a:lnTo>
                  <a:lnTo>
                    <a:pt x="228803" y="50012"/>
                  </a:lnTo>
                  <a:lnTo>
                    <a:pt x="194221" y="76123"/>
                  </a:lnTo>
                  <a:lnTo>
                    <a:pt x="163626" y="106718"/>
                  </a:lnTo>
                  <a:lnTo>
                    <a:pt x="137515" y="141300"/>
                  </a:lnTo>
                  <a:lnTo>
                    <a:pt x="116357" y="179387"/>
                  </a:lnTo>
                  <a:lnTo>
                    <a:pt x="100647" y="220497"/>
                  </a:lnTo>
                  <a:lnTo>
                    <a:pt x="90868" y="264134"/>
                  </a:lnTo>
                  <a:lnTo>
                    <a:pt x="87490" y="309829"/>
                  </a:lnTo>
                  <a:lnTo>
                    <a:pt x="87490" y="2084197"/>
                  </a:lnTo>
                  <a:lnTo>
                    <a:pt x="90868" y="2129891"/>
                  </a:lnTo>
                  <a:lnTo>
                    <a:pt x="100647" y="2173541"/>
                  </a:lnTo>
                  <a:lnTo>
                    <a:pt x="116357" y="2214638"/>
                  </a:lnTo>
                  <a:lnTo>
                    <a:pt x="137515" y="2252726"/>
                  </a:lnTo>
                  <a:lnTo>
                    <a:pt x="163626" y="2287308"/>
                  </a:lnTo>
                  <a:lnTo>
                    <a:pt x="194221" y="2317902"/>
                  </a:lnTo>
                  <a:lnTo>
                    <a:pt x="228803" y="2344013"/>
                  </a:lnTo>
                  <a:lnTo>
                    <a:pt x="266890" y="2365171"/>
                  </a:lnTo>
                  <a:lnTo>
                    <a:pt x="307987" y="2380881"/>
                  </a:lnTo>
                  <a:lnTo>
                    <a:pt x="351637" y="2390660"/>
                  </a:lnTo>
                  <a:lnTo>
                    <a:pt x="397332" y="2394039"/>
                  </a:lnTo>
                  <a:lnTo>
                    <a:pt x="9422346" y="2394039"/>
                  </a:lnTo>
                  <a:lnTo>
                    <a:pt x="9468040" y="2390660"/>
                  </a:lnTo>
                  <a:lnTo>
                    <a:pt x="9511678" y="2380881"/>
                  </a:lnTo>
                  <a:lnTo>
                    <a:pt x="9552788" y="2365171"/>
                  </a:lnTo>
                  <a:lnTo>
                    <a:pt x="9590875" y="2344013"/>
                  </a:lnTo>
                  <a:lnTo>
                    <a:pt x="9625457" y="2317902"/>
                  </a:lnTo>
                  <a:lnTo>
                    <a:pt x="9656051" y="2287308"/>
                  </a:lnTo>
                  <a:lnTo>
                    <a:pt x="9682162" y="2252726"/>
                  </a:lnTo>
                  <a:lnTo>
                    <a:pt x="9703321" y="2214638"/>
                  </a:lnTo>
                  <a:lnTo>
                    <a:pt x="9719031" y="2173541"/>
                  </a:lnTo>
                  <a:lnTo>
                    <a:pt x="9728810" y="2129891"/>
                  </a:lnTo>
                  <a:lnTo>
                    <a:pt x="9732188" y="2084197"/>
                  </a:lnTo>
                  <a:lnTo>
                    <a:pt x="9732188" y="309829"/>
                  </a:lnTo>
                  <a:close/>
                </a:path>
              </a:pathLst>
            </a:custGeom>
            <a:solidFill>
              <a:srgbClr val="FFFFFF"/>
            </a:solidFill>
          </p:spPr>
          <p:txBody>
            <a:bodyPr wrap="square" lIns="0" tIns="0" rIns="0" bIns="0" rtlCol="0"/>
            <a:lstStyle/>
            <a:p>
              <a:endParaRPr/>
            </a:p>
          </p:txBody>
        </p:sp>
        <p:sp>
          <p:nvSpPr>
            <p:cNvPr id="7" name="object 7"/>
            <p:cNvSpPr/>
            <p:nvPr/>
          </p:nvSpPr>
          <p:spPr>
            <a:xfrm>
              <a:off x="1028699" y="9063442"/>
              <a:ext cx="589915" cy="194945"/>
            </a:xfrm>
            <a:custGeom>
              <a:avLst/>
              <a:gdLst/>
              <a:ahLst/>
              <a:cxnLst/>
              <a:rect l="l" t="t" r="r" b="b"/>
              <a:pathLst>
                <a:path w="589915" h="194945">
                  <a:moveTo>
                    <a:pt x="456158" y="194857"/>
                  </a:moveTo>
                  <a:lnTo>
                    <a:pt x="446924" y="194857"/>
                  </a:lnTo>
                  <a:lnTo>
                    <a:pt x="441730" y="192549"/>
                  </a:lnTo>
                  <a:lnTo>
                    <a:pt x="438267" y="187354"/>
                  </a:lnTo>
                  <a:lnTo>
                    <a:pt x="435661" y="180888"/>
                  </a:lnTo>
                  <a:lnTo>
                    <a:pt x="435598" y="174152"/>
                  </a:lnTo>
                  <a:lnTo>
                    <a:pt x="438023" y="167957"/>
                  </a:lnTo>
                  <a:lnTo>
                    <a:pt x="442884" y="163114"/>
                  </a:lnTo>
                  <a:lnTo>
                    <a:pt x="515027" y="114634"/>
                  </a:lnTo>
                  <a:lnTo>
                    <a:pt x="0" y="114634"/>
                  </a:lnTo>
                  <a:lnTo>
                    <a:pt x="0" y="80006"/>
                  </a:lnTo>
                  <a:lnTo>
                    <a:pt x="515027" y="80006"/>
                  </a:lnTo>
                  <a:lnTo>
                    <a:pt x="442884" y="31526"/>
                  </a:lnTo>
                  <a:lnTo>
                    <a:pt x="438023" y="26440"/>
                  </a:lnTo>
                  <a:lnTo>
                    <a:pt x="435598" y="20272"/>
                  </a:lnTo>
                  <a:lnTo>
                    <a:pt x="435661" y="13671"/>
                  </a:lnTo>
                  <a:lnTo>
                    <a:pt x="438267" y="7286"/>
                  </a:lnTo>
                  <a:lnTo>
                    <a:pt x="443353" y="2425"/>
                  </a:lnTo>
                  <a:lnTo>
                    <a:pt x="449521" y="0"/>
                  </a:lnTo>
                  <a:lnTo>
                    <a:pt x="456122" y="63"/>
                  </a:lnTo>
                  <a:lnTo>
                    <a:pt x="462507" y="2669"/>
                  </a:lnTo>
                  <a:lnTo>
                    <a:pt x="586592" y="86354"/>
                  </a:lnTo>
                  <a:lnTo>
                    <a:pt x="589478" y="91549"/>
                  </a:lnTo>
                  <a:lnTo>
                    <a:pt x="589478" y="103091"/>
                  </a:lnTo>
                  <a:lnTo>
                    <a:pt x="586592" y="108286"/>
                  </a:lnTo>
                  <a:lnTo>
                    <a:pt x="581975" y="111748"/>
                  </a:lnTo>
                  <a:lnTo>
                    <a:pt x="462507" y="191972"/>
                  </a:lnTo>
                  <a:lnTo>
                    <a:pt x="459621" y="193703"/>
                  </a:lnTo>
                  <a:lnTo>
                    <a:pt x="456158" y="194857"/>
                  </a:lnTo>
                  <a:close/>
                </a:path>
              </a:pathLst>
            </a:custGeom>
            <a:solidFill>
              <a:srgbClr val="F4F4F4"/>
            </a:solidFill>
          </p:spPr>
          <p:txBody>
            <a:bodyPr wrap="square" lIns="0" tIns="0" rIns="0" bIns="0" rtlCol="0"/>
            <a:lstStyle/>
            <a:p>
              <a:endParaRPr/>
            </a:p>
          </p:txBody>
        </p:sp>
      </p:grpSp>
      <p:sp>
        <p:nvSpPr>
          <p:cNvPr id="8" name="object 8"/>
          <p:cNvSpPr txBox="1"/>
          <p:nvPr/>
        </p:nvSpPr>
        <p:spPr>
          <a:xfrm>
            <a:off x="1016000" y="2062508"/>
            <a:ext cx="4865370" cy="1168400"/>
          </a:xfrm>
          <a:prstGeom prst="rect">
            <a:avLst/>
          </a:prstGeom>
        </p:spPr>
        <p:txBody>
          <a:bodyPr vert="horz" wrap="square" lIns="0" tIns="12700" rIns="0" bIns="0" rtlCol="0">
            <a:spAutoFit/>
          </a:bodyPr>
          <a:lstStyle/>
          <a:p>
            <a:pPr marL="12700">
              <a:lnSpc>
                <a:spcPct val="100000"/>
              </a:lnSpc>
              <a:spcBef>
                <a:spcPts val="100"/>
              </a:spcBef>
            </a:pPr>
            <a:r>
              <a:rPr sz="7500" b="1" spc="290" dirty="0">
                <a:solidFill>
                  <a:srgbClr val="241352"/>
                </a:solidFill>
                <a:latin typeface="Arial"/>
                <a:cs typeface="Arial"/>
              </a:rPr>
              <a:t>Ж</a:t>
            </a:r>
            <a:r>
              <a:rPr sz="7500" b="1" spc="60" dirty="0">
                <a:solidFill>
                  <a:srgbClr val="241352"/>
                </a:solidFill>
                <a:latin typeface="Arial"/>
                <a:cs typeface="Arial"/>
              </a:rPr>
              <a:t>о</a:t>
            </a:r>
            <a:r>
              <a:rPr sz="7500" b="1" spc="-320" dirty="0">
                <a:solidFill>
                  <a:srgbClr val="241352"/>
                </a:solidFill>
                <a:latin typeface="Arial"/>
                <a:cs typeface="Arial"/>
              </a:rPr>
              <a:t>с</a:t>
            </a:r>
            <a:r>
              <a:rPr sz="7500" b="1" spc="360" dirty="0">
                <a:solidFill>
                  <a:srgbClr val="241352"/>
                </a:solidFill>
                <a:latin typeface="Arial"/>
                <a:cs typeface="Arial"/>
              </a:rPr>
              <a:t>п</a:t>
            </a:r>
            <a:r>
              <a:rPr sz="7500" b="1" spc="355" dirty="0">
                <a:solidFill>
                  <a:srgbClr val="241352"/>
                </a:solidFill>
                <a:latin typeface="Arial"/>
                <a:cs typeface="Arial"/>
              </a:rPr>
              <a:t>а</a:t>
            </a:r>
            <a:r>
              <a:rPr sz="7500" b="1" spc="165" dirty="0">
                <a:solidFill>
                  <a:srgbClr val="241352"/>
                </a:solidFill>
                <a:latin typeface="Arial"/>
                <a:cs typeface="Arial"/>
              </a:rPr>
              <a:t>р</a:t>
            </a:r>
            <a:r>
              <a:rPr sz="7500" b="1" spc="-30" dirty="0">
                <a:solidFill>
                  <a:srgbClr val="241352"/>
                </a:solidFill>
                <a:latin typeface="Arial"/>
                <a:cs typeface="Arial"/>
              </a:rPr>
              <a:t>ы</a:t>
            </a:r>
            <a:r>
              <a:rPr sz="7500" b="1" spc="-505" dirty="0">
                <a:solidFill>
                  <a:srgbClr val="241352"/>
                </a:solidFill>
                <a:latin typeface="Arial"/>
                <a:cs typeface="Arial"/>
              </a:rPr>
              <a:t>:</a:t>
            </a:r>
            <a:endParaRPr sz="7500">
              <a:latin typeface="Arial"/>
              <a:cs typeface="Arial"/>
            </a:endParaRPr>
          </a:p>
        </p:txBody>
      </p:sp>
      <p:sp>
        <p:nvSpPr>
          <p:cNvPr id="9" name="object 9"/>
          <p:cNvSpPr/>
          <p:nvPr/>
        </p:nvSpPr>
        <p:spPr>
          <a:xfrm>
            <a:off x="7614614" y="1410541"/>
            <a:ext cx="9645015" cy="2186305"/>
          </a:xfrm>
          <a:custGeom>
            <a:avLst/>
            <a:gdLst/>
            <a:ahLst/>
            <a:cxnLst/>
            <a:rect l="l" t="t" r="r" b="b"/>
            <a:pathLst>
              <a:path w="9645015" h="2186304">
                <a:moveTo>
                  <a:pt x="9334845" y="2186228"/>
                </a:moveTo>
                <a:lnTo>
                  <a:pt x="309841" y="2186228"/>
                </a:lnTo>
                <a:lnTo>
                  <a:pt x="264143" y="2182859"/>
                </a:lnTo>
                <a:lnTo>
                  <a:pt x="220498" y="2173077"/>
                </a:lnTo>
                <a:lnTo>
                  <a:pt x="179389" y="2157367"/>
                </a:lnTo>
                <a:lnTo>
                  <a:pt x="141302" y="2136211"/>
                </a:lnTo>
                <a:lnTo>
                  <a:pt x="106721" y="2110096"/>
                </a:lnTo>
                <a:lnTo>
                  <a:pt x="76131" y="2079506"/>
                </a:lnTo>
                <a:lnTo>
                  <a:pt x="50016" y="2044925"/>
                </a:lnTo>
                <a:lnTo>
                  <a:pt x="28860" y="2006838"/>
                </a:lnTo>
                <a:lnTo>
                  <a:pt x="13149" y="1965729"/>
                </a:lnTo>
                <a:lnTo>
                  <a:pt x="3368" y="1922084"/>
                </a:lnTo>
                <a:lnTo>
                  <a:pt x="0" y="1876389"/>
                </a:lnTo>
                <a:lnTo>
                  <a:pt x="0" y="309838"/>
                </a:lnTo>
                <a:lnTo>
                  <a:pt x="3368" y="264143"/>
                </a:lnTo>
                <a:lnTo>
                  <a:pt x="13149" y="220497"/>
                </a:lnTo>
                <a:lnTo>
                  <a:pt x="28860" y="179389"/>
                </a:lnTo>
                <a:lnTo>
                  <a:pt x="50016" y="141302"/>
                </a:lnTo>
                <a:lnTo>
                  <a:pt x="76131" y="106721"/>
                </a:lnTo>
                <a:lnTo>
                  <a:pt x="106721" y="76131"/>
                </a:lnTo>
                <a:lnTo>
                  <a:pt x="141302" y="50015"/>
                </a:lnTo>
                <a:lnTo>
                  <a:pt x="179389" y="28860"/>
                </a:lnTo>
                <a:lnTo>
                  <a:pt x="220498" y="13149"/>
                </a:lnTo>
                <a:lnTo>
                  <a:pt x="264143" y="3367"/>
                </a:lnTo>
                <a:lnTo>
                  <a:pt x="309836" y="0"/>
                </a:lnTo>
                <a:lnTo>
                  <a:pt x="9334849" y="0"/>
                </a:lnTo>
                <a:lnTo>
                  <a:pt x="9380542" y="3367"/>
                </a:lnTo>
                <a:lnTo>
                  <a:pt x="9424187" y="13149"/>
                </a:lnTo>
                <a:lnTo>
                  <a:pt x="9465296" y="28860"/>
                </a:lnTo>
                <a:lnTo>
                  <a:pt x="9503383" y="50015"/>
                </a:lnTo>
                <a:lnTo>
                  <a:pt x="9537964" y="76131"/>
                </a:lnTo>
                <a:lnTo>
                  <a:pt x="9568554" y="106721"/>
                </a:lnTo>
                <a:lnTo>
                  <a:pt x="9594669" y="141302"/>
                </a:lnTo>
                <a:lnTo>
                  <a:pt x="9615824" y="179389"/>
                </a:lnTo>
                <a:lnTo>
                  <a:pt x="9631535" y="220497"/>
                </a:lnTo>
                <a:lnTo>
                  <a:pt x="9641317" y="264143"/>
                </a:lnTo>
                <a:lnTo>
                  <a:pt x="9644685" y="309838"/>
                </a:lnTo>
                <a:lnTo>
                  <a:pt x="9644685" y="1876389"/>
                </a:lnTo>
                <a:lnTo>
                  <a:pt x="9641317" y="1922084"/>
                </a:lnTo>
                <a:lnTo>
                  <a:pt x="9631535" y="1965729"/>
                </a:lnTo>
                <a:lnTo>
                  <a:pt x="9615824" y="2006838"/>
                </a:lnTo>
                <a:lnTo>
                  <a:pt x="9594669" y="2044925"/>
                </a:lnTo>
                <a:lnTo>
                  <a:pt x="9568554" y="2079506"/>
                </a:lnTo>
                <a:lnTo>
                  <a:pt x="9537964" y="2110096"/>
                </a:lnTo>
                <a:lnTo>
                  <a:pt x="9503383" y="2136211"/>
                </a:lnTo>
                <a:lnTo>
                  <a:pt x="9465296" y="2157367"/>
                </a:lnTo>
                <a:lnTo>
                  <a:pt x="9424187" y="2173077"/>
                </a:lnTo>
                <a:lnTo>
                  <a:pt x="9380542" y="2182859"/>
                </a:lnTo>
                <a:lnTo>
                  <a:pt x="9334845" y="2186228"/>
                </a:lnTo>
                <a:close/>
              </a:path>
            </a:pathLst>
          </a:custGeom>
          <a:solidFill>
            <a:srgbClr val="FFFFFF"/>
          </a:solidFill>
        </p:spPr>
        <p:txBody>
          <a:bodyPr wrap="square" lIns="0" tIns="0" rIns="0" bIns="0" rtlCol="0"/>
          <a:lstStyle/>
          <a:p>
            <a:endParaRPr/>
          </a:p>
        </p:txBody>
      </p:sp>
      <p:sp>
        <p:nvSpPr>
          <p:cNvPr id="10" name="object 10"/>
          <p:cNvSpPr/>
          <p:nvPr/>
        </p:nvSpPr>
        <p:spPr>
          <a:xfrm>
            <a:off x="1052754" y="103049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1" name="object 11"/>
          <p:cNvSpPr/>
          <p:nvPr/>
        </p:nvSpPr>
        <p:spPr>
          <a:xfrm>
            <a:off x="1052754" y="1212364"/>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2" name="object 12"/>
          <p:cNvSpPr/>
          <p:nvPr/>
        </p:nvSpPr>
        <p:spPr>
          <a:xfrm>
            <a:off x="1052754"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13" name="object 13"/>
          <p:cNvSpPr txBox="1">
            <a:spLocks noGrp="1"/>
          </p:cNvSpPr>
          <p:nvPr>
            <p:ph type="title"/>
          </p:nvPr>
        </p:nvSpPr>
        <p:spPr>
          <a:xfrm>
            <a:off x="7772088" y="1651695"/>
            <a:ext cx="7650480" cy="1574165"/>
          </a:xfrm>
          <a:prstGeom prst="rect">
            <a:avLst/>
          </a:prstGeom>
        </p:spPr>
        <p:txBody>
          <a:bodyPr vert="horz" wrap="square" lIns="0" tIns="12700" rIns="0" bIns="0" rtlCol="0">
            <a:spAutoFit/>
          </a:bodyPr>
          <a:lstStyle/>
          <a:p>
            <a:pPr marL="253365" indent="-241300">
              <a:lnSpc>
                <a:spcPct val="100000"/>
              </a:lnSpc>
              <a:spcBef>
                <a:spcPts val="100"/>
              </a:spcBef>
              <a:buSzPct val="97297"/>
              <a:buAutoNum type="arabicPeriod"/>
              <a:tabLst>
                <a:tab pos="254000" algn="l"/>
              </a:tabLst>
            </a:pPr>
            <a:r>
              <a:rPr sz="3700" spc="-270" dirty="0">
                <a:solidFill>
                  <a:srgbClr val="241352"/>
                </a:solidFill>
                <a:latin typeface="Times New Roman" panose="02020603050405020304" pitchFamily="18" charset="0"/>
                <a:cs typeface="Times New Roman" panose="02020603050405020304" pitchFamily="18" charset="0"/>
              </a:rPr>
              <a:t>Сәбилік</a:t>
            </a:r>
            <a:r>
              <a:rPr sz="3700" spc="-425" dirty="0">
                <a:solidFill>
                  <a:srgbClr val="241352"/>
                </a:solidFill>
                <a:latin typeface="Times New Roman" panose="02020603050405020304" pitchFamily="18" charset="0"/>
                <a:cs typeface="Times New Roman" panose="02020603050405020304" pitchFamily="18" charset="0"/>
              </a:rPr>
              <a:t> </a:t>
            </a:r>
            <a:r>
              <a:rPr sz="3700" spc="-285" dirty="0">
                <a:solidFill>
                  <a:srgbClr val="241352"/>
                </a:solidFill>
                <a:latin typeface="Times New Roman" panose="02020603050405020304" pitchFamily="18" charset="0"/>
                <a:cs typeface="Times New Roman" panose="02020603050405020304" pitchFamily="18" charset="0"/>
              </a:rPr>
              <a:t>кезеңдегі</a:t>
            </a:r>
            <a:r>
              <a:rPr sz="3700" spc="-420" dirty="0">
                <a:solidFill>
                  <a:srgbClr val="241352"/>
                </a:solidFill>
                <a:latin typeface="Times New Roman" panose="02020603050405020304" pitchFamily="18" charset="0"/>
                <a:cs typeface="Times New Roman" panose="02020603050405020304" pitchFamily="18" charset="0"/>
              </a:rPr>
              <a:t> </a:t>
            </a:r>
            <a:r>
              <a:rPr sz="3700" spc="-340" dirty="0">
                <a:solidFill>
                  <a:srgbClr val="241352"/>
                </a:solidFill>
                <a:latin typeface="Times New Roman" panose="02020603050405020304" pitchFamily="18" charset="0"/>
                <a:cs typeface="Times New Roman" panose="02020603050405020304" pitchFamily="18" charset="0"/>
              </a:rPr>
              <a:t>бала</a:t>
            </a:r>
            <a:r>
              <a:rPr sz="3700" spc="-420" dirty="0">
                <a:solidFill>
                  <a:srgbClr val="241352"/>
                </a:solidFill>
                <a:latin typeface="Times New Roman" panose="02020603050405020304" pitchFamily="18" charset="0"/>
                <a:cs typeface="Times New Roman" panose="02020603050405020304" pitchFamily="18" charset="0"/>
              </a:rPr>
              <a:t> </a:t>
            </a:r>
            <a:r>
              <a:rPr sz="3700" spc="-465" dirty="0">
                <a:solidFill>
                  <a:srgbClr val="241352"/>
                </a:solidFill>
                <a:latin typeface="Times New Roman" panose="02020603050405020304" pitchFamily="18" charset="0"/>
                <a:cs typeface="Times New Roman" panose="02020603050405020304" pitchFamily="18" charset="0"/>
              </a:rPr>
              <a:t>қабылдауы;</a:t>
            </a:r>
            <a:endParaRPr sz="3700" dirty="0">
              <a:latin typeface="Times New Roman" panose="02020603050405020304" pitchFamily="18" charset="0"/>
              <a:cs typeface="Times New Roman" panose="02020603050405020304" pitchFamily="18" charset="0"/>
            </a:endParaRPr>
          </a:p>
          <a:p>
            <a:pPr marL="410845" indent="-335280">
              <a:lnSpc>
                <a:spcPct val="100000"/>
              </a:lnSpc>
              <a:spcBef>
                <a:spcPts val="3310"/>
              </a:spcBef>
              <a:buSzPct val="97297"/>
              <a:buAutoNum type="arabicPeriod"/>
              <a:tabLst>
                <a:tab pos="411480" algn="l"/>
              </a:tabLst>
            </a:pPr>
            <a:r>
              <a:rPr sz="3700" spc="-535" dirty="0">
                <a:solidFill>
                  <a:srgbClr val="241352"/>
                </a:solidFill>
                <a:latin typeface="Times New Roman" panose="02020603050405020304" pitchFamily="18" charset="0"/>
                <a:cs typeface="Times New Roman" panose="02020603050405020304" pitchFamily="18" charset="0"/>
              </a:rPr>
              <a:t>К</a:t>
            </a:r>
            <a:r>
              <a:rPr sz="3700" spc="-225" dirty="0">
                <a:solidFill>
                  <a:srgbClr val="241352"/>
                </a:solidFill>
                <a:latin typeface="Times New Roman" panose="02020603050405020304" pitchFamily="18" charset="0"/>
                <a:cs typeface="Times New Roman" panose="02020603050405020304" pitchFamily="18" charset="0"/>
              </a:rPr>
              <a:t>ө</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r>
              <a:rPr sz="3700" spc="-355" dirty="0">
                <a:solidFill>
                  <a:srgbClr val="241352"/>
                </a:solidFill>
                <a:latin typeface="Times New Roman" panose="02020603050405020304" pitchFamily="18" charset="0"/>
                <a:cs typeface="Times New Roman" panose="02020603050405020304" pitchFamily="18" charset="0"/>
              </a:rPr>
              <a:t>п</a:t>
            </a:r>
            <a:r>
              <a:rPr sz="3700" spc="-425" dirty="0">
                <a:solidFill>
                  <a:srgbClr val="241352"/>
                </a:solidFill>
                <a:latin typeface="Times New Roman" panose="02020603050405020304" pitchFamily="18" charset="0"/>
                <a:cs typeface="Times New Roman" panose="02020603050405020304" pitchFamily="18" charset="0"/>
              </a:rPr>
              <a:t> </a:t>
            </a:r>
            <a:r>
              <a:rPr sz="3700" spc="-475" dirty="0">
                <a:solidFill>
                  <a:srgbClr val="241352"/>
                </a:solidFill>
                <a:latin typeface="Times New Roman" panose="02020603050405020304" pitchFamily="18" charset="0"/>
                <a:cs typeface="Times New Roman" panose="02020603050405020304" pitchFamily="18" charset="0"/>
              </a:rPr>
              <a:t>қ</a:t>
            </a:r>
            <a:r>
              <a:rPr sz="3700" spc="-390" dirty="0">
                <a:solidFill>
                  <a:srgbClr val="241352"/>
                </a:solidFill>
                <a:latin typeface="Times New Roman" panose="02020603050405020304" pitchFamily="18" charset="0"/>
                <a:cs typeface="Times New Roman" panose="02020603050405020304" pitchFamily="18" charset="0"/>
              </a:rPr>
              <a:t>а</a:t>
            </a:r>
            <a:r>
              <a:rPr sz="3700" spc="-254" dirty="0">
                <a:solidFill>
                  <a:srgbClr val="241352"/>
                </a:solidFill>
                <a:latin typeface="Times New Roman" panose="02020603050405020304" pitchFamily="18" charset="0"/>
                <a:cs typeface="Times New Roman" panose="02020603050405020304" pitchFamily="18" charset="0"/>
              </a:rPr>
              <a:t>б</a:t>
            </a:r>
            <a:r>
              <a:rPr sz="3700" spc="-540" dirty="0">
                <a:solidFill>
                  <a:srgbClr val="241352"/>
                </a:solidFill>
                <a:latin typeface="Times New Roman" panose="02020603050405020304" pitchFamily="18" charset="0"/>
                <a:cs typeface="Times New Roman" panose="02020603050405020304" pitchFamily="18" charset="0"/>
              </a:rPr>
              <a:t>ы</a:t>
            </a:r>
            <a:r>
              <a:rPr sz="3700" spc="-330" dirty="0">
                <a:solidFill>
                  <a:srgbClr val="241352"/>
                </a:solidFill>
                <a:latin typeface="Times New Roman" panose="02020603050405020304" pitchFamily="18" charset="0"/>
                <a:cs typeface="Times New Roman" panose="02020603050405020304" pitchFamily="18" charset="0"/>
              </a:rPr>
              <a:t>л</a:t>
            </a:r>
            <a:r>
              <a:rPr sz="3700" spc="-254" dirty="0">
                <a:solidFill>
                  <a:srgbClr val="241352"/>
                </a:solidFill>
                <a:latin typeface="Times New Roman" panose="02020603050405020304" pitchFamily="18" charset="0"/>
                <a:cs typeface="Times New Roman" panose="02020603050405020304" pitchFamily="18" charset="0"/>
              </a:rPr>
              <a:t>д</a:t>
            </a:r>
            <a:r>
              <a:rPr sz="3700" spc="-390" dirty="0">
                <a:solidFill>
                  <a:srgbClr val="241352"/>
                </a:solidFill>
                <a:latin typeface="Times New Roman" panose="02020603050405020304" pitchFamily="18" charset="0"/>
                <a:cs typeface="Times New Roman" panose="02020603050405020304" pitchFamily="18" charset="0"/>
              </a:rPr>
              <a:t>а</a:t>
            </a:r>
            <a:r>
              <a:rPr sz="3700" spc="-445" dirty="0">
                <a:solidFill>
                  <a:srgbClr val="241352"/>
                </a:solidFill>
                <a:latin typeface="Times New Roman" panose="02020603050405020304" pitchFamily="18" charset="0"/>
                <a:cs typeface="Times New Roman" panose="02020603050405020304" pitchFamily="18" charset="0"/>
              </a:rPr>
              <a:t>у</a:t>
            </a:r>
            <a:r>
              <a:rPr sz="3700" spc="-254" dirty="0">
                <a:solidFill>
                  <a:srgbClr val="241352"/>
                </a:solidFill>
                <a:latin typeface="Times New Roman" panose="02020603050405020304" pitchFamily="18" charset="0"/>
                <a:cs typeface="Times New Roman" panose="02020603050405020304" pitchFamily="18" charset="0"/>
              </a:rPr>
              <a:t>д</a:t>
            </a:r>
            <a:r>
              <a:rPr sz="3700" spc="-540" dirty="0">
                <a:solidFill>
                  <a:srgbClr val="241352"/>
                </a:solidFill>
                <a:latin typeface="Times New Roman" panose="02020603050405020304" pitchFamily="18" charset="0"/>
                <a:cs typeface="Times New Roman" panose="02020603050405020304" pitchFamily="18" charset="0"/>
              </a:rPr>
              <a:t>ы</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530" dirty="0">
                <a:solidFill>
                  <a:srgbClr val="241352"/>
                </a:solidFill>
                <a:latin typeface="Times New Roman" panose="02020603050405020304" pitchFamily="18" charset="0"/>
                <a:cs typeface="Times New Roman" panose="02020603050405020304" pitchFamily="18" charset="0"/>
              </a:rPr>
              <a:t>к</a:t>
            </a:r>
            <a:r>
              <a:rPr sz="3700" spc="-505" dirty="0">
                <a:solidFill>
                  <a:srgbClr val="241352"/>
                </a:solidFill>
                <a:latin typeface="Times New Roman" panose="02020603050405020304" pitchFamily="18" charset="0"/>
                <a:cs typeface="Times New Roman" panose="02020603050405020304" pitchFamily="18" charset="0"/>
              </a:rPr>
              <a:t>ш</a:t>
            </a:r>
            <a:r>
              <a:rPr sz="3700" spc="-225" dirty="0">
                <a:solidFill>
                  <a:srgbClr val="241352"/>
                </a:solidFill>
                <a:latin typeface="Times New Roman" panose="02020603050405020304" pitchFamily="18" charset="0"/>
                <a:cs typeface="Times New Roman" panose="02020603050405020304" pitchFamily="18" charset="0"/>
              </a:rPr>
              <a:t>е</a:t>
            </a:r>
            <a:r>
              <a:rPr sz="3700" spc="-330" dirty="0">
                <a:solidFill>
                  <a:srgbClr val="241352"/>
                </a:solidFill>
                <a:latin typeface="Times New Roman" panose="02020603050405020304" pitchFamily="18" charset="0"/>
                <a:cs typeface="Times New Roman" panose="02020603050405020304" pitchFamily="18" charset="0"/>
              </a:rPr>
              <a:t>л</a:t>
            </a:r>
            <a:r>
              <a:rPr sz="3700" spc="-245" dirty="0">
                <a:solidFill>
                  <a:srgbClr val="241352"/>
                </a:solidFill>
                <a:latin typeface="Times New Roman" panose="02020603050405020304" pitchFamily="18" charset="0"/>
                <a:cs typeface="Times New Roman" panose="02020603050405020304" pitchFamily="18" charset="0"/>
              </a:rPr>
              <a:t>і</a:t>
            </a:r>
            <a:r>
              <a:rPr sz="3700" spc="-530" dirty="0">
                <a:solidFill>
                  <a:srgbClr val="241352"/>
                </a:solidFill>
                <a:latin typeface="Times New Roman" panose="02020603050405020304" pitchFamily="18" charset="0"/>
                <a:cs typeface="Times New Roman" panose="02020603050405020304" pitchFamily="18" charset="0"/>
              </a:rPr>
              <a:t>к</a:t>
            </a:r>
            <a:r>
              <a:rPr sz="3700" spc="-300" dirty="0">
                <a:solidFill>
                  <a:srgbClr val="241352"/>
                </a:solidFill>
                <a:latin typeface="Times New Roman" panose="02020603050405020304" pitchFamily="18" charset="0"/>
                <a:cs typeface="Times New Roman" panose="02020603050405020304" pitchFamily="18" charset="0"/>
              </a:rPr>
              <a:t>т</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r>
              <a:rPr sz="3700" spc="-1010" dirty="0">
                <a:solidFill>
                  <a:srgbClr val="241352"/>
                </a:solidFill>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p:txBody>
      </p:sp>
      <p:sp>
        <p:nvSpPr>
          <p:cNvPr id="14" name="object 14"/>
          <p:cNvSpPr txBox="1"/>
          <p:nvPr/>
        </p:nvSpPr>
        <p:spPr>
          <a:xfrm>
            <a:off x="7748303" y="4274483"/>
            <a:ext cx="8922385" cy="5006975"/>
          </a:xfrm>
          <a:prstGeom prst="rect">
            <a:avLst/>
          </a:prstGeom>
        </p:spPr>
        <p:txBody>
          <a:bodyPr vert="horz" wrap="square" lIns="0" tIns="12700" rIns="0" bIns="0" rtlCol="0">
            <a:spAutoFit/>
          </a:bodyPr>
          <a:lstStyle/>
          <a:p>
            <a:pPr marL="544830" marR="593725" indent="-544830">
              <a:lnSpc>
                <a:spcPct val="108100"/>
              </a:lnSpc>
              <a:spcBef>
                <a:spcPts val="100"/>
              </a:spcBef>
              <a:buAutoNum type="arabicPeriod" startAt="3"/>
              <a:tabLst>
                <a:tab pos="544830" algn="l"/>
              </a:tabLst>
            </a:pPr>
            <a:r>
              <a:rPr sz="3700" spc="15" dirty="0">
                <a:solidFill>
                  <a:srgbClr val="241352"/>
                </a:solidFill>
                <a:latin typeface="Times New Roman" panose="02020603050405020304" pitchFamily="18" charset="0"/>
                <a:cs typeface="Times New Roman" panose="02020603050405020304" pitchFamily="18" charset="0"/>
              </a:rPr>
              <a:t>С</a:t>
            </a:r>
            <a:r>
              <a:rPr sz="3700" spc="-225" dirty="0">
                <a:solidFill>
                  <a:srgbClr val="241352"/>
                </a:solidFill>
                <a:latin typeface="Times New Roman" panose="02020603050405020304" pitchFamily="18" charset="0"/>
                <a:cs typeface="Times New Roman" panose="02020603050405020304" pitchFamily="18" charset="0"/>
              </a:rPr>
              <a:t>ә</a:t>
            </a:r>
            <a:r>
              <a:rPr sz="3700" spc="-254" dirty="0">
                <a:solidFill>
                  <a:srgbClr val="241352"/>
                </a:solidFill>
                <a:latin typeface="Times New Roman" panose="02020603050405020304" pitchFamily="18" charset="0"/>
                <a:cs typeface="Times New Roman" panose="02020603050405020304" pitchFamily="18" charset="0"/>
              </a:rPr>
              <a:t>б</a:t>
            </a:r>
            <a:r>
              <a:rPr sz="3700" spc="-320" dirty="0">
                <a:solidFill>
                  <a:srgbClr val="241352"/>
                </a:solidFill>
                <a:latin typeface="Times New Roman" panose="02020603050405020304" pitchFamily="18" charset="0"/>
                <a:cs typeface="Times New Roman" panose="02020603050405020304" pitchFamily="18" charset="0"/>
              </a:rPr>
              <a:t>и</a:t>
            </a:r>
            <a:r>
              <a:rPr sz="3700" spc="-254" dirty="0">
                <a:solidFill>
                  <a:srgbClr val="241352"/>
                </a:solidFill>
                <a:latin typeface="Times New Roman" panose="02020603050405020304" pitchFamily="18" charset="0"/>
                <a:cs typeface="Times New Roman" panose="02020603050405020304" pitchFamily="18" charset="0"/>
              </a:rPr>
              <a:t>д</a:t>
            </a:r>
            <a:r>
              <a:rPr sz="3700" spc="-245" dirty="0">
                <a:solidFill>
                  <a:srgbClr val="241352"/>
                </a:solidFill>
                <a:latin typeface="Times New Roman" panose="02020603050405020304" pitchFamily="18" charset="0"/>
                <a:cs typeface="Times New Roman" panose="02020603050405020304" pitchFamily="18" charset="0"/>
              </a:rPr>
              <a:t>і</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40" dirty="0">
                <a:solidFill>
                  <a:srgbClr val="241352"/>
                </a:solidFill>
                <a:latin typeface="Times New Roman" panose="02020603050405020304" pitchFamily="18" charset="0"/>
                <a:cs typeface="Times New Roman" panose="02020603050405020304" pitchFamily="18" charset="0"/>
              </a:rPr>
              <a:t>с</a:t>
            </a:r>
            <a:r>
              <a:rPr sz="3700" spc="-445" dirty="0">
                <a:solidFill>
                  <a:srgbClr val="241352"/>
                </a:solidFill>
                <a:latin typeface="Times New Roman" panose="02020603050405020304" pitchFamily="18" charset="0"/>
                <a:cs typeface="Times New Roman" panose="02020603050405020304" pitchFamily="18" charset="0"/>
              </a:rPr>
              <a:t>у</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300" dirty="0">
                <a:solidFill>
                  <a:srgbClr val="241352"/>
                </a:solidFill>
                <a:latin typeface="Times New Roman" panose="02020603050405020304" pitchFamily="18" charset="0"/>
                <a:cs typeface="Times New Roman" panose="02020603050405020304" pitchFamily="18" charset="0"/>
              </a:rPr>
              <a:t>тт</a:t>
            </a:r>
            <a:r>
              <a:rPr sz="3700" spc="-245" dirty="0">
                <a:solidFill>
                  <a:srgbClr val="241352"/>
                </a:solidFill>
                <a:latin typeface="Times New Roman" panose="02020603050405020304" pitchFamily="18" charset="0"/>
                <a:cs typeface="Times New Roman" panose="02020603050405020304" pitchFamily="18" charset="0"/>
              </a:rPr>
              <a:t>і</a:t>
            </a:r>
            <a:r>
              <a:rPr sz="3700" spc="-675" dirty="0">
                <a:solidFill>
                  <a:srgbClr val="241352"/>
                </a:solidFill>
                <a:latin typeface="Times New Roman" panose="02020603050405020304" pitchFamily="18" charset="0"/>
                <a:cs typeface="Times New Roman" panose="02020603050405020304" pitchFamily="18" charset="0"/>
              </a:rPr>
              <a:t>,</a:t>
            </a:r>
            <a:r>
              <a:rPr sz="3700" spc="-425" dirty="0">
                <a:solidFill>
                  <a:srgbClr val="241352"/>
                </a:solidFill>
                <a:latin typeface="Times New Roman" panose="02020603050405020304" pitchFamily="18" charset="0"/>
                <a:cs typeface="Times New Roman" panose="02020603050405020304" pitchFamily="18" charset="0"/>
              </a:rPr>
              <a:t> </a:t>
            </a:r>
            <a:r>
              <a:rPr sz="3700" spc="-530" dirty="0">
                <a:solidFill>
                  <a:srgbClr val="241352"/>
                </a:solidFill>
                <a:latin typeface="Times New Roman" panose="02020603050405020304" pitchFamily="18" charset="0"/>
                <a:cs typeface="Times New Roman" panose="02020603050405020304" pitchFamily="18" charset="0"/>
              </a:rPr>
              <a:t>к</a:t>
            </a:r>
            <a:r>
              <a:rPr sz="3700" spc="-225" dirty="0">
                <a:solidFill>
                  <a:srgbClr val="241352"/>
                </a:solidFill>
                <a:latin typeface="Times New Roman" panose="02020603050405020304" pitchFamily="18" charset="0"/>
                <a:cs typeface="Times New Roman" panose="02020603050405020304" pitchFamily="18" charset="0"/>
              </a:rPr>
              <a:t>ең</a:t>
            </a:r>
            <a:r>
              <a:rPr sz="3700" spc="-245" dirty="0">
                <a:solidFill>
                  <a:srgbClr val="241352"/>
                </a:solidFill>
                <a:latin typeface="Times New Roman" panose="02020603050405020304" pitchFamily="18" charset="0"/>
                <a:cs typeface="Times New Roman" panose="02020603050405020304" pitchFamily="18" charset="0"/>
              </a:rPr>
              <a:t>і</a:t>
            </a:r>
            <a:r>
              <a:rPr sz="3700" spc="-40" dirty="0">
                <a:solidFill>
                  <a:srgbClr val="241352"/>
                </a:solidFill>
                <a:latin typeface="Times New Roman" panose="02020603050405020304" pitchFamily="18" charset="0"/>
                <a:cs typeface="Times New Roman" panose="02020603050405020304" pitchFamily="18" charset="0"/>
              </a:rPr>
              <a:t>с</a:t>
            </a:r>
            <a:r>
              <a:rPr sz="3700" spc="-300" dirty="0">
                <a:solidFill>
                  <a:srgbClr val="241352"/>
                </a:solidFill>
                <a:latin typeface="Times New Roman" panose="02020603050405020304" pitchFamily="18" charset="0"/>
                <a:cs typeface="Times New Roman" panose="02020603050405020304" pitchFamily="18" charset="0"/>
              </a:rPr>
              <a:t>т</a:t>
            </a:r>
            <a:r>
              <a:rPr sz="3700" spc="-245" dirty="0">
                <a:solidFill>
                  <a:srgbClr val="241352"/>
                </a:solidFill>
                <a:latin typeface="Times New Roman" panose="02020603050405020304" pitchFamily="18" charset="0"/>
                <a:cs typeface="Times New Roman" panose="02020603050405020304" pitchFamily="18" charset="0"/>
              </a:rPr>
              <a:t>і</a:t>
            </a:r>
            <a:r>
              <a:rPr sz="3700" spc="-525" dirty="0">
                <a:solidFill>
                  <a:srgbClr val="241352"/>
                </a:solidFill>
                <a:latin typeface="Times New Roman" panose="02020603050405020304" pitchFamily="18" charset="0"/>
                <a:cs typeface="Times New Roman" panose="02020603050405020304" pitchFamily="18" charset="0"/>
              </a:rPr>
              <a:t>к</a:t>
            </a:r>
            <a:r>
              <a:rPr sz="3700" spc="-425" dirty="0">
                <a:solidFill>
                  <a:srgbClr val="241352"/>
                </a:solidFill>
                <a:latin typeface="Times New Roman" panose="02020603050405020304" pitchFamily="18" charset="0"/>
                <a:cs typeface="Times New Roman" panose="02020603050405020304" pitchFamily="18" charset="0"/>
              </a:rPr>
              <a:t> </a:t>
            </a:r>
            <a:r>
              <a:rPr sz="3700" spc="-360" dirty="0">
                <a:solidFill>
                  <a:srgbClr val="241352"/>
                </a:solidFill>
                <a:latin typeface="Times New Roman" panose="02020603050405020304" pitchFamily="18" charset="0"/>
                <a:cs typeface="Times New Roman" panose="02020603050405020304" pitchFamily="18" charset="0"/>
              </a:rPr>
              <a:t>п</a:t>
            </a:r>
            <a:r>
              <a:rPr sz="3700" spc="-225" dirty="0">
                <a:solidFill>
                  <a:srgbClr val="241352"/>
                </a:solidFill>
                <a:latin typeface="Times New Roman" panose="02020603050405020304" pitchFamily="18" charset="0"/>
                <a:cs typeface="Times New Roman" panose="02020603050405020304" pitchFamily="18" charset="0"/>
              </a:rPr>
              <a:t>е</a:t>
            </a:r>
            <a:r>
              <a:rPr sz="3700" spc="-320" dirty="0">
                <a:solidFill>
                  <a:srgbClr val="241352"/>
                </a:solidFill>
                <a:latin typeface="Times New Roman" panose="02020603050405020304" pitchFamily="18" charset="0"/>
                <a:cs typeface="Times New Roman" panose="02020603050405020304" pitchFamily="18" charset="0"/>
              </a:rPr>
              <a:t>н</a:t>
            </a:r>
            <a:r>
              <a:rPr sz="3700" spc="-425" dirty="0">
                <a:solidFill>
                  <a:srgbClr val="241352"/>
                </a:solidFill>
                <a:latin typeface="Times New Roman" panose="02020603050405020304" pitchFamily="18" charset="0"/>
                <a:cs typeface="Times New Roman" panose="02020603050405020304" pitchFamily="18" charset="0"/>
              </a:rPr>
              <a:t> </a:t>
            </a:r>
            <a:r>
              <a:rPr sz="3700" spc="-445" dirty="0">
                <a:solidFill>
                  <a:srgbClr val="241352"/>
                </a:solidFill>
                <a:latin typeface="Times New Roman" panose="02020603050405020304" pitchFamily="18" charset="0"/>
                <a:cs typeface="Times New Roman" panose="02020603050405020304" pitchFamily="18" charset="0"/>
              </a:rPr>
              <a:t>у</a:t>
            </a:r>
            <a:r>
              <a:rPr sz="3700" spc="-390" dirty="0">
                <a:solidFill>
                  <a:srgbClr val="241352"/>
                </a:solidFill>
                <a:latin typeface="Times New Roman" panose="02020603050405020304" pitchFamily="18" charset="0"/>
                <a:cs typeface="Times New Roman" panose="02020603050405020304" pitchFamily="18" charset="0"/>
              </a:rPr>
              <a:t>а</a:t>
            </a:r>
            <a:r>
              <a:rPr sz="3700" spc="-475" dirty="0">
                <a:solidFill>
                  <a:srgbClr val="241352"/>
                </a:solidFill>
                <a:latin typeface="Times New Roman" panose="02020603050405020304" pitchFamily="18" charset="0"/>
                <a:cs typeface="Times New Roman" panose="02020603050405020304" pitchFamily="18" charset="0"/>
              </a:rPr>
              <a:t>қ</a:t>
            </a:r>
            <a:r>
              <a:rPr sz="3700" spc="-540" dirty="0">
                <a:solidFill>
                  <a:srgbClr val="241352"/>
                </a:solidFill>
                <a:latin typeface="Times New Roman" panose="02020603050405020304" pitchFamily="18" charset="0"/>
                <a:cs typeface="Times New Roman" panose="02020603050405020304" pitchFamily="18" charset="0"/>
              </a:rPr>
              <a:t>ы</a:t>
            </a:r>
            <a:r>
              <a:rPr sz="3700" spc="-300" dirty="0">
                <a:solidFill>
                  <a:srgbClr val="241352"/>
                </a:solidFill>
                <a:latin typeface="Times New Roman" panose="02020603050405020304" pitchFamily="18" charset="0"/>
                <a:cs typeface="Times New Roman" panose="02020603050405020304" pitchFamily="18" charset="0"/>
              </a:rPr>
              <a:t>тт</a:t>
            </a:r>
            <a:r>
              <a:rPr sz="3700" spc="-340" dirty="0">
                <a:solidFill>
                  <a:srgbClr val="241352"/>
                </a:solidFill>
                <a:latin typeface="Times New Roman" panose="02020603050405020304" pitchFamily="18" charset="0"/>
                <a:cs typeface="Times New Roman" panose="02020603050405020304" pitchFamily="18" charset="0"/>
              </a:rPr>
              <a:t>ы  </a:t>
            </a:r>
            <a:r>
              <a:rPr sz="3700" spc="-475" dirty="0">
                <a:solidFill>
                  <a:srgbClr val="241352"/>
                </a:solidFill>
                <a:latin typeface="Times New Roman" panose="02020603050405020304" pitchFamily="18" charset="0"/>
                <a:cs typeface="Times New Roman" panose="02020603050405020304" pitchFamily="18" charset="0"/>
              </a:rPr>
              <a:t>қ</a:t>
            </a:r>
            <a:r>
              <a:rPr sz="3700" spc="-390" dirty="0">
                <a:solidFill>
                  <a:srgbClr val="241352"/>
                </a:solidFill>
                <a:latin typeface="Times New Roman" panose="02020603050405020304" pitchFamily="18" charset="0"/>
                <a:cs typeface="Times New Roman" panose="02020603050405020304" pitchFamily="18" charset="0"/>
              </a:rPr>
              <a:t>а</a:t>
            </a:r>
            <a:r>
              <a:rPr sz="3700" spc="-254" dirty="0">
                <a:solidFill>
                  <a:srgbClr val="241352"/>
                </a:solidFill>
                <a:latin typeface="Times New Roman" panose="02020603050405020304" pitchFamily="18" charset="0"/>
                <a:cs typeface="Times New Roman" panose="02020603050405020304" pitchFamily="18" charset="0"/>
              </a:rPr>
              <a:t>б</a:t>
            </a:r>
            <a:r>
              <a:rPr sz="3700" spc="-540" dirty="0">
                <a:solidFill>
                  <a:srgbClr val="241352"/>
                </a:solidFill>
                <a:latin typeface="Times New Roman" panose="02020603050405020304" pitchFamily="18" charset="0"/>
                <a:cs typeface="Times New Roman" panose="02020603050405020304" pitchFamily="18" charset="0"/>
              </a:rPr>
              <a:t>ы</a:t>
            </a:r>
            <a:r>
              <a:rPr sz="3700" spc="-330" dirty="0">
                <a:solidFill>
                  <a:srgbClr val="241352"/>
                </a:solidFill>
                <a:latin typeface="Times New Roman" panose="02020603050405020304" pitchFamily="18" charset="0"/>
                <a:cs typeface="Times New Roman" panose="02020603050405020304" pitchFamily="18" charset="0"/>
              </a:rPr>
              <a:t>л</a:t>
            </a:r>
            <a:r>
              <a:rPr sz="3700" spc="-254" dirty="0">
                <a:solidFill>
                  <a:srgbClr val="241352"/>
                </a:solidFill>
                <a:latin typeface="Times New Roman" panose="02020603050405020304" pitchFamily="18" charset="0"/>
                <a:cs typeface="Times New Roman" panose="02020603050405020304" pitchFamily="18" charset="0"/>
              </a:rPr>
              <a:t>д</a:t>
            </a:r>
            <a:r>
              <a:rPr sz="3700" spc="-390" dirty="0">
                <a:solidFill>
                  <a:srgbClr val="241352"/>
                </a:solidFill>
                <a:latin typeface="Times New Roman" panose="02020603050405020304" pitchFamily="18" charset="0"/>
                <a:cs typeface="Times New Roman" panose="02020603050405020304" pitchFamily="18" charset="0"/>
              </a:rPr>
              <a:t>а</a:t>
            </a:r>
            <a:r>
              <a:rPr sz="3700" spc="-440" dirty="0">
                <a:solidFill>
                  <a:srgbClr val="241352"/>
                </a:solidFill>
                <a:latin typeface="Times New Roman" panose="02020603050405020304" pitchFamily="18" charset="0"/>
                <a:cs typeface="Times New Roman" panose="02020603050405020304" pitchFamily="18" charset="0"/>
              </a:rPr>
              <a:t>у</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530" dirty="0">
                <a:solidFill>
                  <a:srgbClr val="241352"/>
                </a:solidFill>
                <a:latin typeface="Times New Roman" panose="02020603050405020304" pitchFamily="18" charset="0"/>
                <a:cs typeface="Times New Roman" panose="02020603050405020304" pitchFamily="18" charset="0"/>
              </a:rPr>
              <a:t>к</a:t>
            </a:r>
            <a:r>
              <a:rPr sz="3700" spc="-505" dirty="0">
                <a:solidFill>
                  <a:srgbClr val="241352"/>
                </a:solidFill>
                <a:latin typeface="Times New Roman" panose="02020603050405020304" pitchFamily="18" charset="0"/>
                <a:cs typeface="Times New Roman" panose="02020603050405020304" pitchFamily="18" charset="0"/>
              </a:rPr>
              <a:t>ш</a:t>
            </a:r>
            <a:r>
              <a:rPr sz="3700" spc="-225" dirty="0">
                <a:solidFill>
                  <a:srgbClr val="241352"/>
                </a:solidFill>
                <a:latin typeface="Times New Roman" panose="02020603050405020304" pitchFamily="18" charset="0"/>
                <a:cs typeface="Times New Roman" panose="02020603050405020304" pitchFamily="18" charset="0"/>
              </a:rPr>
              <a:t>е</a:t>
            </a:r>
            <a:r>
              <a:rPr sz="3700" spc="-330" dirty="0">
                <a:solidFill>
                  <a:srgbClr val="241352"/>
                </a:solidFill>
                <a:latin typeface="Times New Roman" panose="02020603050405020304" pitchFamily="18" charset="0"/>
                <a:cs typeface="Times New Roman" panose="02020603050405020304" pitchFamily="18" charset="0"/>
              </a:rPr>
              <a:t>л</a:t>
            </a:r>
            <a:r>
              <a:rPr sz="3700" spc="-245" dirty="0">
                <a:solidFill>
                  <a:srgbClr val="241352"/>
                </a:solidFill>
                <a:latin typeface="Times New Roman" panose="02020603050405020304" pitchFamily="18" charset="0"/>
                <a:cs typeface="Times New Roman" panose="02020603050405020304" pitchFamily="18" charset="0"/>
              </a:rPr>
              <a:t>і</a:t>
            </a:r>
            <a:r>
              <a:rPr sz="3700" spc="-530" dirty="0">
                <a:solidFill>
                  <a:srgbClr val="241352"/>
                </a:solidFill>
                <a:latin typeface="Times New Roman" panose="02020603050405020304" pitchFamily="18" charset="0"/>
                <a:cs typeface="Times New Roman" panose="02020603050405020304" pitchFamily="18" charset="0"/>
              </a:rPr>
              <a:t>к</a:t>
            </a:r>
            <a:r>
              <a:rPr sz="3700" spc="-300" dirty="0">
                <a:solidFill>
                  <a:srgbClr val="241352"/>
                </a:solidFill>
                <a:latin typeface="Times New Roman" panose="02020603050405020304" pitchFamily="18" charset="0"/>
                <a:cs typeface="Times New Roman" panose="02020603050405020304" pitchFamily="18" charset="0"/>
              </a:rPr>
              <a:t>т</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r>
              <a:rPr sz="3700" spc="-1010" dirty="0">
                <a:solidFill>
                  <a:srgbClr val="241352"/>
                </a:solidFill>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marL="636905" indent="-337820">
              <a:lnSpc>
                <a:spcPct val="100000"/>
              </a:lnSpc>
              <a:spcBef>
                <a:spcPts val="360"/>
              </a:spcBef>
              <a:buAutoNum type="arabicPeriod" startAt="3"/>
              <a:tabLst>
                <a:tab pos="637540" algn="l"/>
              </a:tabLst>
            </a:pPr>
            <a:r>
              <a:rPr sz="3700" spc="15" dirty="0">
                <a:solidFill>
                  <a:srgbClr val="241352"/>
                </a:solidFill>
                <a:latin typeface="Times New Roman" panose="02020603050405020304" pitchFamily="18" charset="0"/>
                <a:cs typeface="Times New Roman" panose="02020603050405020304" pitchFamily="18" charset="0"/>
              </a:rPr>
              <a:t>С</a:t>
            </a:r>
            <a:r>
              <a:rPr sz="3700" spc="-225" dirty="0">
                <a:solidFill>
                  <a:srgbClr val="241352"/>
                </a:solidFill>
                <a:latin typeface="Times New Roman" panose="02020603050405020304" pitchFamily="18" charset="0"/>
                <a:cs typeface="Times New Roman" panose="02020603050405020304" pitchFamily="18" charset="0"/>
              </a:rPr>
              <a:t>ә</a:t>
            </a:r>
            <a:r>
              <a:rPr sz="3700" spc="-254" dirty="0">
                <a:solidFill>
                  <a:srgbClr val="241352"/>
                </a:solidFill>
                <a:latin typeface="Times New Roman" panose="02020603050405020304" pitchFamily="18" charset="0"/>
                <a:cs typeface="Times New Roman" panose="02020603050405020304" pitchFamily="18" charset="0"/>
              </a:rPr>
              <a:t>б</a:t>
            </a:r>
            <a:r>
              <a:rPr sz="3700" spc="-320" dirty="0">
                <a:solidFill>
                  <a:srgbClr val="241352"/>
                </a:solidFill>
                <a:latin typeface="Times New Roman" panose="02020603050405020304" pitchFamily="18" charset="0"/>
                <a:cs typeface="Times New Roman" panose="02020603050405020304" pitchFamily="18" charset="0"/>
              </a:rPr>
              <a:t>и</a:t>
            </a:r>
            <a:r>
              <a:rPr sz="3700" spc="-254" dirty="0">
                <a:solidFill>
                  <a:srgbClr val="241352"/>
                </a:solidFill>
                <a:latin typeface="Times New Roman" panose="02020603050405020304" pitchFamily="18" charset="0"/>
                <a:cs typeface="Times New Roman" panose="02020603050405020304" pitchFamily="18" charset="0"/>
              </a:rPr>
              <a:t>д</a:t>
            </a:r>
            <a:r>
              <a:rPr sz="3700" spc="-245" dirty="0">
                <a:solidFill>
                  <a:srgbClr val="241352"/>
                </a:solidFill>
                <a:latin typeface="Times New Roman" panose="02020603050405020304" pitchFamily="18" charset="0"/>
                <a:cs typeface="Times New Roman" panose="02020603050405020304" pitchFamily="18" charset="0"/>
              </a:rPr>
              <a:t>і</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о</a:t>
            </a:r>
            <a:r>
              <a:rPr sz="3700" spc="-320" dirty="0">
                <a:solidFill>
                  <a:srgbClr val="241352"/>
                </a:solidFill>
                <a:latin typeface="Times New Roman" panose="02020603050405020304" pitchFamily="18" charset="0"/>
                <a:cs typeface="Times New Roman" panose="02020603050405020304" pitchFamily="18" charset="0"/>
              </a:rPr>
              <a:t>й</a:t>
            </a:r>
            <a:r>
              <a:rPr sz="3700" spc="-330" dirty="0">
                <a:solidFill>
                  <a:srgbClr val="241352"/>
                </a:solidFill>
                <a:latin typeface="Times New Roman" panose="02020603050405020304" pitchFamily="18" charset="0"/>
                <a:cs typeface="Times New Roman" panose="02020603050405020304" pitchFamily="18" charset="0"/>
              </a:rPr>
              <a:t>л</a:t>
            </a:r>
            <a:r>
              <a:rPr sz="3700" spc="-390" dirty="0">
                <a:solidFill>
                  <a:srgbClr val="241352"/>
                </a:solidFill>
                <a:latin typeface="Times New Roman" panose="02020603050405020304" pitchFamily="18" charset="0"/>
                <a:cs typeface="Times New Roman" panose="02020603050405020304" pitchFamily="18" charset="0"/>
              </a:rPr>
              <a:t>а</a:t>
            </a:r>
            <a:r>
              <a:rPr sz="3700" spc="-445" dirty="0">
                <a:solidFill>
                  <a:srgbClr val="241352"/>
                </a:solidFill>
                <a:latin typeface="Times New Roman" panose="02020603050405020304" pitchFamily="18" charset="0"/>
                <a:cs typeface="Times New Roman" panose="02020603050405020304" pitchFamily="18" charset="0"/>
              </a:rPr>
              <a:t>у</a:t>
            </a:r>
            <a:r>
              <a:rPr sz="3700" spc="-540" dirty="0">
                <a:solidFill>
                  <a:srgbClr val="241352"/>
                </a:solidFill>
                <a:latin typeface="Times New Roman" panose="02020603050405020304" pitchFamily="18" charset="0"/>
                <a:cs typeface="Times New Roman" panose="02020603050405020304" pitchFamily="18" charset="0"/>
              </a:rPr>
              <a:t>ы</a:t>
            </a:r>
            <a:r>
              <a:rPr sz="3700" spc="-325" dirty="0">
                <a:solidFill>
                  <a:srgbClr val="241352"/>
                </a:solidFill>
                <a:latin typeface="Times New Roman" panose="02020603050405020304" pitchFamily="18" charset="0"/>
                <a:cs typeface="Times New Roman" panose="02020603050405020304" pitchFamily="18" charset="0"/>
              </a:rPr>
              <a:t>н</a:t>
            </a:r>
            <a:r>
              <a:rPr sz="3700" spc="-540" dirty="0">
                <a:solidFill>
                  <a:srgbClr val="241352"/>
                </a:solidFill>
                <a:latin typeface="Times New Roman" panose="02020603050405020304" pitchFamily="18" charset="0"/>
                <a:cs typeface="Times New Roman" panose="02020603050405020304" pitchFamily="18" charset="0"/>
              </a:rPr>
              <a:t>ы</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530" dirty="0">
                <a:solidFill>
                  <a:srgbClr val="241352"/>
                </a:solidFill>
                <a:latin typeface="Times New Roman" panose="02020603050405020304" pitchFamily="18" charset="0"/>
                <a:cs typeface="Times New Roman" panose="02020603050405020304" pitchFamily="18" charset="0"/>
              </a:rPr>
              <a:t>к</a:t>
            </a:r>
            <a:r>
              <a:rPr sz="3700" spc="-505" dirty="0">
                <a:solidFill>
                  <a:srgbClr val="241352"/>
                </a:solidFill>
                <a:latin typeface="Times New Roman" panose="02020603050405020304" pitchFamily="18" charset="0"/>
                <a:cs typeface="Times New Roman" panose="02020603050405020304" pitchFamily="18" charset="0"/>
              </a:rPr>
              <a:t>ш</a:t>
            </a:r>
            <a:r>
              <a:rPr sz="3700" spc="-225" dirty="0">
                <a:solidFill>
                  <a:srgbClr val="241352"/>
                </a:solidFill>
                <a:latin typeface="Times New Roman" panose="02020603050405020304" pitchFamily="18" charset="0"/>
                <a:cs typeface="Times New Roman" panose="02020603050405020304" pitchFamily="18" charset="0"/>
              </a:rPr>
              <a:t>е</a:t>
            </a:r>
            <a:r>
              <a:rPr sz="3700" spc="-330" dirty="0">
                <a:solidFill>
                  <a:srgbClr val="241352"/>
                </a:solidFill>
                <a:latin typeface="Times New Roman" panose="02020603050405020304" pitchFamily="18" charset="0"/>
                <a:cs typeface="Times New Roman" panose="02020603050405020304" pitchFamily="18" charset="0"/>
              </a:rPr>
              <a:t>л</a:t>
            </a:r>
            <a:r>
              <a:rPr sz="3700" spc="-245" dirty="0">
                <a:solidFill>
                  <a:srgbClr val="241352"/>
                </a:solidFill>
                <a:latin typeface="Times New Roman" panose="02020603050405020304" pitchFamily="18" charset="0"/>
                <a:cs typeface="Times New Roman" panose="02020603050405020304" pitchFamily="18" charset="0"/>
              </a:rPr>
              <a:t>і</a:t>
            </a:r>
            <a:r>
              <a:rPr sz="3700" spc="-530" dirty="0">
                <a:solidFill>
                  <a:srgbClr val="241352"/>
                </a:solidFill>
                <a:latin typeface="Times New Roman" panose="02020603050405020304" pitchFamily="18" charset="0"/>
                <a:cs typeface="Times New Roman" panose="02020603050405020304" pitchFamily="18" charset="0"/>
              </a:rPr>
              <a:t>к</a:t>
            </a:r>
            <a:r>
              <a:rPr sz="3700" spc="-300" dirty="0">
                <a:solidFill>
                  <a:srgbClr val="241352"/>
                </a:solidFill>
                <a:latin typeface="Times New Roman" panose="02020603050405020304" pitchFamily="18" charset="0"/>
                <a:cs typeface="Times New Roman" panose="02020603050405020304" pitchFamily="18" charset="0"/>
              </a:rPr>
              <a:t>т</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r>
              <a:rPr sz="3700" spc="-1010" dirty="0">
                <a:solidFill>
                  <a:srgbClr val="241352"/>
                </a:solidFill>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a:lnSpc>
                <a:spcPct val="100000"/>
              </a:lnSpc>
              <a:spcBef>
                <a:spcPts val="30"/>
              </a:spcBef>
              <a:buClr>
                <a:srgbClr val="241352"/>
              </a:buClr>
              <a:buFont typeface="Verdana"/>
              <a:buAutoNum type="arabicPeriod" startAt="3"/>
            </a:pPr>
            <a:endParaRPr sz="6000" dirty="0">
              <a:latin typeface="Times New Roman" panose="02020603050405020304" pitchFamily="18" charset="0"/>
              <a:cs typeface="Times New Roman" panose="02020603050405020304" pitchFamily="18" charset="0"/>
            </a:endParaRPr>
          </a:p>
          <a:p>
            <a:pPr marL="468630" indent="-456565">
              <a:lnSpc>
                <a:spcPct val="100000"/>
              </a:lnSpc>
              <a:buAutoNum type="arabicPeriod" startAt="3"/>
              <a:tabLst>
                <a:tab pos="469265" algn="l"/>
              </a:tabLst>
            </a:pPr>
            <a:r>
              <a:rPr sz="3700" spc="15" dirty="0">
                <a:solidFill>
                  <a:srgbClr val="241352"/>
                </a:solidFill>
                <a:latin typeface="Times New Roman" panose="02020603050405020304" pitchFamily="18" charset="0"/>
                <a:cs typeface="Times New Roman" panose="02020603050405020304" pitchFamily="18" charset="0"/>
              </a:rPr>
              <a:t>С</a:t>
            </a:r>
            <a:r>
              <a:rPr sz="3700" spc="-225" dirty="0">
                <a:solidFill>
                  <a:srgbClr val="241352"/>
                </a:solidFill>
                <a:latin typeface="Times New Roman" panose="02020603050405020304" pitchFamily="18" charset="0"/>
                <a:cs typeface="Times New Roman" panose="02020603050405020304" pitchFamily="18" charset="0"/>
              </a:rPr>
              <a:t>ә</a:t>
            </a:r>
            <a:r>
              <a:rPr sz="3700" spc="-254" dirty="0">
                <a:solidFill>
                  <a:srgbClr val="241352"/>
                </a:solidFill>
                <a:latin typeface="Times New Roman" panose="02020603050405020304" pitchFamily="18" charset="0"/>
                <a:cs typeface="Times New Roman" panose="02020603050405020304" pitchFamily="18" charset="0"/>
              </a:rPr>
              <a:t>б</a:t>
            </a:r>
            <a:r>
              <a:rPr sz="3700" spc="-320" dirty="0">
                <a:solidFill>
                  <a:srgbClr val="241352"/>
                </a:solidFill>
                <a:latin typeface="Times New Roman" panose="02020603050405020304" pitchFamily="18" charset="0"/>
                <a:cs typeface="Times New Roman" panose="02020603050405020304" pitchFamily="18" charset="0"/>
              </a:rPr>
              <a:t>и</a:t>
            </a:r>
            <a:r>
              <a:rPr sz="3700" spc="-254" dirty="0">
                <a:solidFill>
                  <a:srgbClr val="241352"/>
                </a:solidFill>
                <a:latin typeface="Times New Roman" panose="02020603050405020304" pitchFamily="18" charset="0"/>
                <a:cs typeface="Times New Roman" panose="02020603050405020304" pitchFamily="18" charset="0"/>
              </a:rPr>
              <a:t>д</a:t>
            </a:r>
            <a:r>
              <a:rPr sz="3700" spc="-245" dirty="0">
                <a:solidFill>
                  <a:srgbClr val="241352"/>
                </a:solidFill>
                <a:latin typeface="Times New Roman" panose="02020603050405020304" pitchFamily="18" charset="0"/>
                <a:cs typeface="Times New Roman" panose="02020603050405020304" pitchFamily="18" charset="0"/>
              </a:rPr>
              <a:t>і</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355" dirty="0">
                <a:solidFill>
                  <a:srgbClr val="241352"/>
                </a:solidFill>
                <a:latin typeface="Times New Roman" panose="02020603050405020304" pitchFamily="18" charset="0"/>
                <a:cs typeface="Times New Roman" panose="02020603050405020304" pitchFamily="18" charset="0"/>
              </a:rPr>
              <a:t>з</a:t>
            </a:r>
            <a:r>
              <a:rPr sz="3700" spc="-225" dirty="0">
                <a:solidFill>
                  <a:srgbClr val="241352"/>
                </a:solidFill>
                <a:latin typeface="Times New Roman" panose="02020603050405020304" pitchFamily="18" charset="0"/>
                <a:cs typeface="Times New Roman" panose="02020603050405020304" pitchFamily="18" charset="0"/>
              </a:rPr>
              <a:t>е</a:t>
            </a:r>
            <a:r>
              <a:rPr sz="3700" spc="-320" dirty="0">
                <a:solidFill>
                  <a:srgbClr val="241352"/>
                </a:solidFill>
                <a:latin typeface="Times New Roman" panose="02020603050405020304" pitchFamily="18" charset="0"/>
                <a:cs typeface="Times New Roman" panose="02020603050405020304" pitchFamily="18" charset="0"/>
              </a:rPr>
              <a:t>й</a:t>
            </a:r>
            <a:r>
              <a:rPr sz="3700" spc="-245" dirty="0">
                <a:solidFill>
                  <a:srgbClr val="241352"/>
                </a:solidFill>
                <a:latin typeface="Times New Roman" panose="02020603050405020304" pitchFamily="18" charset="0"/>
                <a:cs typeface="Times New Roman" panose="02020603050405020304" pitchFamily="18" charset="0"/>
              </a:rPr>
              <a:t>і</a:t>
            </a:r>
            <a:r>
              <a:rPr sz="3700" spc="-325" dirty="0">
                <a:solidFill>
                  <a:srgbClr val="241352"/>
                </a:solidFill>
                <a:latin typeface="Times New Roman" panose="02020603050405020304" pitchFamily="18" charset="0"/>
                <a:cs typeface="Times New Roman" panose="02020603050405020304" pitchFamily="18" charset="0"/>
              </a:rPr>
              <a:t>н</a:t>
            </a:r>
            <a:r>
              <a:rPr sz="3700" spc="-245" dirty="0">
                <a:solidFill>
                  <a:srgbClr val="241352"/>
                </a:solidFill>
                <a:latin typeface="Times New Roman" panose="02020603050405020304" pitchFamily="18" charset="0"/>
                <a:cs typeface="Times New Roman" panose="02020603050405020304" pitchFamily="18" charset="0"/>
              </a:rPr>
              <a:t>і</a:t>
            </a:r>
            <a:r>
              <a:rPr sz="3700" spc="-425" dirty="0">
                <a:solidFill>
                  <a:srgbClr val="241352"/>
                </a:solidFill>
                <a:latin typeface="Times New Roman" panose="02020603050405020304" pitchFamily="18" charset="0"/>
                <a:cs typeface="Times New Roman" panose="02020603050405020304" pitchFamily="18" charset="0"/>
              </a:rPr>
              <a:t> </a:t>
            </a:r>
            <a:r>
              <a:rPr sz="3700" spc="-175" dirty="0">
                <a:solidFill>
                  <a:srgbClr val="241352"/>
                </a:solidFill>
                <a:latin typeface="Times New Roman" panose="02020603050405020304" pitchFamily="18" charset="0"/>
                <a:cs typeface="Times New Roman" panose="02020603050405020304" pitchFamily="18" charset="0"/>
              </a:rPr>
              <a:t>м</a:t>
            </a:r>
            <a:r>
              <a:rPr sz="3700" spc="-225" dirty="0">
                <a:solidFill>
                  <a:srgbClr val="241352"/>
                </a:solidFill>
                <a:latin typeface="Times New Roman" panose="02020603050405020304" pitchFamily="18" charset="0"/>
                <a:cs typeface="Times New Roman" panose="02020603050405020304" pitchFamily="18" charset="0"/>
              </a:rPr>
              <a:t>е</a:t>
            </a:r>
            <a:r>
              <a:rPr sz="3700" spc="-320" dirty="0">
                <a:solidFill>
                  <a:srgbClr val="241352"/>
                </a:solidFill>
                <a:latin typeface="Times New Roman" panose="02020603050405020304" pitchFamily="18" charset="0"/>
                <a:cs typeface="Times New Roman" panose="02020603050405020304" pitchFamily="18" charset="0"/>
              </a:rPr>
              <a:t>н</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40" dirty="0">
                <a:solidFill>
                  <a:srgbClr val="241352"/>
                </a:solidFill>
                <a:latin typeface="Times New Roman" panose="02020603050405020304" pitchFamily="18" charset="0"/>
                <a:cs typeface="Times New Roman" panose="02020603050405020304" pitchFamily="18" charset="0"/>
              </a:rPr>
              <a:t>с</a:t>
            </a:r>
            <a:r>
              <a:rPr sz="3700" spc="-245" dirty="0">
                <a:solidFill>
                  <a:srgbClr val="241352"/>
                </a:solidFill>
                <a:latin typeface="Times New Roman" panose="02020603050405020304" pitchFamily="18" charset="0"/>
                <a:cs typeface="Times New Roman" panose="02020603050405020304" pitchFamily="18" charset="0"/>
              </a:rPr>
              <a:t>і</a:t>
            </a:r>
            <a:r>
              <a:rPr sz="3700" spc="-325" dirty="0">
                <a:solidFill>
                  <a:srgbClr val="241352"/>
                </a:solidFill>
                <a:latin typeface="Times New Roman" panose="02020603050405020304" pitchFamily="18" charset="0"/>
                <a:cs typeface="Times New Roman" panose="02020603050405020304" pitchFamily="18" charset="0"/>
              </a:rPr>
              <a:t>н</a:t>
            </a:r>
            <a:r>
              <a:rPr sz="3700" spc="-245" dirty="0">
                <a:solidFill>
                  <a:srgbClr val="241352"/>
                </a:solidFill>
                <a:latin typeface="Times New Roman" panose="02020603050405020304" pitchFamily="18" charset="0"/>
                <a:cs typeface="Times New Roman" panose="02020603050405020304" pitchFamily="18" charset="0"/>
              </a:rPr>
              <a:t>і</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530" dirty="0">
                <a:solidFill>
                  <a:srgbClr val="241352"/>
                </a:solidFill>
                <a:latin typeface="Times New Roman" panose="02020603050405020304" pitchFamily="18" charset="0"/>
                <a:cs typeface="Times New Roman" panose="02020603050405020304" pitchFamily="18" charset="0"/>
              </a:rPr>
              <a:t>к</a:t>
            </a:r>
            <a:r>
              <a:rPr sz="3700" spc="-505" dirty="0">
                <a:solidFill>
                  <a:srgbClr val="241352"/>
                </a:solidFill>
                <a:latin typeface="Times New Roman" panose="02020603050405020304" pitchFamily="18" charset="0"/>
                <a:cs typeface="Times New Roman" panose="02020603050405020304" pitchFamily="18" charset="0"/>
              </a:rPr>
              <a:t>ш</a:t>
            </a:r>
            <a:r>
              <a:rPr sz="3700" spc="-225" dirty="0">
                <a:solidFill>
                  <a:srgbClr val="241352"/>
                </a:solidFill>
                <a:latin typeface="Times New Roman" panose="02020603050405020304" pitchFamily="18" charset="0"/>
                <a:cs typeface="Times New Roman" panose="02020603050405020304" pitchFamily="18" charset="0"/>
              </a:rPr>
              <a:t>е</a:t>
            </a:r>
            <a:r>
              <a:rPr sz="3700" spc="-330" dirty="0">
                <a:solidFill>
                  <a:srgbClr val="241352"/>
                </a:solidFill>
                <a:latin typeface="Times New Roman" panose="02020603050405020304" pitchFamily="18" charset="0"/>
                <a:cs typeface="Times New Roman" panose="02020603050405020304" pitchFamily="18" charset="0"/>
              </a:rPr>
              <a:t>л</a:t>
            </a:r>
            <a:r>
              <a:rPr sz="3700" spc="-245" dirty="0">
                <a:solidFill>
                  <a:srgbClr val="241352"/>
                </a:solidFill>
                <a:latin typeface="Times New Roman" panose="02020603050405020304" pitchFamily="18" charset="0"/>
                <a:cs typeface="Times New Roman" panose="02020603050405020304" pitchFamily="18" charset="0"/>
              </a:rPr>
              <a:t>і</a:t>
            </a:r>
            <a:r>
              <a:rPr sz="3700" spc="-530" dirty="0">
                <a:solidFill>
                  <a:srgbClr val="241352"/>
                </a:solidFill>
                <a:latin typeface="Times New Roman" panose="02020603050405020304" pitchFamily="18" charset="0"/>
                <a:cs typeface="Times New Roman" panose="02020603050405020304" pitchFamily="18" charset="0"/>
              </a:rPr>
              <a:t>к</a:t>
            </a:r>
            <a:r>
              <a:rPr sz="3700" spc="-300" dirty="0">
                <a:solidFill>
                  <a:srgbClr val="241352"/>
                </a:solidFill>
                <a:latin typeface="Times New Roman" panose="02020603050405020304" pitchFamily="18" charset="0"/>
                <a:cs typeface="Times New Roman" panose="02020603050405020304" pitchFamily="18" charset="0"/>
              </a:rPr>
              <a:t>т</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r>
              <a:rPr sz="3700" spc="-1010" dirty="0">
                <a:solidFill>
                  <a:srgbClr val="241352"/>
                </a:solidFill>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marL="520065" indent="-455930">
              <a:lnSpc>
                <a:spcPct val="100000"/>
              </a:lnSpc>
              <a:spcBef>
                <a:spcPts val="2135"/>
              </a:spcBef>
              <a:buAutoNum type="arabicPeriod" startAt="3"/>
              <a:tabLst>
                <a:tab pos="520700" algn="l"/>
              </a:tabLst>
            </a:pPr>
            <a:r>
              <a:rPr sz="3700" spc="-35" dirty="0">
                <a:solidFill>
                  <a:srgbClr val="241352"/>
                </a:solidFill>
                <a:latin typeface="Times New Roman" panose="02020603050405020304" pitchFamily="18" charset="0"/>
                <a:cs typeface="Times New Roman" panose="02020603050405020304" pitchFamily="18" charset="0"/>
              </a:rPr>
              <a:t>Э</a:t>
            </a:r>
            <a:r>
              <a:rPr sz="3700" spc="-175" dirty="0">
                <a:solidFill>
                  <a:srgbClr val="241352"/>
                </a:solidFill>
                <a:latin typeface="Times New Roman" panose="02020603050405020304" pitchFamily="18" charset="0"/>
                <a:cs typeface="Times New Roman" panose="02020603050405020304" pitchFamily="18" charset="0"/>
              </a:rPr>
              <a:t>м</a:t>
            </a:r>
            <a:r>
              <a:rPr sz="3700" spc="-225" dirty="0">
                <a:solidFill>
                  <a:srgbClr val="241352"/>
                </a:solidFill>
                <a:latin typeface="Times New Roman" panose="02020603050405020304" pitchFamily="18" charset="0"/>
                <a:cs typeface="Times New Roman" panose="02020603050405020304" pitchFamily="18" charset="0"/>
              </a:rPr>
              <a:t>о</a:t>
            </a:r>
            <a:r>
              <a:rPr sz="3700" spc="-320" dirty="0">
                <a:solidFill>
                  <a:srgbClr val="241352"/>
                </a:solidFill>
                <a:latin typeface="Times New Roman" panose="02020603050405020304" pitchFamily="18" charset="0"/>
                <a:cs typeface="Times New Roman" panose="02020603050405020304" pitchFamily="18" charset="0"/>
              </a:rPr>
              <a:t>ци</a:t>
            </a:r>
            <a:r>
              <a:rPr sz="3700" spc="-434" dirty="0">
                <a:solidFill>
                  <a:srgbClr val="241352"/>
                </a:solidFill>
                <a:latin typeface="Times New Roman" panose="02020603050405020304" pitchFamily="18" charset="0"/>
                <a:cs typeface="Times New Roman" panose="02020603050405020304" pitchFamily="18" charset="0"/>
              </a:rPr>
              <a:t>я</a:t>
            </a:r>
            <a:r>
              <a:rPr sz="3700" spc="-325" dirty="0">
                <a:solidFill>
                  <a:srgbClr val="241352"/>
                </a:solidFill>
                <a:latin typeface="Times New Roman" panose="02020603050405020304" pitchFamily="18" charset="0"/>
                <a:cs typeface="Times New Roman" panose="02020603050405020304" pitchFamily="18" charset="0"/>
              </a:rPr>
              <a:t>н</a:t>
            </a:r>
            <a:r>
              <a:rPr sz="3700" spc="-540" dirty="0">
                <a:solidFill>
                  <a:srgbClr val="241352"/>
                </a:solidFill>
                <a:latin typeface="Times New Roman" panose="02020603050405020304" pitchFamily="18" charset="0"/>
                <a:cs typeface="Times New Roman" panose="02020603050405020304" pitchFamily="18" charset="0"/>
              </a:rPr>
              <a:t>ы</a:t>
            </a:r>
            <a:r>
              <a:rPr sz="3700" spc="-220" dirty="0">
                <a:solidFill>
                  <a:srgbClr val="241352"/>
                </a:solidFill>
                <a:latin typeface="Times New Roman" panose="02020603050405020304" pitchFamily="18" charset="0"/>
                <a:cs typeface="Times New Roman" panose="02020603050405020304" pitchFamily="18" charset="0"/>
              </a:rPr>
              <a:t>ң</a:t>
            </a:r>
            <a:r>
              <a:rPr sz="3700" spc="-425" dirty="0">
                <a:solidFill>
                  <a:srgbClr val="241352"/>
                </a:solidFill>
                <a:latin typeface="Times New Roman" panose="02020603050405020304" pitchFamily="18" charset="0"/>
                <a:cs typeface="Times New Roman" panose="02020603050405020304" pitchFamily="18" charset="0"/>
              </a:rPr>
              <a:t> </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25" dirty="0">
                <a:solidFill>
                  <a:srgbClr val="241352"/>
                </a:solidFill>
                <a:latin typeface="Times New Roman" panose="02020603050405020304" pitchFamily="18" charset="0"/>
                <a:cs typeface="Times New Roman" panose="02020603050405020304" pitchFamily="18" charset="0"/>
              </a:rPr>
              <a:t>е</a:t>
            </a:r>
            <a:r>
              <a:rPr sz="3700" spc="-530" dirty="0">
                <a:solidFill>
                  <a:srgbClr val="241352"/>
                </a:solidFill>
                <a:latin typeface="Times New Roman" panose="02020603050405020304" pitchFamily="18" charset="0"/>
                <a:cs typeface="Times New Roman" panose="02020603050405020304" pitchFamily="18" charset="0"/>
              </a:rPr>
              <a:t>к</a:t>
            </a:r>
            <a:r>
              <a:rPr sz="3700" spc="-505" dirty="0">
                <a:solidFill>
                  <a:srgbClr val="241352"/>
                </a:solidFill>
                <a:latin typeface="Times New Roman" panose="02020603050405020304" pitchFamily="18" charset="0"/>
                <a:cs typeface="Times New Roman" panose="02020603050405020304" pitchFamily="18" charset="0"/>
              </a:rPr>
              <a:t>ш</a:t>
            </a:r>
            <a:r>
              <a:rPr sz="3700" spc="-225" dirty="0">
                <a:solidFill>
                  <a:srgbClr val="241352"/>
                </a:solidFill>
                <a:latin typeface="Times New Roman" panose="02020603050405020304" pitchFamily="18" charset="0"/>
                <a:cs typeface="Times New Roman" panose="02020603050405020304" pitchFamily="18" charset="0"/>
              </a:rPr>
              <a:t>е</a:t>
            </a:r>
            <a:r>
              <a:rPr sz="3700" spc="-330" dirty="0">
                <a:solidFill>
                  <a:srgbClr val="241352"/>
                </a:solidFill>
                <a:latin typeface="Times New Roman" panose="02020603050405020304" pitchFamily="18" charset="0"/>
                <a:cs typeface="Times New Roman" panose="02020603050405020304" pitchFamily="18" charset="0"/>
              </a:rPr>
              <a:t>л</a:t>
            </a:r>
            <a:r>
              <a:rPr sz="3700" spc="-245" dirty="0">
                <a:solidFill>
                  <a:srgbClr val="241352"/>
                </a:solidFill>
                <a:latin typeface="Times New Roman" panose="02020603050405020304" pitchFamily="18" charset="0"/>
                <a:cs typeface="Times New Roman" panose="02020603050405020304" pitchFamily="18" charset="0"/>
              </a:rPr>
              <a:t>і</a:t>
            </a:r>
            <a:r>
              <a:rPr sz="3700" spc="-530" dirty="0">
                <a:solidFill>
                  <a:srgbClr val="241352"/>
                </a:solidFill>
                <a:latin typeface="Times New Roman" panose="02020603050405020304" pitchFamily="18" charset="0"/>
                <a:cs typeface="Times New Roman" panose="02020603050405020304" pitchFamily="18" charset="0"/>
              </a:rPr>
              <a:t>к</a:t>
            </a:r>
            <a:r>
              <a:rPr sz="3700" spc="-300" dirty="0">
                <a:solidFill>
                  <a:srgbClr val="241352"/>
                </a:solidFill>
                <a:latin typeface="Times New Roman" panose="02020603050405020304" pitchFamily="18" charset="0"/>
                <a:cs typeface="Times New Roman" panose="02020603050405020304" pitchFamily="18" charset="0"/>
              </a:rPr>
              <a:t>т</a:t>
            </a:r>
            <a:r>
              <a:rPr sz="3700" spc="-225" dirty="0">
                <a:solidFill>
                  <a:srgbClr val="241352"/>
                </a:solidFill>
                <a:latin typeface="Times New Roman" panose="02020603050405020304" pitchFamily="18" charset="0"/>
                <a:cs typeface="Times New Roman" panose="02020603050405020304" pitchFamily="18" charset="0"/>
              </a:rPr>
              <a:t>е</a:t>
            </a:r>
            <a:r>
              <a:rPr sz="3700" spc="-200" dirty="0">
                <a:solidFill>
                  <a:srgbClr val="241352"/>
                </a:solidFill>
                <a:latin typeface="Times New Roman" panose="02020603050405020304" pitchFamily="18" charset="0"/>
                <a:cs typeface="Times New Roman" panose="02020603050405020304" pitchFamily="18" charset="0"/>
              </a:rPr>
              <a:t>р</a:t>
            </a:r>
            <a:r>
              <a:rPr sz="3700" spc="-245" dirty="0">
                <a:solidFill>
                  <a:srgbClr val="241352"/>
                </a:solidFill>
                <a:latin typeface="Times New Roman" panose="02020603050405020304" pitchFamily="18" charset="0"/>
                <a:cs typeface="Times New Roman" panose="02020603050405020304" pitchFamily="18" charset="0"/>
              </a:rPr>
              <a:t>і</a:t>
            </a:r>
            <a:endParaRPr sz="3700" dirty="0">
              <a:latin typeface="Times New Roman" panose="02020603050405020304" pitchFamily="18" charset="0"/>
              <a:cs typeface="Times New Roman" panose="02020603050405020304" pitchFamily="18" charset="0"/>
            </a:endParaRPr>
          </a:p>
          <a:p>
            <a:pPr marL="542290" indent="-427355">
              <a:lnSpc>
                <a:spcPct val="100000"/>
              </a:lnSpc>
              <a:spcBef>
                <a:spcPts val="2045"/>
              </a:spcBef>
              <a:buAutoNum type="arabicPeriod" startAt="3"/>
              <a:tabLst>
                <a:tab pos="542925" algn="l"/>
              </a:tabLst>
            </a:pPr>
            <a:r>
              <a:rPr sz="3700" spc="-405" dirty="0">
                <a:solidFill>
                  <a:srgbClr val="241352"/>
                </a:solidFill>
                <a:latin typeface="Times New Roman" panose="02020603050405020304" pitchFamily="18" charset="0"/>
                <a:cs typeface="Times New Roman" panose="02020603050405020304" pitchFamily="18" charset="0"/>
              </a:rPr>
              <a:t>Қорытынды.</a:t>
            </a:r>
            <a:endParaRPr sz="3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E7D4B9-D3CD-4312-B546-F2959C103215}"/>
              </a:ext>
            </a:extLst>
          </p:cNvPr>
          <p:cNvSpPr txBox="1"/>
          <p:nvPr/>
        </p:nvSpPr>
        <p:spPr>
          <a:xfrm>
            <a:off x="990600" y="800100"/>
            <a:ext cx="16078200" cy="6742359"/>
          </a:xfrm>
          <a:prstGeom prst="rect">
            <a:avLst/>
          </a:prstGeom>
          <a:noFill/>
        </p:spPr>
        <p:txBody>
          <a:bodyPr wrap="square">
            <a:spAutoFit/>
          </a:bodyPr>
          <a:lstStyle/>
          <a:p>
            <a:pPr algn="ctr">
              <a:lnSpc>
                <a:spcPct val="107000"/>
              </a:lnSpc>
              <a:spcAft>
                <a:spcPts val="800"/>
              </a:spcAft>
            </a:pPr>
            <a:r>
              <a:rPr lang="kk-KZ" sz="3600" b="1" i="1" dirty="0">
                <a:effectLst/>
                <a:latin typeface="Times New Roman" panose="02020603050405020304" pitchFamily="18" charset="0"/>
                <a:ea typeface="Calibri" panose="020F0502020204030204" pitchFamily="34" charset="0"/>
                <a:cs typeface="Times New Roman" panose="02020603050405020304" pitchFamily="18" charset="0"/>
              </a:rPr>
              <a:t>Өзін</a:t>
            </a: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a:t>
            </a:r>
            <a:r>
              <a:rPr lang="kk-KZ" sz="3600" b="1" i="1" dirty="0">
                <a:effectLst/>
                <a:latin typeface="Times New Roman" panose="02020603050405020304" pitchFamily="18" charset="0"/>
                <a:ea typeface="Calibri" panose="020F0502020204030204" pitchFamily="34" charset="0"/>
                <a:cs typeface="Times New Roman" panose="02020603050405020304" pitchFamily="18" charset="0"/>
              </a:rPr>
              <a:t>өзі бақылау сұрақтары:</a:t>
            </a:r>
          </a:p>
          <a:p>
            <a:pPr algn="ctr">
              <a:lnSpc>
                <a:spcPct val="107000"/>
              </a:lnSpc>
              <a:spcAft>
                <a:spcPts val="800"/>
              </a:spcAft>
            </a:pP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80340" algn="l"/>
              </a:tabLst>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Сәбилік кезеңдегі баланың қабылдауының </a:t>
            </a:r>
            <a:r>
              <a:rPr lang="kk-KZ" sz="3600">
                <a:effectLst/>
                <a:latin typeface="Times New Roman" panose="02020603050405020304" pitchFamily="18" charset="0"/>
                <a:ea typeface="Calibri" panose="020F0502020204030204" pitchFamily="34" charset="0"/>
                <a:cs typeface="Times New Roman" panose="02020603050405020304" pitchFamily="18" charset="0"/>
              </a:rPr>
              <a:t>ерекшелігіне тоқталыңыз</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80340" algn="l"/>
              </a:tabLst>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Көріп қабылдаудың естіп қабылдаудан айырмашылығы бар ма?</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80340" algn="l"/>
              </a:tabLst>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Сәбидің суретті, кеңістік пен уақытты қабылдау ерекшеліктерінің мектеп жасына  дейінгі баланың қабылдауынан айырмашылығы неде?</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80340" algn="l"/>
              </a:tabLst>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Сәбидің ойлауының, сөйлеуінің ерекшеліктеріне тоқталыңыз</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tabLst>
                <a:tab pos="180340" algn="l"/>
              </a:tabLst>
            </a:pP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Сәбидің зейіні  мен есінің  басқа  жас кезеңдерімен  салыстырғандағы  ерекшелігіне  тоқталып өтіңіз.</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kk-KZ"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80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2530" y="2845175"/>
            <a:ext cx="14008735" cy="1277620"/>
          </a:xfrm>
          <a:prstGeom prst="rect">
            <a:avLst/>
          </a:prstGeom>
        </p:spPr>
        <p:txBody>
          <a:bodyPr vert="horz" wrap="square" lIns="0" tIns="14605" rIns="0" bIns="0" rtlCol="0">
            <a:spAutoFit/>
          </a:bodyPr>
          <a:lstStyle/>
          <a:p>
            <a:pPr marL="12700">
              <a:lnSpc>
                <a:spcPct val="100000"/>
              </a:lnSpc>
              <a:spcBef>
                <a:spcPts val="115"/>
              </a:spcBef>
            </a:pPr>
            <a:r>
              <a:rPr sz="8200" b="1" spc="355" dirty="0">
                <a:solidFill>
                  <a:srgbClr val="241352"/>
                </a:solidFill>
                <a:latin typeface="Arial"/>
                <a:cs typeface="Arial"/>
              </a:rPr>
              <a:t>Н</a:t>
            </a:r>
            <a:r>
              <a:rPr sz="8200" b="1" spc="395" dirty="0">
                <a:solidFill>
                  <a:srgbClr val="241352"/>
                </a:solidFill>
                <a:latin typeface="Arial"/>
                <a:cs typeface="Arial"/>
              </a:rPr>
              <a:t>а</a:t>
            </a:r>
            <a:r>
              <a:rPr sz="8200" b="1" spc="475" dirty="0">
                <a:solidFill>
                  <a:srgbClr val="241352"/>
                </a:solidFill>
                <a:latin typeface="Arial"/>
                <a:cs typeface="Arial"/>
              </a:rPr>
              <a:t>з</a:t>
            </a:r>
            <a:r>
              <a:rPr sz="8200" b="1" spc="395" dirty="0">
                <a:solidFill>
                  <a:srgbClr val="241352"/>
                </a:solidFill>
                <a:latin typeface="Arial"/>
                <a:cs typeface="Arial"/>
              </a:rPr>
              <a:t>а</a:t>
            </a:r>
            <a:r>
              <a:rPr sz="8200" b="1" spc="185" dirty="0">
                <a:solidFill>
                  <a:srgbClr val="241352"/>
                </a:solidFill>
                <a:latin typeface="Arial"/>
                <a:cs typeface="Arial"/>
              </a:rPr>
              <a:t>р</a:t>
            </a:r>
            <a:r>
              <a:rPr sz="8200" b="1" spc="80" dirty="0">
                <a:solidFill>
                  <a:srgbClr val="241352"/>
                </a:solidFill>
                <a:latin typeface="Arial"/>
                <a:cs typeface="Arial"/>
              </a:rPr>
              <a:t>л</a:t>
            </a:r>
            <a:r>
              <a:rPr sz="8200" b="1" spc="395" dirty="0">
                <a:solidFill>
                  <a:srgbClr val="241352"/>
                </a:solidFill>
                <a:latin typeface="Arial"/>
                <a:cs typeface="Arial"/>
              </a:rPr>
              <a:t>а</a:t>
            </a:r>
            <a:r>
              <a:rPr sz="8200" b="1" spc="185" dirty="0">
                <a:solidFill>
                  <a:srgbClr val="241352"/>
                </a:solidFill>
                <a:latin typeface="Arial"/>
                <a:cs typeface="Arial"/>
              </a:rPr>
              <a:t>р</a:t>
            </a:r>
            <a:r>
              <a:rPr sz="8200" b="1" spc="-30" dirty="0">
                <a:solidFill>
                  <a:srgbClr val="241352"/>
                </a:solidFill>
                <a:latin typeface="Arial"/>
                <a:cs typeface="Arial"/>
              </a:rPr>
              <a:t>ы</a:t>
            </a:r>
            <a:r>
              <a:rPr sz="8200" b="1" spc="1145" dirty="0">
                <a:solidFill>
                  <a:srgbClr val="241352"/>
                </a:solidFill>
                <a:latin typeface="Arial"/>
                <a:cs typeface="Arial"/>
              </a:rPr>
              <a:t>ң</a:t>
            </a:r>
            <a:r>
              <a:rPr sz="8200" b="1" spc="-30" dirty="0">
                <a:solidFill>
                  <a:srgbClr val="241352"/>
                </a:solidFill>
                <a:latin typeface="Arial"/>
                <a:cs typeface="Arial"/>
              </a:rPr>
              <a:t>ы</a:t>
            </a:r>
            <a:r>
              <a:rPr sz="8200" b="1" spc="475" dirty="0">
                <a:solidFill>
                  <a:srgbClr val="241352"/>
                </a:solidFill>
                <a:latin typeface="Arial"/>
                <a:cs typeface="Arial"/>
              </a:rPr>
              <a:t>з</a:t>
            </a:r>
            <a:r>
              <a:rPr sz="8200" b="1" spc="610" dirty="0">
                <a:solidFill>
                  <a:srgbClr val="241352"/>
                </a:solidFill>
                <a:latin typeface="Arial"/>
                <a:cs typeface="Arial"/>
              </a:rPr>
              <a:t>ғ</a:t>
            </a:r>
            <a:r>
              <a:rPr sz="8200" b="1" spc="400" dirty="0">
                <a:solidFill>
                  <a:srgbClr val="241352"/>
                </a:solidFill>
                <a:latin typeface="Arial"/>
                <a:cs typeface="Arial"/>
              </a:rPr>
              <a:t>а</a:t>
            </a:r>
            <a:r>
              <a:rPr sz="8200" b="1" spc="-640" dirty="0">
                <a:solidFill>
                  <a:srgbClr val="241352"/>
                </a:solidFill>
                <a:latin typeface="Arial"/>
                <a:cs typeface="Arial"/>
              </a:rPr>
              <a:t> </a:t>
            </a:r>
            <a:r>
              <a:rPr sz="8200" b="1" spc="185" dirty="0">
                <a:solidFill>
                  <a:srgbClr val="241352"/>
                </a:solidFill>
                <a:latin typeface="Arial"/>
                <a:cs typeface="Arial"/>
              </a:rPr>
              <a:t>р</a:t>
            </a:r>
            <a:r>
              <a:rPr sz="8200" b="1" spc="395" dirty="0">
                <a:solidFill>
                  <a:srgbClr val="241352"/>
                </a:solidFill>
                <a:latin typeface="Arial"/>
                <a:cs typeface="Arial"/>
              </a:rPr>
              <a:t>а</a:t>
            </a:r>
            <a:r>
              <a:rPr sz="8200" b="1" spc="180" dirty="0">
                <a:solidFill>
                  <a:srgbClr val="241352"/>
                </a:solidFill>
                <a:latin typeface="Arial"/>
                <a:cs typeface="Arial"/>
              </a:rPr>
              <a:t>х</a:t>
            </a:r>
            <a:r>
              <a:rPr sz="8200" b="1" spc="860" dirty="0">
                <a:solidFill>
                  <a:srgbClr val="241352"/>
                </a:solidFill>
                <a:latin typeface="Arial"/>
                <a:cs typeface="Arial"/>
              </a:rPr>
              <a:t>м</a:t>
            </a:r>
            <a:r>
              <a:rPr sz="8200" b="1" spc="285" dirty="0">
                <a:solidFill>
                  <a:srgbClr val="241352"/>
                </a:solidFill>
                <a:latin typeface="Arial"/>
                <a:cs typeface="Arial"/>
              </a:rPr>
              <a:t>е</a:t>
            </a:r>
            <a:r>
              <a:rPr sz="8200" b="1" spc="520" dirty="0">
                <a:solidFill>
                  <a:srgbClr val="241352"/>
                </a:solidFill>
                <a:latin typeface="Arial"/>
                <a:cs typeface="Arial"/>
              </a:rPr>
              <a:t>т</a:t>
            </a:r>
            <a:r>
              <a:rPr sz="8200" b="1" spc="-555" dirty="0">
                <a:solidFill>
                  <a:srgbClr val="241352"/>
                </a:solidFill>
                <a:latin typeface="Arial"/>
                <a:cs typeface="Arial"/>
              </a:rPr>
              <a:t>!</a:t>
            </a:r>
            <a:endParaRPr sz="8200">
              <a:latin typeface="Arial"/>
              <a:cs typeface="Arial"/>
            </a:endParaRPr>
          </a:p>
        </p:txBody>
      </p:sp>
      <p:sp>
        <p:nvSpPr>
          <p:cNvPr id="3" name="object 3"/>
          <p:cNvSpPr/>
          <p:nvPr/>
        </p:nvSpPr>
        <p:spPr>
          <a:xfrm>
            <a:off x="16669821" y="1028917"/>
            <a:ext cx="589915" cy="194945"/>
          </a:xfrm>
          <a:custGeom>
            <a:avLst/>
            <a:gdLst/>
            <a:ahLst/>
            <a:cxnLst/>
            <a:rect l="l" t="t" r="r" b="b"/>
            <a:pathLst>
              <a:path w="589915" h="194944">
                <a:moveTo>
                  <a:pt x="456159" y="194857"/>
                </a:moveTo>
                <a:lnTo>
                  <a:pt x="446922" y="194857"/>
                </a:lnTo>
                <a:lnTo>
                  <a:pt x="441729" y="192549"/>
                </a:lnTo>
                <a:lnTo>
                  <a:pt x="438266" y="187355"/>
                </a:lnTo>
                <a:lnTo>
                  <a:pt x="435660" y="180889"/>
                </a:lnTo>
                <a:lnTo>
                  <a:pt x="435596" y="174152"/>
                </a:lnTo>
                <a:lnTo>
                  <a:pt x="438022" y="167957"/>
                </a:lnTo>
                <a:lnTo>
                  <a:pt x="442882" y="163115"/>
                </a:lnTo>
                <a:lnTo>
                  <a:pt x="515025" y="114635"/>
                </a:lnTo>
                <a:lnTo>
                  <a:pt x="0" y="114635"/>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9" y="194857"/>
                </a:lnTo>
                <a:close/>
              </a:path>
            </a:pathLst>
          </a:custGeom>
          <a:solidFill>
            <a:srgbClr val="241352"/>
          </a:solidFill>
        </p:spPr>
        <p:txBody>
          <a:bodyPr wrap="square" lIns="0" tIns="0" rIns="0" bIns="0" rtlCol="0"/>
          <a:lstStyle/>
          <a:p>
            <a:endParaRPr/>
          </a:p>
        </p:txBody>
      </p:sp>
      <p:sp>
        <p:nvSpPr>
          <p:cNvPr id="4" name="object 4"/>
          <p:cNvSpPr/>
          <p:nvPr/>
        </p:nvSpPr>
        <p:spPr>
          <a:xfrm>
            <a:off x="1052754" y="103050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5" name="object 5"/>
          <p:cNvSpPr/>
          <p:nvPr/>
        </p:nvSpPr>
        <p:spPr>
          <a:xfrm>
            <a:off x="1052754" y="1212368"/>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sp>
        <p:nvSpPr>
          <p:cNvPr id="6" name="object 6"/>
          <p:cNvSpPr/>
          <p:nvPr/>
        </p:nvSpPr>
        <p:spPr>
          <a:xfrm>
            <a:off x="1052754" y="1394230"/>
            <a:ext cx="381000" cy="0"/>
          </a:xfrm>
          <a:custGeom>
            <a:avLst/>
            <a:gdLst/>
            <a:ahLst/>
            <a:cxnLst/>
            <a:rect l="l" t="t" r="r" b="b"/>
            <a:pathLst>
              <a:path w="381000">
                <a:moveTo>
                  <a:pt x="0" y="0"/>
                </a:moveTo>
                <a:lnTo>
                  <a:pt x="380560" y="0"/>
                </a:lnTo>
              </a:path>
            </a:pathLst>
          </a:custGeom>
          <a:ln w="47624">
            <a:solidFill>
              <a:srgbClr val="241352"/>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2299773" y="0"/>
            <a:ext cx="3228974" cy="17918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0" y="2002221"/>
            <a:ext cx="18288000" cy="8284845"/>
            <a:chOff x="0" y="2002221"/>
            <a:chExt cx="18288000" cy="8284845"/>
          </a:xfrm>
        </p:grpSpPr>
        <p:sp>
          <p:nvSpPr>
            <p:cNvPr id="4" name="object 4"/>
            <p:cNvSpPr/>
            <p:nvPr/>
          </p:nvSpPr>
          <p:spPr>
            <a:xfrm>
              <a:off x="0" y="7664109"/>
              <a:ext cx="18288000" cy="2619375"/>
            </a:xfrm>
            <a:custGeom>
              <a:avLst/>
              <a:gdLst/>
              <a:ahLst/>
              <a:cxnLst/>
              <a:rect l="l" t="t" r="r" b="b"/>
              <a:pathLst>
                <a:path w="18288000" h="2619375">
                  <a:moveTo>
                    <a:pt x="0" y="0"/>
                  </a:moveTo>
                  <a:lnTo>
                    <a:pt x="18287999" y="0"/>
                  </a:lnTo>
                  <a:lnTo>
                    <a:pt x="18287999" y="2619374"/>
                  </a:lnTo>
                  <a:lnTo>
                    <a:pt x="0" y="2619374"/>
                  </a:lnTo>
                  <a:lnTo>
                    <a:pt x="0" y="0"/>
                  </a:lnTo>
                  <a:close/>
                </a:path>
              </a:pathLst>
            </a:custGeom>
            <a:solidFill>
              <a:srgbClr val="9179D4"/>
            </a:solidFill>
          </p:spPr>
          <p:txBody>
            <a:bodyPr wrap="square" lIns="0" tIns="0" rIns="0" bIns="0" rtlCol="0"/>
            <a:lstStyle/>
            <a:p>
              <a:endParaRPr/>
            </a:p>
          </p:txBody>
        </p:sp>
        <p:sp>
          <p:nvSpPr>
            <p:cNvPr id="5" name="object 5"/>
            <p:cNvSpPr/>
            <p:nvPr/>
          </p:nvSpPr>
          <p:spPr>
            <a:xfrm>
              <a:off x="5075389" y="2002221"/>
              <a:ext cx="13213080" cy="8284845"/>
            </a:xfrm>
            <a:custGeom>
              <a:avLst/>
              <a:gdLst/>
              <a:ahLst/>
              <a:cxnLst/>
              <a:rect l="l" t="t" r="r" b="b"/>
              <a:pathLst>
                <a:path w="13213080" h="8284845">
                  <a:moveTo>
                    <a:pt x="12814379" y="8284777"/>
                  </a:moveTo>
                  <a:lnTo>
                    <a:pt x="398229" y="8284777"/>
                  </a:lnTo>
                  <a:lnTo>
                    <a:pt x="351905" y="8282093"/>
                  </a:lnTo>
                  <a:lnTo>
                    <a:pt x="307098" y="8274234"/>
                  </a:lnTo>
                  <a:lnTo>
                    <a:pt x="264141" y="8261507"/>
                  </a:lnTo>
                  <a:lnTo>
                    <a:pt x="223333" y="8244212"/>
                  </a:lnTo>
                  <a:lnTo>
                    <a:pt x="184978" y="8222651"/>
                  </a:lnTo>
                  <a:lnTo>
                    <a:pt x="149378" y="8197128"/>
                  </a:lnTo>
                  <a:lnTo>
                    <a:pt x="116835" y="8167943"/>
                  </a:lnTo>
                  <a:lnTo>
                    <a:pt x="87650" y="8135400"/>
                  </a:lnTo>
                  <a:lnTo>
                    <a:pt x="62127" y="8099800"/>
                  </a:lnTo>
                  <a:lnTo>
                    <a:pt x="40566" y="8061445"/>
                  </a:lnTo>
                  <a:lnTo>
                    <a:pt x="23271" y="8020637"/>
                  </a:lnTo>
                  <a:lnTo>
                    <a:pt x="10543" y="7977679"/>
                  </a:lnTo>
                  <a:lnTo>
                    <a:pt x="2685" y="7932873"/>
                  </a:lnTo>
                  <a:lnTo>
                    <a:pt x="0" y="7886534"/>
                  </a:lnTo>
                  <a:lnTo>
                    <a:pt x="0" y="398244"/>
                  </a:lnTo>
                  <a:lnTo>
                    <a:pt x="2685" y="351905"/>
                  </a:lnTo>
                  <a:lnTo>
                    <a:pt x="10543" y="307099"/>
                  </a:lnTo>
                  <a:lnTo>
                    <a:pt x="23271" y="264141"/>
                  </a:lnTo>
                  <a:lnTo>
                    <a:pt x="40566" y="223334"/>
                  </a:lnTo>
                  <a:lnTo>
                    <a:pt x="62127" y="184979"/>
                  </a:lnTo>
                  <a:lnTo>
                    <a:pt x="87650" y="149379"/>
                  </a:lnTo>
                  <a:lnTo>
                    <a:pt x="116835" y="116835"/>
                  </a:lnTo>
                  <a:lnTo>
                    <a:pt x="149378" y="87651"/>
                  </a:lnTo>
                  <a:lnTo>
                    <a:pt x="184978" y="62127"/>
                  </a:lnTo>
                  <a:lnTo>
                    <a:pt x="223333" y="40567"/>
                  </a:lnTo>
                  <a:lnTo>
                    <a:pt x="264141" y="23272"/>
                  </a:lnTo>
                  <a:lnTo>
                    <a:pt x="307098" y="10544"/>
                  </a:lnTo>
                  <a:lnTo>
                    <a:pt x="351905" y="2686"/>
                  </a:lnTo>
                  <a:lnTo>
                    <a:pt x="398256" y="0"/>
                  </a:lnTo>
                  <a:lnTo>
                    <a:pt x="12814352" y="0"/>
                  </a:lnTo>
                  <a:lnTo>
                    <a:pt x="12860703" y="2686"/>
                  </a:lnTo>
                  <a:lnTo>
                    <a:pt x="12905510" y="10544"/>
                  </a:lnTo>
                  <a:lnTo>
                    <a:pt x="12948468" y="23272"/>
                  </a:lnTo>
                  <a:lnTo>
                    <a:pt x="12989275" y="40567"/>
                  </a:lnTo>
                  <a:lnTo>
                    <a:pt x="13027630" y="62127"/>
                  </a:lnTo>
                  <a:lnTo>
                    <a:pt x="13063230" y="87651"/>
                  </a:lnTo>
                  <a:lnTo>
                    <a:pt x="13095774" y="116835"/>
                  </a:lnTo>
                  <a:lnTo>
                    <a:pt x="13124958" y="149379"/>
                  </a:lnTo>
                  <a:lnTo>
                    <a:pt x="13150481" y="184979"/>
                  </a:lnTo>
                  <a:lnTo>
                    <a:pt x="13172042" y="223334"/>
                  </a:lnTo>
                  <a:lnTo>
                    <a:pt x="13189337" y="264141"/>
                  </a:lnTo>
                  <a:lnTo>
                    <a:pt x="13202064" y="307099"/>
                  </a:lnTo>
                  <a:lnTo>
                    <a:pt x="13209922" y="351905"/>
                  </a:lnTo>
                  <a:lnTo>
                    <a:pt x="13212608" y="398244"/>
                  </a:lnTo>
                  <a:lnTo>
                    <a:pt x="13212608" y="7886534"/>
                  </a:lnTo>
                  <a:lnTo>
                    <a:pt x="13209922" y="7932873"/>
                  </a:lnTo>
                  <a:lnTo>
                    <a:pt x="13202064" y="7977679"/>
                  </a:lnTo>
                  <a:lnTo>
                    <a:pt x="13189337" y="8020637"/>
                  </a:lnTo>
                  <a:lnTo>
                    <a:pt x="13172042" y="8061445"/>
                  </a:lnTo>
                  <a:lnTo>
                    <a:pt x="13150481" y="8099800"/>
                  </a:lnTo>
                  <a:lnTo>
                    <a:pt x="13124958" y="8135400"/>
                  </a:lnTo>
                  <a:lnTo>
                    <a:pt x="13095774" y="8167943"/>
                  </a:lnTo>
                  <a:lnTo>
                    <a:pt x="13063230" y="8197128"/>
                  </a:lnTo>
                  <a:lnTo>
                    <a:pt x="13027630" y="8222651"/>
                  </a:lnTo>
                  <a:lnTo>
                    <a:pt x="12989275" y="8244212"/>
                  </a:lnTo>
                  <a:lnTo>
                    <a:pt x="12948468" y="8261507"/>
                  </a:lnTo>
                  <a:lnTo>
                    <a:pt x="12905510" y="8274234"/>
                  </a:lnTo>
                  <a:lnTo>
                    <a:pt x="12860703" y="8282093"/>
                  </a:lnTo>
                  <a:lnTo>
                    <a:pt x="12814379" y="8284777"/>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543665" y="4081168"/>
              <a:ext cx="5038724" cy="4895849"/>
            </a:xfrm>
            <a:prstGeom prst="rect">
              <a:avLst/>
            </a:prstGeom>
          </p:spPr>
        </p:pic>
      </p:grpSp>
      <p:sp>
        <p:nvSpPr>
          <p:cNvPr id="7" name="object 7"/>
          <p:cNvSpPr/>
          <p:nvPr/>
        </p:nvSpPr>
        <p:spPr>
          <a:xfrm>
            <a:off x="16669821" y="1028917"/>
            <a:ext cx="589915" cy="194945"/>
          </a:xfrm>
          <a:custGeom>
            <a:avLst/>
            <a:gdLst/>
            <a:ahLst/>
            <a:cxnLst/>
            <a:rect l="l" t="t" r="r" b="b"/>
            <a:pathLst>
              <a:path w="589915" h="194944">
                <a:moveTo>
                  <a:pt x="456159" y="194857"/>
                </a:moveTo>
                <a:lnTo>
                  <a:pt x="446922" y="194857"/>
                </a:lnTo>
                <a:lnTo>
                  <a:pt x="441729" y="192549"/>
                </a:lnTo>
                <a:lnTo>
                  <a:pt x="438266" y="187355"/>
                </a:lnTo>
                <a:lnTo>
                  <a:pt x="435660" y="180889"/>
                </a:lnTo>
                <a:lnTo>
                  <a:pt x="435596" y="174152"/>
                </a:lnTo>
                <a:lnTo>
                  <a:pt x="438022" y="167957"/>
                </a:lnTo>
                <a:lnTo>
                  <a:pt x="442882" y="163115"/>
                </a:lnTo>
                <a:lnTo>
                  <a:pt x="515025" y="114635"/>
                </a:lnTo>
                <a:lnTo>
                  <a:pt x="0" y="114635"/>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9" y="194857"/>
                </a:lnTo>
                <a:close/>
              </a:path>
            </a:pathLst>
          </a:custGeom>
          <a:solidFill>
            <a:srgbClr val="241352"/>
          </a:solidFill>
        </p:spPr>
        <p:txBody>
          <a:bodyPr wrap="square" lIns="0" tIns="0" rIns="0" bIns="0" rtlCol="0"/>
          <a:lstStyle/>
          <a:p>
            <a:endParaRPr/>
          </a:p>
        </p:txBody>
      </p:sp>
      <p:pic>
        <p:nvPicPr>
          <p:cNvPr id="8" name="object 8"/>
          <p:cNvPicPr/>
          <p:nvPr/>
        </p:nvPicPr>
        <p:blipFill>
          <a:blip r:embed="rId3" cstate="print"/>
          <a:stretch>
            <a:fillRect/>
          </a:stretch>
        </p:blipFill>
        <p:spPr>
          <a:xfrm>
            <a:off x="3375005" y="8347147"/>
            <a:ext cx="2381249" cy="1939852"/>
          </a:xfrm>
          <a:prstGeom prst="rect">
            <a:avLst/>
          </a:prstGeom>
        </p:spPr>
      </p:pic>
      <p:pic>
        <p:nvPicPr>
          <p:cNvPr id="9" name="object 9"/>
          <p:cNvPicPr/>
          <p:nvPr/>
        </p:nvPicPr>
        <p:blipFill>
          <a:blip r:embed="rId4" cstate="print"/>
          <a:stretch>
            <a:fillRect/>
          </a:stretch>
        </p:blipFill>
        <p:spPr>
          <a:xfrm>
            <a:off x="16246306" y="1570801"/>
            <a:ext cx="2041694" cy="2514599"/>
          </a:xfrm>
          <a:prstGeom prst="rect">
            <a:avLst/>
          </a:prstGeom>
        </p:spPr>
      </p:pic>
      <p:sp>
        <p:nvSpPr>
          <p:cNvPr id="10" name="object 10"/>
          <p:cNvSpPr txBox="1">
            <a:spLocks noGrp="1"/>
          </p:cNvSpPr>
          <p:nvPr>
            <p:ph type="title"/>
          </p:nvPr>
        </p:nvSpPr>
        <p:spPr>
          <a:xfrm>
            <a:off x="320258" y="831692"/>
            <a:ext cx="12786142" cy="720710"/>
          </a:xfrm>
          <a:prstGeom prst="rect">
            <a:avLst/>
          </a:prstGeom>
        </p:spPr>
        <p:txBody>
          <a:bodyPr vert="horz" wrap="square" lIns="0" tIns="12700" rIns="0" bIns="0" rtlCol="0">
            <a:spAutoFit/>
          </a:bodyPr>
          <a:lstStyle/>
          <a:p>
            <a:pPr marL="12700">
              <a:lnSpc>
                <a:spcPct val="100000"/>
              </a:lnSpc>
              <a:spcBef>
                <a:spcPts val="100"/>
              </a:spcBef>
            </a:pPr>
            <a:r>
              <a:rPr sz="4600" b="1" spc="-1535" dirty="0">
                <a:latin typeface="Verdana"/>
                <a:cs typeface="Verdana"/>
              </a:rPr>
              <a:t>1</a:t>
            </a:r>
            <a:r>
              <a:rPr sz="4600" b="1" spc="-605" dirty="0">
                <a:latin typeface="Verdana"/>
                <a:cs typeface="Verdana"/>
              </a:rPr>
              <a:t>.</a:t>
            </a:r>
            <a:r>
              <a:rPr lang="kk-KZ" sz="4600" b="1" spc="-605" dirty="0">
                <a:latin typeface="Verdana"/>
                <a:cs typeface="Verdana"/>
              </a:rPr>
              <a:t>. </a:t>
            </a:r>
            <a:r>
              <a:rPr sz="4600" b="1" spc="10" dirty="0" err="1">
                <a:latin typeface="Verdana"/>
                <a:cs typeface="Verdana"/>
              </a:rPr>
              <a:t>С</a:t>
            </a:r>
            <a:r>
              <a:rPr sz="4600" b="1" spc="-420" dirty="0" err="1">
                <a:latin typeface="Verdana"/>
                <a:cs typeface="Verdana"/>
              </a:rPr>
              <a:t>ә</a:t>
            </a:r>
            <a:r>
              <a:rPr sz="4600" b="1" spc="-495" dirty="0" err="1">
                <a:latin typeface="Verdana"/>
                <a:cs typeface="Verdana"/>
              </a:rPr>
              <a:t>б</a:t>
            </a:r>
            <a:r>
              <a:rPr sz="4600" b="1" spc="-610" dirty="0" err="1">
                <a:latin typeface="Verdana"/>
                <a:cs typeface="Verdana"/>
              </a:rPr>
              <a:t>и</a:t>
            </a:r>
            <a:r>
              <a:rPr sz="4600" b="1" spc="-710" dirty="0" err="1">
                <a:latin typeface="Verdana"/>
                <a:cs typeface="Verdana"/>
              </a:rPr>
              <a:t>л</a:t>
            </a:r>
            <a:r>
              <a:rPr sz="4600" b="1" spc="-405" dirty="0" err="1">
                <a:latin typeface="Verdana"/>
                <a:cs typeface="Verdana"/>
              </a:rPr>
              <a:t>і</a:t>
            </a:r>
            <a:r>
              <a:rPr sz="4600" b="1" spc="-730" dirty="0" err="1">
                <a:latin typeface="Verdana"/>
                <a:cs typeface="Verdana"/>
              </a:rPr>
              <a:t>к</a:t>
            </a:r>
            <a:r>
              <a:rPr sz="4600" b="1" spc="-415" dirty="0">
                <a:latin typeface="Verdana"/>
                <a:cs typeface="Verdana"/>
              </a:rPr>
              <a:t> </a:t>
            </a:r>
            <a:r>
              <a:rPr sz="4600" b="1" spc="-735" dirty="0">
                <a:latin typeface="Verdana"/>
                <a:cs typeface="Verdana"/>
              </a:rPr>
              <a:t>к</a:t>
            </a:r>
            <a:r>
              <a:rPr sz="4600" b="1" spc="-420" dirty="0">
                <a:latin typeface="Verdana"/>
                <a:cs typeface="Verdana"/>
              </a:rPr>
              <a:t>е</a:t>
            </a:r>
            <a:r>
              <a:rPr sz="4600" b="1" spc="-535" dirty="0">
                <a:latin typeface="Verdana"/>
                <a:cs typeface="Verdana"/>
              </a:rPr>
              <a:t>з</a:t>
            </a:r>
            <a:r>
              <a:rPr sz="4600" b="1" spc="-420" dirty="0">
                <a:latin typeface="Verdana"/>
                <a:cs typeface="Verdana"/>
              </a:rPr>
              <a:t>е</a:t>
            </a:r>
            <a:r>
              <a:rPr sz="4600" b="1" spc="-470" dirty="0">
                <a:latin typeface="Verdana"/>
                <a:cs typeface="Verdana"/>
              </a:rPr>
              <a:t>ң</a:t>
            </a:r>
            <a:r>
              <a:rPr sz="4600" b="1" spc="-490" dirty="0">
                <a:latin typeface="Verdana"/>
                <a:cs typeface="Verdana"/>
              </a:rPr>
              <a:t>д</a:t>
            </a:r>
            <a:r>
              <a:rPr sz="4600" b="1" spc="-420" dirty="0">
                <a:latin typeface="Verdana"/>
                <a:cs typeface="Verdana"/>
              </a:rPr>
              <a:t>е</a:t>
            </a:r>
            <a:r>
              <a:rPr sz="4600" b="1" spc="-490" dirty="0">
                <a:latin typeface="Verdana"/>
                <a:cs typeface="Verdana"/>
              </a:rPr>
              <a:t>г</a:t>
            </a:r>
            <a:r>
              <a:rPr sz="4600" b="1" spc="-405" dirty="0">
                <a:latin typeface="Verdana"/>
                <a:cs typeface="Verdana"/>
              </a:rPr>
              <a:t>і</a:t>
            </a:r>
            <a:r>
              <a:rPr sz="4600" b="1" spc="-415" dirty="0">
                <a:latin typeface="Verdana"/>
                <a:cs typeface="Verdana"/>
              </a:rPr>
              <a:t> </a:t>
            </a:r>
            <a:r>
              <a:rPr sz="4600" b="1" spc="-495" dirty="0">
                <a:latin typeface="Verdana"/>
                <a:cs typeface="Verdana"/>
              </a:rPr>
              <a:t>б</a:t>
            </a:r>
            <a:r>
              <a:rPr sz="4600" b="1" spc="-660" dirty="0">
                <a:latin typeface="Verdana"/>
                <a:cs typeface="Verdana"/>
              </a:rPr>
              <a:t>а</a:t>
            </a:r>
            <a:r>
              <a:rPr sz="4600" b="1" spc="-710" dirty="0">
                <a:latin typeface="Verdana"/>
                <a:cs typeface="Verdana"/>
              </a:rPr>
              <a:t>л</a:t>
            </a:r>
            <a:r>
              <a:rPr sz="4600" b="1" spc="-655" dirty="0">
                <a:latin typeface="Verdana"/>
                <a:cs typeface="Verdana"/>
              </a:rPr>
              <a:t>а</a:t>
            </a:r>
            <a:r>
              <a:rPr sz="4600" b="1" spc="-415" dirty="0">
                <a:latin typeface="Verdana"/>
                <a:cs typeface="Verdana"/>
              </a:rPr>
              <a:t> </a:t>
            </a:r>
            <a:r>
              <a:rPr sz="4600" b="1" spc="-670" dirty="0">
                <a:latin typeface="Verdana"/>
                <a:cs typeface="Verdana"/>
              </a:rPr>
              <a:t>қ</a:t>
            </a:r>
            <a:r>
              <a:rPr sz="4600" b="1" spc="-660" dirty="0">
                <a:latin typeface="Verdana"/>
                <a:cs typeface="Verdana"/>
              </a:rPr>
              <a:t>а</a:t>
            </a:r>
            <a:r>
              <a:rPr sz="4600" b="1" spc="-495" dirty="0">
                <a:latin typeface="Verdana"/>
                <a:cs typeface="Verdana"/>
              </a:rPr>
              <a:t>б</a:t>
            </a:r>
            <a:r>
              <a:rPr sz="4600" b="1" spc="-1075" dirty="0">
                <a:latin typeface="Verdana"/>
                <a:cs typeface="Verdana"/>
              </a:rPr>
              <a:t>ы</a:t>
            </a:r>
            <a:r>
              <a:rPr sz="4600" b="1" spc="-710" dirty="0">
                <a:latin typeface="Verdana"/>
                <a:cs typeface="Verdana"/>
              </a:rPr>
              <a:t>л</a:t>
            </a:r>
            <a:r>
              <a:rPr sz="4600" b="1" spc="-490" dirty="0">
                <a:latin typeface="Verdana"/>
                <a:cs typeface="Verdana"/>
              </a:rPr>
              <a:t>д</a:t>
            </a:r>
            <a:r>
              <a:rPr sz="4600" b="1" spc="-660" dirty="0">
                <a:latin typeface="Verdana"/>
                <a:cs typeface="Verdana"/>
              </a:rPr>
              <a:t>а</a:t>
            </a:r>
            <a:r>
              <a:rPr sz="4600" b="1" spc="-620" dirty="0">
                <a:latin typeface="Verdana"/>
                <a:cs typeface="Verdana"/>
              </a:rPr>
              <a:t>у</a:t>
            </a:r>
            <a:r>
              <a:rPr sz="4600" b="1" spc="-1070" dirty="0">
                <a:latin typeface="Verdana"/>
                <a:cs typeface="Verdana"/>
              </a:rPr>
              <a:t>ы</a:t>
            </a:r>
            <a:endParaRPr sz="4600" dirty="0">
              <a:latin typeface="Verdana"/>
              <a:cs typeface="Verdana"/>
            </a:endParaRPr>
          </a:p>
        </p:txBody>
      </p:sp>
      <p:sp>
        <p:nvSpPr>
          <p:cNvPr id="11" name="object 11"/>
          <p:cNvSpPr txBox="1"/>
          <p:nvPr/>
        </p:nvSpPr>
        <p:spPr>
          <a:xfrm>
            <a:off x="5830354" y="2587637"/>
            <a:ext cx="11209655" cy="5748369"/>
          </a:xfrm>
          <a:prstGeom prst="rect">
            <a:avLst/>
          </a:prstGeom>
        </p:spPr>
        <p:txBody>
          <a:bodyPr vert="horz" wrap="square" lIns="0" tIns="12065" rIns="0" bIns="0" rtlCol="0">
            <a:spAutoFit/>
          </a:bodyPr>
          <a:lstStyle/>
          <a:p>
            <a:pPr marL="12700" marR="5080" indent="471170">
              <a:lnSpc>
                <a:spcPct val="107400"/>
              </a:lnSpc>
              <a:spcBef>
                <a:spcPts val="95"/>
              </a:spcBef>
            </a:pPr>
            <a:r>
              <a:rPr sz="3900" spc="-285" dirty="0">
                <a:latin typeface="Times New Roman" panose="02020603050405020304" pitchFamily="18" charset="0"/>
                <a:cs typeface="Times New Roman" panose="02020603050405020304" pitchFamily="18" charset="0"/>
              </a:rPr>
              <a:t>Сәбилік</a:t>
            </a:r>
            <a:r>
              <a:rPr sz="3900" spc="-440" dirty="0">
                <a:latin typeface="Times New Roman" panose="02020603050405020304" pitchFamily="18" charset="0"/>
                <a:cs typeface="Times New Roman" panose="02020603050405020304" pitchFamily="18" charset="0"/>
              </a:rPr>
              <a:t> </a:t>
            </a:r>
            <a:r>
              <a:rPr sz="3900" spc="-320" dirty="0">
                <a:latin typeface="Times New Roman" panose="02020603050405020304" pitchFamily="18" charset="0"/>
                <a:cs typeface="Times New Roman" panose="02020603050405020304" pitchFamily="18" charset="0"/>
              </a:rPr>
              <a:t>кезеңнен</a:t>
            </a:r>
            <a:r>
              <a:rPr sz="3900" spc="-434" dirty="0">
                <a:latin typeface="Times New Roman" panose="02020603050405020304" pitchFamily="18" charset="0"/>
                <a:cs typeface="Times New Roman" panose="02020603050405020304" pitchFamily="18" charset="0"/>
              </a:rPr>
              <a:t> </a:t>
            </a:r>
            <a:r>
              <a:rPr sz="3900" spc="-365" dirty="0">
                <a:latin typeface="Times New Roman" panose="02020603050405020304" pitchFamily="18" charset="0"/>
                <a:cs typeface="Times New Roman" panose="02020603050405020304" pitchFamily="18" charset="0"/>
              </a:rPr>
              <a:t>бастап,</a:t>
            </a:r>
            <a:r>
              <a:rPr sz="3900" spc="-434" dirty="0">
                <a:latin typeface="Times New Roman" panose="02020603050405020304" pitchFamily="18" charset="0"/>
                <a:cs typeface="Times New Roman" panose="02020603050405020304" pitchFamily="18" charset="0"/>
              </a:rPr>
              <a:t> </a:t>
            </a:r>
            <a:r>
              <a:rPr sz="3900" spc="-360" dirty="0">
                <a:latin typeface="Times New Roman" panose="02020603050405020304" pitchFamily="18" charset="0"/>
                <a:cs typeface="Times New Roman" panose="02020603050405020304" pitchFamily="18" charset="0"/>
              </a:rPr>
              <a:t>бала</a:t>
            </a:r>
            <a:r>
              <a:rPr sz="3900" spc="-440" dirty="0">
                <a:latin typeface="Times New Roman" panose="02020603050405020304" pitchFamily="18" charset="0"/>
                <a:cs typeface="Times New Roman" panose="02020603050405020304" pitchFamily="18" charset="0"/>
              </a:rPr>
              <a:t> </a:t>
            </a:r>
            <a:r>
              <a:rPr sz="3900" spc="-375" dirty="0">
                <a:latin typeface="Times New Roman" panose="02020603050405020304" pitchFamily="18" charset="0"/>
                <a:cs typeface="Times New Roman" panose="02020603050405020304" pitchFamily="18" charset="0"/>
              </a:rPr>
              <a:t>айнала</a:t>
            </a:r>
            <a:r>
              <a:rPr sz="3900" spc="-434" dirty="0">
                <a:latin typeface="Times New Roman" panose="02020603050405020304" pitchFamily="18" charset="0"/>
                <a:cs typeface="Times New Roman" panose="02020603050405020304" pitchFamily="18" charset="0"/>
              </a:rPr>
              <a:t> </a:t>
            </a:r>
            <a:r>
              <a:rPr sz="3900" spc="-355" dirty="0">
                <a:latin typeface="Times New Roman" panose="02020603050405020304" pitchFamily="18" charset="0"/>
                <a:cs typeface="Times New Roman" panose="02020603050405020304" pitchFamily="18" charset="0"/>
              </a:rPr>
              <a:t>қоршаған </a:t>
            </a:r>
            <a:r>
              <a:rPr sz="3900" spc="-1355" dirty="0">
                <a:latin typeface="Times New Roman" panose="02020603050405020304" pitchFamily="18" charset="0"/>
                <a:cs typeface="Times New Roman" panose="02020603050405020304" pitchFamily="18" charset="0"/>
              </a:rPr>
              <a:t> </a:t>
            </a:r>
            <a:r>
              <a:rPr sz="3900" spc="-235" dirty="0">
                <a:latin typeface="Times New Roman" panose="02020603050405020304" pitchFamily="18" charset="0"/>
                <a:cs typeface="Times New Roman" panose="02020603050405020304" pitchFamily="18" charset="0"/>
              </a:rPr>
              <a:t>о</a:t>
            </a:r>
            <a:r>
              <a:rPr sz="3900" spc="-210" dirty="0">
                <a:latin typeface="Times New Roman" panose="02020603050405020304" pitchFamily="18" charset="0"/>
                <a:cs typeface="Times New Roman" panose="02020603050405020304" pitchFamily="18" charset="0"/>
              </a:rPr>
              <a:t>р</a:t>
            </a:r>
            <a:r>
              <a:rPr sz="3900" spc="-315" dirty="0">
                <a:latin typeface="Times New Roman" panose="02020603050405020304" pitchFamily="18" charset="0"/>
                <a:cs typeface="Times New Roman" panose="02020603050405020304" pitchFamily="18" charset="0"/>
              </a:rPr>
              <a:t>т</a:t>
            </a:r>
            <a:r>
              <a:rPr sz="3900" spc="-409" dirty="0">
                <a:latin typeface="Times New Roman" panose="02020603050405020304" pitchFamily="18" charset="0"/>
                <a:cs typeface="Times New Roman" panose="02020603050405020304" pitchFamily="18" charset="0"/>
              </a:rPr>
              <a:t>а</a:t>
            </a:r>
            <a:r>
              <a:rPr sz="3900" spc="-265" dirty="0">
                <a:latin typeface="Times New Roman" panose="02020603050405020304" pitchFamily="18" charset="0"/>
                <a:cs typeface="Times New Roman" panose="02020603050405020304" pitchFamily="18" charset="0"/>
              </a:rPr>
              <a:t>д</a:t>
            </a:r>
            <a:r>
              <a:rPr sz="3900" spc="-409" dirty="0">
                <a:latin typeface="Times New Roman" panose="02020603050405020304" pitchFamily="18" charset="0"/>
                <a:cs typeface="Times New Roman" panose="02020603050405020304" pitchFamily="18" charset="0"/>
              </a:rPr>
              <a:t>а</a:t>
            </a:r>
            <a:r>
              <a:rPr sz="3900" spc="-190" dirty="0">
                <a:latin typeface="Times New Roman" panose="02020603050405020304" pitchFamily="18" charset="0"/>
                <a:cs typeface="Times New Roman" panose="02020603050405020304" pitchFamily="18" charset="0"/>
              </a:rPr>
              <a:t>ғ</a:t>
            </a:r>
            <a:r>
              <a:rPr sz="3900" spc="-565" dirty="0">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sz="3900" spc="-375" dirty="0">
                <a:latin typeface="Times New Roman" panose="02020603050405020304" pitchFamily="18" charset="0"/>
                <a:cs typeface="Times New Roman" panose="02020603050405020304" pitchFamily="18" charset="0"/>
              </a:rPr>
              <a:t>з</a:t>
            </a:r>
            <a:r>
              <a:rPr sz="3900" spc="-409" dirty="0">
                <a:latin typeface="Times New Roman" panose="02020603050405020304" pitchFamily="18" charset="0"/>
                <a:cs typeface="Times New Roman" panose="02020603050405020304" pitchFamily="18" charset="0"/>
              </a:rPr>
              <a:t>а</a:t>
            </a:r>
            <a:r>
              <a:rPr sz="3900" spc="-315" dirty="0">
                <a:latin typeface="Times New Roman" panose="02020603050405020304" pitchFamily="18" charset="0"/>
                <a:cs typeface="Times New Roman" panose="02020603050405020304" pitchFamily="18" charset="0"/>
              </a:rPr>
              <a:t>тт</a:t>
            </a:r>
            <a:r>
              <a:rPr sz="3900" spc="-409" dirty="0">
                <a:latin typeface="Times New Roman" panose="02020603050405020304" pitchFamily="18" charset="0"/>
                <a:cs typeface="Times New Roman" panose="02020603050405020304" pitchFamily="18" charset="0"/>
              </a:rPr>
              <a:t>а</a:t>
            </a:r>
            <a:r>
              <a:rPr sz="3900" spc="-210" dirty="0">
                <a:latin typeface="Times New Roman" panose="02020603050405020304" pitchFamily="18" charset="0"/>
                <a:cs typeface="Times New Roman" panose="02020603050405020304" pitchFamily="18" charset="0"/>
              </a:rPr>
              <a:t>р</a:t>
            </a:r>
            <a:r>
              <a:rPr sz="3900" spc="-265" dirty="0">
                <a:latin typeface="Times New Roman" panose="02020603050405020304" pitchFamily="18" charset="0"/>
                <a:cs typeface="Times New Roman" panose="02020603050405020304" pitchFamily="18" charset="0"/>
              </a:rPr>
              <a:t>д</a:t>
            </a:r>
            <a:r>
              <a:rPr sz="3900" spc="-570" dirty="0">
                <a:latin typeface="Times New Roman" panose="02020603050405020304" pitchFamily="18" charset="0"/>
                <a:cs typeface="Times New Roman" panose="02020603050405020304" pitchFamily="18" charset="0"/>
              </a:rPr>
              <a:t>ы</a:t>
            </a:r>
            <a:r>
              <a:rPr sz="3900" spc="-235" dirty="0">
                <a:latin typeface="Times New Roman" panose="02020603050405020304" pitchFamily="18" charset="0"/>
                <a:cs typeface="Times New Roman" panose="02020603050405020304" pitchFamily="18" charset="0"/>
              </a:rPr>
              <a:t>ң</a:t>
            </a:r>
            <a:r>
              <a:rPr sz="3900" spc="-445" dirty="0">
                <a:latin typeface="Times New Roman" panose="02020603050405020304" pitchFamily="18" charset="0"/>
                <a:cs typeface="Times New Roman" panose="02020603050405020304" pitchFamily="18" charset="0"/>
              </a:rPr>
              <a:t> </a:t>
            </a:r>
            <a:r>
              <a:rPr sz="3900" spc="-500" dirty="0">
                <a:latin typeface="Times New Roman" panose="02020603050405020304" pitchFamily="18" charset="0"/>
                <a:cs typeface="Times New Roman" panose="02020603050405020304" pitchFamily="18" charset="0"/>
              </a:rPr>
              <a:t>қ</a:t>
            </a:r>
            <a:r>
              <a:rPr sz="3900" spc="-409" dirty="0">
                <a:latin typeface="Times New Roman" panose="02020603050405020304" pitchFamily="18" charset="0"/>
                <a:cs typeface="Times New Roman" panose="02020603050405020304" pitchFamily="18" charset="0"/>
              </a:rPr>
              <a:t>а</a:t>
            </a:r>
            <a:r>
              <a:rPr sz="3900" spc="-40" dirty="0">
                <a:latin typeface="Times New Roman" panose="02020603050405020304" pitchFamily="18" charset="0"/>
                <a:cs typeface="Times New Roman" panose="02020603050405020304" pitchFamily="18" charset="0"/>
              </a:rPr>
              <a:t>с</a:t>
            </a:r>
            <a:r>
              <a:rPr sz="3900" spc="-335" dirty="0">
                <a:latin typeface="Times New Roman" panose="02020603050405020304" pitchFamily="18" charset="0"/>
                <a:cs typeface="Times New Roman" panose="02020603050405020304" pitchFamily="18" charset="0"/>
              </a:rPr>
              <a:t>и</a:t>
            </a:r>
            <a:r>
              <a:rPr sz="3900" spc="-235" dirty="0">
                <a:latin typeface="Times New Roman" panose="02020603050405020304" pitchFamily="18" charset="0"/>
                <a:cs typeface="Times New Roman" panose="02020603050405020304" pitchFamily="18" charset="0"/>
              </a:rPr>
              <a:t>е</a:t>
            </a:r>
            <a:r>
              <a:rPr sz="3900" spc="-315" dirty="0">
                <a:latin typeface="Times New Roman" panose="02020603050405020304" pitchFamily="18" charset="0"/>
                <a:cs typeface="Times New Roman" panose="02020603050405020304" pitchFamily="18" charset="0"/>
              </a:rPr>
              <a:t>тт</a:t>
            </a:r>
            <a:r>
              <a:rPr sz="3900" spc="-235" dirty="0">
                <a:latin typeface="Times New Roman" panose="02020603050405020304" pitchFamily="18" charset="0"/>
                <a:cs typeface="Times New Roman" panose="02020603050405020304" pitchFamily="18" charset="0"/>
              </a:rPr>
              <a:t>е</a:t>
            </a:r>
            <a:r>
              <a:rPr sz="3900" spc="-210" dirty="0">
                <a:latin typeface="Times New Roman" panose="02020603050405020304" pitchFamily="18" charset="0"/>
                <a:cs typeface="Times New Roman" panose="02020603050405020304" pitchFamily="18" charset="0"/>
              </a:rPr>
              <a:t>р</a:t>
            </a:r>
            <a:r>
              <a:rPr sz="3900" spc="-265" dirty="0">
                <a:latin typeface="Times New Roman" panose="02020603050405020304" pitchFamily="18" charset="0"/>
                <a:cs typeface="Times New Roman" panose="02020603050405020304" pitchFamily="18" charset="0"/>
              </a:rPr>
              <a:t>і</a:t>
            </a:r>
            <a:r>
              <a:rPr sz="3900" spc="-335" dirty="0">
                <a:latin typeface="Times New Roman" panose="02020603050405020304" pitchFamily="18" charset="0"/>
                <a:cs typeface="Times New Roman" panose="02020603050405020304" pitchFamily="18" charset="0"/>
              </a:rPr>
              <a:t>н</a:t>
            </a:r>
            <a:r>
              <a:rPr sz="3900" spc="-445" dirty="0">
                <a:latin typeface="Times New Roman" panose="02020603050405020304" pitchFamily="18" charset="0"/>
                <a:cs typeface="Times New Roman" panose="02020603050405020304" pitchFamily="18" charset="0"/>
              </a:rPr>
              <a:t> </a:t>
            </a:r>
            <a:r>
              <a:rPr sz="3900" spc="-500" dirty="0">
                <a:latin typeface="Times New Roman" panose="02020603050405020304" pitchFamily="18" charset="0"/>
                <a:cs typeface="Times New Roman" panose="02020603050405020304" pitchFamily="18" charset="0"/>
              </a:rPr>
              <a:t>қ</a:t>
            </a:r>
            <a:r>
              <a:rPr sz="3900" spc="-409" dirty="0">
                <a:latin typeface="Times New Roman" panose="02020603050405020304" pitchFamily="18" charset="0"/>
                <a:cs typeface="Times New Roman" panose="02020603050405020304" pitchFamily="18" charset="0"/>
              </a:rPr>
              <a:t>а</a:t>
            </a:r>
            <a:r>
              <a:rPr sz="3900" spc="-270" dirty="0">
                <a:latin typeface="Times New Roman" panose="02020603050405020304" pitchFamily="18" charset="0"/>
                <a:cs typeface="Times New Roman" panose="02020603050405020304" pitchFamily="18" charset="0"/>
              </a:rPr>
              <a:t>б</a:t>
            </a:r>
            <a:r>
              <a:rPr sz="3900" spc="-570" dirty="0">
                <a:latin typeface="Times New Roman" panose="02020603050405020304" pitchFamily="18" charset="0"/>
                <a:cs typeface="Times New Roman" panose="02020603050405020304" pitchFamily="18" charset="0"/>
              </a:rPr>
              <a:t>ы</a:t>
            </a:r>
            <a:r>
              <a:rPr sz="3900" spc="-345" dirty="0">
                <a:latin typeface="Times New Roman" panose="02020603050405020304" pitchFamily="18" charset="0"/>
                <a:cs typeface="Times New Roman" panose="02020603050405020304" pitchFamily="18" charset="0"/>
              </a:rPr>
              <a:t>л</a:t>
            </a:r>
            <a:r>
              <a:rPr sz="3900" spc="-265" dirty="0">
                <a:latin typeface="Times New Roman" panose="02020603050405020304" pitchFamily="18" charset="0"/>
                <a:cs typeface="Times New Roman" panose="02020603050405020304" pitchFamily="18" charset="0"/>
              </a:rPr>
              <a:t>д</a:t>
            </a:r>
            <a:r>
              <a:rPr sz="3900" spc="-409" dirty="0">
                <a:latin typeface="Times New Roman" panose="02020603050405020304" pitchFamily="18" charset="0"/>
                <a:cs typeface="Times New Roman" panose="02020603050405020304" pitchFamily="18" charset="0"/>
              </a:rPr>
              <a:t>а</a:t>
            </a:r>
            <a:r>
              <a:rPr sz="3900" spc="-229" dirty="0">
                <a:latin typeface="Times New Roman" panose="02020603050405020304" pitchFamily="18" charset="0"/>
                <a:cs typeface="Times New Roman" panose="02020603050405020304" pitchFamily="18" charset="0"/>
              </a:rPr>
              <a:t>й  </a:t>
            </a:r>
            <a:r>
              <a:rPr sz="3900" spc="-270" dirty="0">
                <a:latin typeface="Times New Roman" panose="02020603050405020304" pitchFamily="18" charset="0"/>
                <a:cs typeface="Times New Roman" panose="02020603050405020304" pitchFamily="18" charset="0"/>
              </a:rPr>
              <a:t>б</a:t>
            </a:r>
            <a:r>
              <a:rPr sz="3900" spc="-409" dirty="0">
                <a:latin typeface="Times New Roman" panose="02020603050405020304" pitchFamily="18" charset="0"/>
                <a:cs typeface="Times New Roman" panose="02020603050405020304" pitchFamily="18" charset="0"/>
              </a:rPr>
              <a:t>а</a:t>
            </a:r>
            <a:r>
              <a:rPr sz="3900" spc="-40" dirty="0">
                <a:latin typeface="Times New Roman" panose="02020603050405020304" pitchFamily="18" charset="0"/>
                <a:cs typeface="Times New Roman" panose="02020603050405020304" pitchFamily="18" charset="0"/>
              </a:rPr>
              <a:t>с</a:t>
            </a:r>
            <a:r>
              <a:rPr sz="3900" spc="-315" dirty="0">
                <a:latin typeface="Times New Roman" panose="02020603050405020304" pitchFamily="18" charset="0"/>
                <a:cs typeface="Times New Roman" panose="02020603050405020304" pitchFamily="18" charset="0"/>
              </a:rPr>
              <a:t>т</a:t>
            </a:r>
            <a:r>
              <a:rPr sz="3900" spc="-409" dirty="0">
                <a:latin typeface="Times New Roman" panose="02020603050405020304" pitchFamily="18" charset="0"/>
                <a:cs typeface="Times New Roman" panose="02020603050405020304" pitchFamily="18" charset="0"/>
              </a:rPr>
              <a:t>а</a:t>
            </a:r>
            <a:r>
              <a:rPr sz="3900" spc="-335" dirty="0">
                <a:latin typeface="Times New Roman" panose="02020603050405020304" pitchFamily="18" charset="0"/>
                <a:cs typeface="Times New Roman" panose="02020603050405020304" pitchFamily="18" charset="0"/>
              </a:rPr>
              <a:t>й</a:t>
            </a:r>
            <a:r>
              <a:rPr sz="3900" spc="-265" dirty="0">
                <a:latin typeface="Times New Roman" panose="02020603050405020304" pitchFamily="18" charset="0"/>
                <a:cs typeface="Times New Roman" panose="02020603050405020304" pitchFamily="18" charset="0"/>
              </a:rPr>
              <a:t>д</a:t>
            </a:r>
            <a:r>
              <a:rPr sz="3900" spc="-570" dirty="0">
                <a:latin typeface="Times New Roman" panose="02020603050405020304" pitchFamily="18" charset="0"/>
                <a:cs typeface="Times New Roman" panose="02020603050405020304" pitchFamily="18" charset="0"/>
              </a:rPr>
              <a:t>ы</a:t>
            </a:r>
            <a:r>
              <a:rPr sz="3900" spc="-710" dirty="0">
                <a:latin typeface="Times New Roman" panose="02020603050405020304" pitchFamily="18" charset="0"/>
                <a:cs typeface="Times New Roman" panose="02020603050405020304" pitchFamily="18" charset="0"/>
              </a:rPr>
              <a:t>.</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310" dirty="0" err="1">
                <a:latin typeface="Times New Roman" panose="02020603050405020304" pitchFamily="18" charset="0"/>
                <a:cs typeface="Times New Roman" panose="02020603050405020304" pitchFamily="18" charset="0"/>
              </a:rPr>
              <a:t>З</a:t>
            </a:r>
            <a:r>
              <a:rPr sz="3900" spc="-409" dirty="0" err="1">
                <a:latin typeface="Times New Roman" panose="02020603050405020304" pitchFamily="18" charset="0"/>
                <a:cs typeface="Times New Roman" panose="02020603050405020304" pitchFamily="18" charset="0"/>
              </a:rPr>
              <a:t>а</a:t>
            </a:r>
            <a:r>
              <a:rPr sz="3900" spc="-315" dirty="0" err="1">
                <a:latin typeface="Times New Roman" panose="02020603050405020304" pitchFamily="18" charset="0"/>
                <a:cs typeface="Times New Roman" panose="02020603050405020304" pitchFamily="18" charset="0"/>
              </a:rPr>
              <a:t>тт</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265" dirty="0" err="1">
                <a:latin typeface="Times New Roman" panose="02020603050405020304" pitchFamily="18" charset="0"/>
                <a:cs typeface="Times New Roman" panose="02020603050405020304" pitchFamily="18" charset="0"/>
              </a:rPr>
              <a:t>д</a:t>
            </a:r>
            <a:r>
              <a:rPr sz="3900" spc="-570" dirty="0" err="1">
                <a:latin typeface="Times New Roman" panose="02020603050405020304" pitchFamily="18" charset="0"/>
                <a:cs typeface="Times New Roman" panose="02020603050405020304" pitchFamily="18" charset="0"/>
              </a:rPr>
              <a:t>ы</a:t>
            </a:r>
            <a:r>
              <a:rPr sz="3900" spc="-235" dirty="0" err="1">
                <a:latin typeface="Times New Roman" panose="02020603050405020304" pitchFamily="18" charset="0"/>
                <a:cs typeface="Times New Roman" panose="02020603050405020304" pitchFamily="18" charset="0"/>
              </a:rPr>
              <a:t>ң</a:t>
            </a:r>
            <a:r>
              <a:rPr sz="3900" spc="-445" dirty="0">
                <a:latin typeface="Times New Roman" panose="02020603050405020304" pitchFamily="18" charset="0"/>
                <a:cs typeface="Times New Roman" panose="02020603050405020304" pitchFamily="18" charset="0"/>
              </a:rPr>
              <a:t> </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409" dirty="0" err="1">
                <a:latin typeface="Times New Roman" panose="02020603050405020304" pitchFamily="18" charset="0"/>
                <a:cs typeface="Times New Roman" panose="02020603050405020304" pitchFamily="18" charset="0"/>
              </a:rPr>
              <a:t>а</a:t>
            </a:r>
            <a:r>
              <a:rPr sz="3900" spc="-40" dirty="0" err="1">
                <a:latin typeface="Times New Roman" panose="02020603050405020304" pitchFamily="18" charset="0"/>
                <a:cs typeface="Times New Roman" panose="02020603050405020304" pitchFamily="18" charset="0"/>
              </a:rPr>
              <a:t>с</a:t>
            </a:r>
            <a:r>
              <a:rPr sz="3900" spc="-570" dirty="0" err="1">
                <a:latin typeface="Times New Roman" panose="02020603050405020304" pitchFamily="18" charset="0"/>
                <a:cs typeface="Times New Roman" panose="02020603050405020304" pitchFamily="18" charset="0"/>
              </a:rPr>
              <a:t>ы</a:t>
            </a:r>
            <a:r>
              <a:rPr sz="3900" spc="-340" dirty="0" err="1">
                <a:latin typeface="Times New Roman" panose="02020603050405020304" pitchFamily="18" charset="0"/>
                <a:cs typeface="Times New Roman" panose="02020603050405020304" pitchFamily="18" charset="0"/>
              </a:rPr>
              <a:t>н</a:t>
            </a:r>
            <a:r>
              <a:rPr sz="3900" spc="-265" dirty="0" err="1">
                <a:latin typeface="Times New Roman" panose="02020603050405020304" pitchFamily="18" charset="0"/>
                <a:cs typeface="Times New Roman" panose="02020603050405020304" pitchFamily="18" charset="0"/>
              </a:rPr>
              <a:t>д</a:t>
            </a:r>
            <a:r>
              <a:rPr sz="3900" spc="-409" dirty="0" err="1">
                <a:latin typeface="Times New Roman" panose="02020603050405020304" pitchFamily="18" charset="0"/>
                <a:cs typeface="Times New Roman" panose="02020603050405020304" pitchFamily="18" charset="0"/>
              </a:rPr>
              <a:t>а</a:t>
            </a:r>
            <a:r>
              <a:rPr sz="3900" spc="-190" dirty="0" err="1">
                <a:latin typeface="Times New Roman" panose="02020603050405020304" pitchFamily="18" charset="0"/>
                <a:cs typeface="Times New Roman" panose="02020603050405020304" pitchFamily="18" charset="0"/>
              </a:rPr>
              <a:t>ғ</a:t>
            </a:r>
            <a:r>
              <a:rPr sz="3900" spc="-565" dirty="0" err="1">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500" dirty="0" err="1">
                <a:latin typeface="Times New Roman" panose="02020603050405020304" pitchFamily="18" charset="0"/>
                <a:cs typeface="Times New Roman" panose="02020603050405020304" pitchFamily="18" charset="0"/>
              </a:rPr>
              <a:t>қ</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409" dirty="0" err="1">
                <a:latin typeface="Times New Roman" panose="02020603050405020304" pitchFamily="18" charset="0"/>
                <a:cs typeface="Times New Roman" panose="02020603050405020304" pitchFamily="18" charset="0"/>
              </a:rPr>
              <a:t>а</a:t>
            </a:r>
            <a:r>
              <a:rPr sz="3900" spc="-380" dirty="0" err="1">
                <a:latin typeface="Times New Roman" panose="02020603050405020304" pitchFamily="18" charset="0"/>
                <a:cs typeface="Times New Roman" panose="02020603050405020304" pitchFamily="18" charset="0"/>
              </a:rPr>
              <a:t>п</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570" dirty="0" err="1">
                <a:latin typeface="Times New Roman" panose="02020603050405020304" pitchFamily="18" charset="0"/>
                <a:cs typeface="Times New Roman" panose="02020603050405020304" pitchFamily="18" charset="0"/>
              </a:rPr>
              <a:t>ы</a:t>
            </a:r>
            <a:r>
              <a:rPr sz="3900" spc="-120" dirty="0" err="1">
                <a:latin typeface="Times New Roman" panose="02020603050405020304" pitchFamily="18" charset="0"/>
                <a:cs typeface="Times New Roman" panose="02020603050405020304" pitchFamily="18" charset="0"/>
              </a:rPr>
              <a:t>м</a:t>
            </a:r>
            <a:r>
              <a:rPr sz="3900" spc="-120" dirty="0">
                <a:latin typeface="Times New Roman" panose="02020603050405020304" pitchFamily="18" charset="0"/>
                <a:cs typeface="Times New Roman" panose="02020603050405020304" pitchFamily="18" charset="0"/>
              </a:rPr>
              <a:t>  </a:t>
            </a:r>
            <a:r>
              <a:rPr sz="3900" spc="-270" dirty="0" err="1">
                <a:latin typeface="Times New Roman" panose="02020603050405020304" pitchFamily="18" charset="0"/>
                <a:cs typeface="Times New Roman" panose="02020603050405020304" pitchFamily="18" charset="0"/>
              </a:rPr>
              <a:t>б</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570" dirty="0" err="1">
                <a:latin typeface="Times New Roman" panose="02020603050405020304" pitchFamily="18" charset="0"/>
                <a:cs typeface="Times New Roman" panose="02020603050405020304" pitchFamily="18" charset="0"/>
              </a:rPr>
              <a:t>ы</a:t>
            </a:r>
            <a:r>
              <a:rPr sz="3900" spc="-40" dirty="0" err="1">
                <a:latin typeface="Times New Roman" panose="02020603050405020304" pitchFamily="18" charset="0"/>
                <a:cs typeface="Times New Roman" panose="02020603050405020304" pitchFamily="18" charset="0"/>
              </a:rPr>
              <a:t>с</a:t>
            </a:r>
            <a:r>
              <a:rPr sz="3900" spc="-315" dirty="0" err="1">
                <a:latin typeface="Times New Roman" panose="02020603050405020304" pitchFamily="18" charset="0"/>
                <a:cs typeface="Times New Roman" panose="02020603050405020304" pitchFamily="18" charset="0"/>
              </a:rPr>
              <a:t>т</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265" dirty="0" err="1">
                <a:latin typeface="Times New Roman" panose="02020603050405020304" pitchFamily="18" charset="0"/>
                <a:cs typeface="Times New Roman" panose="02020603050405020304" pitchFamily="18" charset="0"/>
              </a:rPr>
              <a:t>д</a:t>
            </a:r>
            <a:r>
              <a:rPr sz="3900" spc="-565" dirty="0" err="1">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270" dirty="0" err="1">
                <a:latin typeface="Times New Roman" panose="02020603050405020304" pitchFamily="18" charset="0"/>
                <a:cs typeface="Times New Roman" panose="02020603050405020304" pitchFamily="18" charset="0"/>
              </a:rPr>
              <a:t>б</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500" dirty="0" err="1">
                <a:latin typeface="Times New Roman" panose="02020603050405020304" pitchFamily="18" charset="0"/>
                <a:cs typeface="Times New Roman" panose="02020603050405020304" pitchFamily="18" charset="0"/>
              </a:rPr>
              <a:t>қ</a:t>
            </a:r>
            <a:r>
              <a:rPr sz="3900" spc="-409" dirty="0" err="1">
                <a:latin typeface="Times New Roman" panose="02020603050405020304" pitchFamily="18" charset="0"/>
                <a:cs typeface="Times New Roman" panose="02020603050405020304" pitchFamily="18" charset="0"/>
              </a:rPr>
              <a:t>а</a:t>
            </a:r>
            <a:r>
              <a:rPr sz="3900" spc="-380" dirty="0" err="1">
                <a:latin typeface="Times New Roman" panose="02020603050405020304" pitchFamily="18" charset="0"/>
                <a:cs typeface="Times New Roman" panose="02020603050405020304" pitchFamily="18" charset="0"/>
              </a:rPr>
              <a:t>п</a:t>
            </a:r>
            <a:r>
              <a:rPr sz="3900" spc="-710" dirty="0">
                <a:latin typeface="Times New Roman" panose="02020603050405020304" pitchFamily="18" charset="0"/>
                <a:cs typeface="Times New Roman" panose="02020603050405020304" pitchFamily="18" charset="0"/>
              </a:rPr>
              <a:t>,</a:t>
            </a:r>
            <a:r>
              <a:rPr sz="3900" spc="-445" dirty="0">
                <a:latin typeface="Times New Roman" panose="02020603050405020304" pitchFamily="18" charset="0"/>
                <a:cs typeface="Times New Roman" panose="02020603050405020304" pitchFamily="18" charset="0"/>
              </a:rPr>
              <a:t> </a:t>
            </a:r>
            <a:r>
              <a:rPr sz="3900" spc="-235" dirty="0">
                <a:latin typeface="Times New Roman" panose="02020603050405020304" pitchFamily="18" charset="0"/>
                <a:cs typeface="Times New Roman" panose="02020603050405020304" pitchFamily="18" charset="0"/>
              </a:rPr>
              <a:t>о</a:t>
            </a:r>
            <a:r>
              <a:rPr sz="3900" spc="-40" dirty="0">
                <a:latin typeface="Times New Roman" panose="02020603050405020304" pitchFamily="18" charset="0"/>
                <a:cs typeface="Times New Roman" panose="02020603050405020304" pitchFamily="18" charset="0"/>
              </a:rPr>
              <a:t>с</a:t>
            </a:r>
            <a:r>
              <a:rPr sz="3900" spc="-565" dirty="0">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sz="3900" spc="-270" dirty="0" err="1">
                <a:latin typeface="Times New Roman" panose="02020603050405020304" pitchFamily="18" charset="0"/>
                <a:cs typeface="Times New Roman" panose="02020603050405020304" pitchFamily="18" charset="0"/>
              </a:rPr>
              <a:t>б</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570" dirty="0" err="1">
                <a:latin typeface="Times New Roman" panose="02020603050405020304" pitchFamily="18" charset="0"/>
                <a:cs typeface="Times New Roman" panose="02020603050405020304" pitchFamily="18" charset="0"/>
              </a:rPr>
              <a:t>ы</a:t>
            </a:r>
            <a:r>
              <a:rPr sz="3900" spc="-40" dirty="0" err="1">
                <a:latin typeface="Times New Roman" panose="02020603050405020304" pitchFamily="18" charset="0"/>
                <a:cs typeface="Times New Roman" panose="02020603050405020304" pitchFamily="18" charset="0"/>
              </a:rPr>
              <a:t>с</a:t>
            </a:r>
            <a:r>
              <a:rPr sz="3900" spc="-315" dirty="0" err="1">
                <a:latin typeface="Times New Roman" panose="02020603050405020304" pitchFamily="18" charset="0"/>
                <a:cs typeface="Times New Roman" panose="02020603050405020304" pitchFamily="18" charset="0"/>
              </a:rPr>
              <a:t>т</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265" dirty="0" err="1">
                <a:latin typeface="Times New Roman" panose="02020603050405020304" pitchFamily="18" charset="0"/>
                <a:cs typeface="Times New Roman" panose="02020603050405020304" pitchFamily="18" charset="0"/>
              </a:rPr>
              <a:t>д</a:t>
            </a:r>
            <a:r>
              <a:rPr sz="3900" spc="-565" dirty="0" err="1">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235" dirty="0" err="1">
                <a:latin typeface="Times New Roman" panose="02020603050405020304" pitchFamily="18" charset="0"/>
                <a:cs typeface="Times New Roman" panose="02020603050405020304" pitchFamily="18" charset="0"/>
              </a:rPr>
              <a:t>ө</a:t>
            </a:r>
            <a:r>
              <a:rPr sz="3900" spc="-375" dirty="0" err="1">
                <a:latin typeface="Times New Roman" panose="02020603050405020304" pitchFamily="18" charset="0"/>
                <a:cs typeface="Times New Roman" panose="02020603050405020304" pitchFamily="18" charset="0"/>
              </a:rPr>
              <a:t>з</a:t>
            </a:r>
            <a:r>
              <a:rPr sz="3900" spc="-265" dirty="0" err="1">
                <a:latin typeface="Times New Roman" panose="02020603050405020304" pitchFamily="18" charset="0"/>
                <a:cs typeface="Times New Roman" panose="02020603050405020304" pitchFamily="18" charset="0"/>
              </a:rPr>
              <a:t>і</a:t>
            </a:r>
            <a:r>
              <a:rPr sz="3900" spc="-340" dirty="0" err="1">
                <a:latin typeface="Times New Roman" panose="02020603050405020304" pitchFamily="18" charset="0"/>
                <a:cs typeface="Times New Roman" panose="02020603050405020304" pitchFamily="18" charset="0"/>
              </a:rPr>
              <a:t>н</a:t>
            </a:r>
            <a:r>
              <a:rPr sz="3900" spc="-265" dirty="0" err="1">
                <a:latin typeface="Times New Roman" panose="02020603050405020304" pitchFamily="18" charset="0"/>
                <a:cs typeface="Times New Roman" panose="02020603050405020304" pitchFamily="18" charset="0"/>
              </a:rPr>
              <a:t>і</a:t>
            </a:r>
            <a:r>
              <a:rPr sz="3900" spc="-165" dirty="0" err="1">
                <a:latin typeface="Times New Roman" panose="02020603050405020304" pitchFamily="18" charset="0"/>
                <a:cs typeface="Times New Roman" panose="02020603050405020304" pitchFamily="18" charset="0"/>
              </a:rPr>
              <a:t>ң</a:t>
            </a:r>
            <a:r>
              <a:rPr sz="3900" spc="-165" dirty="0">
                <a:latin typeface="Times New Roman" panose="02020603050405020304" pitchFamily="18" charset="0"/>
                <a:cs typeface="Times New Roman" panose="02020603050405020304" pitchFamily="18" charset="0"/>
              </a:rPr>
              <a:t>  </a:t>
            </a:r>
            <a:r>
              <a:rPr sz="3900" spc="-265" dirty="0" err="1">
                <a:latin typeface="Times New Roman" panose="02020603050405020304" pitchFamily="18" charset="0"/>
                <a:cs typeface="Times New Roman" panose="02020603050405020304" pitchFamily="18" charset="0"/>
              </a:rPr>
              <a:t>і</a:t>
            </a:r>
            <a:r>
              <a:rPr sz="3900" spc="-40" dirty="0" err="1">
                <a:latin typeface="Times New Roman" panose="02020603050405020304" pitchFamily="18" charset="0"/>
                <a:cs typeface="Times New Roman" panose="02020603050405020304" pitchFamily="18" charset="0"/>
              </a:rPr>
              <a:t>с</a:t>
            </a:r>
            <a:r>
              <a:rPr sz="3900" spc="-254" dirty="0" err="1">
                <a:latin typeface="Times New Roman" panose="02020603050405020304" pitchFamily="18" charset="0"/>
                <a:cs typeface="Times New Roman" panose="02020603050405020304" pitchFamily="18" charset="0"/>
              </a:rPr>
              <a:t>-</a:t>
            </a:r>
            <a:r>
              <a:rPr sz="3900" spc="-235" dirty="0" err="1">
                <a:latin typeface="Times New Roman" panose="02020603050405020304" pitchFamily="18" charset="0"/>
                <a:cs typeface="Times New Roman" panose="02020603050405020304" pitchFamily="18" charset="0"/>
              </a:rPr>
              <a:t>ә</a:t>
            </a:r>
            <a:r>
              <a:rPr sz="3900" spc="-210" dirty="0" err="1">
                <a:latin typeface="Times New Roman" panose="02020603050405020304" pitchFamily="18" charset="0"/>
                <a:cs typeface="Times New Roman" panose="02020603050405020304" pitchFamily="18" charset="0"/>
              </a:rPr>
              <a:t>р</a:t>
            </a:r>
            <a:r>
              <a:rPr sz="3900" spc="-235" dirty="0" err="1">
                <a:latin typeface="Times New Roman" panose="02020603050405020304" pitchFamily="18" charset="0"/>
                <a:cs typeface="Times New Roman" panose="02020603050405020304" pitchFamily="18" charset="0"/>
              </a:rPr>
              <a:t>е</a:t>
            </a:r>
            <a:r>
              <a:rPr sz="3900" spc="-560" dirty="0" err="1">
                <a:latin typeface="Times New Roman" panose="02020603050405020304" pitchFamily="18" charset="0"/>
                <a:cs typeface="Times New Roman" panose="02020603050405020304" pitchFamily="18" charset="0"/>
              </a:rPr>
              <a:t>к</a:t>
            </a:r>
            <a:r>
              <a:rPr sz="3900" spc="-235" dirty="0" err="1">
                <a:latin typeface="Times New Roman" panose="02020603050405020304" pitchFamily="18" charset="0"/>
                <a:cs typeface="Times New Roman" panose="02020603050405020304" pitchFamily="18" charset="0"/>
              </a:rPr>
              <a:t>е</a:t>
            </a:r>
            <a:r>
              <a:rPr sz="3900" spc="-315" dirty="0" err="1">
                <a:latin typeface="Times New Roman" panose="02020603050405020304" pitchFamily="18" charset="0"/>
                <a:cs typeface="Times New Roman" panose="02020603050405020304" pitchFamily="18" charset="0"/>
              </a:rPr>
              <a:t>т</a:t>
            </a:r>
            <a:r>
              <a:rPr sz="3900" spc="-265" dirty="0" err="1">
                <a:latin typeface="Times New Roman" panose="02020603050405020304" pitchFamily="18" charset="0"/>
                <a:cs typeface="Times New Roman" panose="02020603050405020304" pitchFamily="18" charset="0"/>
              </a:rPr>
              <a:t>і</a:t>
            </a:r>
            <a:r>
              <a:rPr sz="3900" spc="-340" dirty="0" err="1">
                <a:latin typeface="Times New Roman" panose="02020603050405020304" pitchFamily="18" charset="0"/>
                <a:cs typeface="Times New Roman" panose="02020603050405020304" pitchFamily="18" charset="0"/>
              </a:rPr>
              <a:t>н</a:t>
            </a:r>
            <a:r>
              <a:rPr sz="3900" spc="-265" dirty="0" err="1">
                <a:latin typeface="Times New Roman" panose="02020603050405020304" pitchFamily="18" charset="0"/>
                <a:cs typeface="Times New Roman" panose="02020603050405020304" pitchFamily="18" charset="0"/>
              </a:rPr>
              <a:t>д</a:t>
            </a:r>
            <a:r>
              <a:rPr sz="3900" spc="-229" dirty="0" err="1">
                <a:latin typeface="Times New Roman" panose="02020603050405020304" pitchFamily="18" charset="0"/>
                <a:cs typeface="Times New Roman" panose="02020603050405020304" pitchFamily="18" charset="0"/>
              </a:rPr>
              <a:t>е</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500" dirty="0" err="1">
                <a:latin typeface="Times New Roman" panose="02020603050405020304" pitchFamily="18" charset="0"/>
                <a:cs typeface="Times New Roman" panose="02020603050405020304" pitchFamily="18" charset="0"/>
              </a:rPr>
              <a:t>қ</a:t>
            </a:r>
            <a:r>
              <a:rPr sz="3900" spc="-235" dirty="0" err="1">
                <a:latin typeface="Times New Roman" panose="02020603050405020304" pitchFamily="18" charset="0"/>
                <a:cs typeface="Times New Roman" panose="02020603050405020304" pitchFamily="18" charset="0"/>
              </a:rPr>
              <a:t>о</a:t>
            </a:r>
            <a:r>
              <a:rPr sz="3900" spc="-345" dirty="0" err="1">
                <a:latin typeface="Times New Roman" panose="02020603050405020304" pitchFamily="18" charset="0"/>
                <a:cs typeface="Times New Roman" panose="02020603050405020304" pitchFamily="18" charset="0"/>
              </a:rPr>
              <a:t>л</a:t>
            </a:r>
            <a:r>
              <a:rPr sz="3900" spc="-265" dirty="0" err="1">
                <a:latin typeface="Times New Roman" panose="02020603050405020304" pitchFamily="18" charset="0"/>
                <a:cs typeface="Times New Roman" panose="02020603050405020304" pitchFamily="18" charset="0"/>
              </a:rPr>
              <a:t>д</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409" dirty="0" err="1">
                <a:latin typeface="Times New Roman" panose="02020603050405020304" pitchFamily="18" charset="0"/>
                <a:cs typeface="Times New Roman" panose="02020603050405020304" pitchFamily="18" charset="0"/>
              </a:rPr>
              <a:t>а</a:t>
            </a:r>
            <a:r>
              <a:rPr sz="3900" spc="-315" dirty="0" err="1">
                <a:latin typeface="Times New Roman" panose="02020603050405020304" pitchFamily="18" charset="0"/>
                <a:cs typeface="Times New Roman" panose="02020603050405020304" pitchFamily="18" charset="0"/>
              </a:rPr>
              <a:t>т</a:t>
            </a:r>
            <a:r>
              <a:rPr sz="3900" spc="-570" dirty="0" err="1">
                <a:latin typeface="Times New Roman" panose="02020603050405020304" pitchFamily="18" charset="0"/>
                <a:cs typeface="Times New Roman" panose="02020603050405020304" pitchFamily="18" charset="0"/>
              </a:rPr>
              <a:t>ы</a:t>
            </a:r>
            <a:r>
              <a:rPr sz="3900" spc="-335" dirty="0" err="1">
                <a:latin typeface="Times New Roman" panose="02020603050405020304" pitchFamily="18" charset="0"/>
                <a:cs typeface="Times New Roman" panose="02020603050405020304" pitchFamily="18" charset="0"/>
              </a:rPr>
              <a:t>н</a:t>
            </a:r>
            <a:r>
              <a:rPr sz="3900" spc="-445" dirty="0">
                <a:latin typeface="Times New Roman" panose="02020603050405020304" pitchFamily="18" charset="0"/>
                <a:cs typeface="Times New Roman" panose="02020603050405020304" pitchFamily="18" charset="0"/>
              </a:rPr>
              <a:t> </a:t>
            </a:r>
            <a:r>
              <a:rPr sz="3900" spc="-270" dirty="0">
                <a:latin typeface="Times New Roman" panose="02020603050405020304" pitchFamily="18" charset="0"/>
                <a:cs typeface="Times New Roman" panose="02020603050405020304" pitchFamily="18" charset="0"/>
              </a:rPr>
              <a:t>б</a:t>
            </a:r>
            <a:r>
              <a:rPr sz="3900" spc="-235" dirty="0">
                <a:latin typeface="Times New Roman" panose="02020603050405020304" pitchFamily="18" charset="0"/>
                <a:cs typeface="Times New Roman" panose="02020603050405020304" pitchFamily="18" charset="0"/>
              </a:rPr>
              <a:t>о</a:t>
            </a:r>
            <a:r>
              <a:rPr sz="3900" spc="-345" dirty="0">
                <a:latin typeface="Times New Roman" panose="02020603050405020304" pitchFamily="18" charset="0"/>
                <a:cs typeface="Times New Roman" panose="02020603050405020304" pitchFamily="18" charset="0"/>
              </a:rPr>
              <a:t>л</a:t>
            </a:r>
            <a:r>
              <a:rPr sz="3900" spc="-409" dirty="0">
                <a:latin typeface="Times New Roman" panose="02020603050405020304" pitchFamily="18" charset="0"/>
                <a:cs typeface="Times New Roman" panose="02020603050405020304" pitchFamily="18" charset="0"/>
              </a:rPr>
              <a:t>а</a:t>
            </a:r>
            <a:r>
              <a:rPr sz="3900" spc="-265" dirty="0">
                <a:latin typeface="Times New Roman" panose="02020603050405020304" pitchFamily="18" charset="0"/>
                <a:cs typeface="Times New Roman" panose="02020603050405020304" pitchFamily="18" charset="0"/>
              </a:rPr>
              <a:t>д</a:t>
            </a:r>
            <a:r>
              <a:rPr sz="3900" spc="-570" dirty="0">
                <a:latin typeface="Times New Roman" panose="02020603050405020304" pitchFamily="18" charset="0"/>
                <a:cs typeface="Times New Roman" panose="02020603050405020304" pitchFamily="18" charset="0"/>
              </a:rPr>
              <a:t>ы</a:t>
            </a:r>
            <a:r>
              <a:rPr sz="3900" spc="-710" dirty="0">
                <a:latin typeface="Times New Roman" panose="02020603050405020304" pitchFamily="18" charset="0"/>
                <a:cs typeface="Times New Roman" panose="02020603050405020304" pitchFamily="18" charset="0"/>
              </a:rPr>
              <a:t>.</a:t>
            </a:r>
            <a:r>
              <a:rPr sz="3900" spc="-445" dirty="0">
                <a:latin typeface="Times New Roman" panose="02020603050405020304" pitchFamily="18" charset="0"/>
                <a:cs typeface="Times New Roman" panose="02020603050405020304" pitchFamily="18" charset="0"/>
              </a:rPr>
              <a:t> </a:t>
            </a:r>
            <a:r>
              <a:rPr sz="3900" spc="-204" dirty="0">
                <a:latin typeface="Times New Roman" panose="02020603050405020304" pitchFamily="18" charset="0"/>
                <a:cs typeface="Times New Roman" panose="02020603050405020304" pitchFamily="18" charset="0"/>
              </a:rPr>
              <a:t>О</a:t>
            </a:r>
            <a:r>
              <a:rPr sz="3900" spc="-40" dirty="0">
                <a:latin typeface="Times New Roman" panose="02020603050405020304" pitchFamily="18" charset="0"/>
                <a:cs typeface="Times New Roman" panose="02020603050405020304" pitchFamily="18" charset="0"/>
              </a:rPr>
              <a:t>с</a:t>
            </a:r>
            <a:r>
              <a:rPr sz="3900" spc="-570" dirty="0">
                <a:latin typeface="Times New Roman" panose="02020603050405020304" pitchFamily="18" charset="0"/>
                <a:cs typeface="Times New Roman" panose="02020603050405020304" pitchFamily="18" charset="0"/>
              </a:rPr>
              <a:t>ы</a:t>
            </a:r>
            <a:r>
              <a:rPr sz="3900" spc="-340" dirty="0">
                <a:latin typeface="Times New Roman" panose="02020603050405020304" pitchFamily="18" charset="0"/>
                <a:cs typeface="Times New Roman" panose="02020603050405020304" pitchFamily="18" charset="0"/>
              </a:rPr>
              <a:t>н</a:t>
            </a:r>
            <a:r>
              <a:rPr sz="3900" spc="-570" dirty="0">
                <a:latin typeface="Times New Roman" panose="02020603050405020304" pitchFamily="18" charset="0"/>
                <a:cs typeface="Times New Roman" panose="02020603050405020304" pitchFamily="18" charset="0"/>
              </a:rPr>
              <a:t>ы</a:t>
            </a:r>
            <a:r>
              <a:rPr sz="3900" spc="-235" dirty="0">
                <a:latin typeface="Times New Roman" panose="02020603050405020304" pitchFamily="18" charset="0"/>
                <a:cs typeface="Times New Roman" panose="02020603050405020304" pitchFamily="18" charset="0"/>
              </a:rPr>
              <a:t>ң</a:t>
            </a:r>
            <a:r>
              <a:rPr sz="3900" spc="-445" dirty="0">
                <a:latin typeface="Times New Roman" panose="02020603050405020304" pitchFamily="18" charset="0"/>
                <a:cs typeface="Times New Roman" panose="02020603050405020304" pitchFamily="18" charset="0"/>
              </a:rPr>
              <a:t> </a:t>
            </a:r>
            <a:r>
              <a:rPr sz="3900" spc="-235" dirty="0">
                <a:latin typeface="Times New Roman" panose="02020603050405020304" pitchFamily="18" charset="0"/>
                <a:cs typeface="Times New Roman" panose="02020603050405020304" pitchFamily="18" charset="0"/>
              </a:rPr>
              <a:t>ө</a:t>
            </a:r>
            <a:r>
              <a:rPr sz="3900" spc="-375" dirty="0">
                <a:latin typeface="Times New Roman" panose="02020603050405020304" pitchFamily="18" charset="0"/>
                <a:cs typeface="Times New Roman" panose="02020603050405020304" pitchFamily="18" charset="0"/>
              </a:rPr>
              <a:t>з</a:t>
            </a:r>
            <a:r>
              <a:rPr sz="3900" spc="-305" dirty="0">
                <a:latin typeface="Times New Roman" panose="02020603050405020304" pitchFamily="18" charset="0"/>
                <a:cs typeface="Times New Roman" panose="02020603050405020304" pitchFamily="18" charset="0"/>
              </a:rPr>
              <a:t>і  </a:t>
            </a:r>
            <a:r>
              <a:rPr sz="3900" spc="-370" dirty="0">
                <a:latin typeface="Times New Roman" panose="02020603050405020304" pitchFamily="18" charset="0"/>
                <a:cs typeface="Times New Roman" panose="02020603050405020304" pitchFamily="18" charset="0"/>
              </a:rPr>
              <a:t>баланың </a:t>
            </a:r>
            <a:r>
              <a:rPr sz="3900" spc="-365" dirty="0">
                <a:latin typeface="Times New Roman" panose="02020603050405020304" pitchFamily="18" charset="0"/>
                <a:cs typeface="Times New Roman" panose="02020603050405020304" pitchFamily="18" charset="0"/>
              </a:rPr>
              <a:t>құралдарды </a:t>
            </a:r>
            <a:r>
              <a:rPr sz="3900" spc="-380" dirty="0">
                <a:latin typeface="Times New Roman" panose="02020603050405020304" pitchFamily="18" charset="0"/>
                <a:cs typeface="Times New Roman" panose="02020603050405020304" pitchFamily="18" charset="0"/>
              </a:rPr>
              <a:t>қолданып </a:t>
            </a:r>
            <a:r>
              <a:rPr sz="3900" spc="-300" dirty="0">
                <a:latin typeface="Times New Roman" panose="02020603050405020304" pitchFamily="18" charset="0"/>
                <a:cs typeface="Times New Roman" panose="02020603050405020304" pitchFamily="18" charset="0"/>
              </a:rPr>
              <a:t>әрекет</a:t>
            </a:r>
            <a:r>
              <a:rPr sz="3900" spc="-295" dirty="0">
                <a:latin typeface="Times New Roman" panose="02020603050405020304" pitchFamily="18" charset="0"/>
                <a:cs typeface="Times New Roman" panose="02020603050405020304" pitchFamily="18" charset="0"/>
              </a:rPr>
              <a:t> </a:t>
            </a:r>
            <a:r>
              <a:rPr sz="3900" spc="-340" dirty="0">
                <a:latin typeface="Times New Roman" panose="02020603050405020304" pitchFamily="18" charset="0"/>
                <a:cs typeface="Times New Roman" panose="02020603050405020304" pitchFamily="18" charset="0"/>
              </a:rPr>
              <a:t>ету </a:t>
            </a:r>
            <a:r>
              <a:rPr sz="3900" spc="-335" dirty="0">
                <a:latin typeface="Times New Roman" panose="02020603050405020304" pitchFamily="18" charset="0"/>
                <a:cs typeface="Times New Roman" panose="02020603050405020304" pitchFamily="18" charset="0"/>
              </a:rPr>
              <a:t> </a:t>
            </a:r>
            <a:r>
              <a:rPr sz="3900" spc="-340" dirty="0">
                <a:latin typeface="Times New Roman" panose="02020603050405020304" pitchFamily="18" charset="0"/>
                <a:cs typeface="Times New Roman" panose="02020603050405020304" pitchFamily="18" charset="0"/>
              </a:rPr>
              <a:t>н</a:t>
            </a:r>
            <a:r>
              <a:rPr sz="3900" spc="-235" dirty="0">
                <a:latin typeface="Times New Roman" panose="02020603050405020304" pitchFamily="18" charset="0"/>
                <a:cs typeface="Times New Roman" panose="02020603050405020304" pitchFamily="18" charset="0"/>
              </a:rPr>
              <a:t>ә</a:t>
            </a:r>
            <a:r>
              <a:rPr sz="3900" spc="-315" dirty="0">
                <a:latin typeface="Times New Roman" panose="02020603050405020304" pitchFamily="18" charset="0"/>
                <a:cs typeface="Times New Roman" panose="02020603050405020304" pitchFamily="18" charset="0"/>
              </a:rPr>
              <a:t>т</a:t>
            </a:r>
            <a:r>
              <a:rPr sz="3900" spc="-335" dirty="0">
                <a:latin typeface="Times New Roman" panose="02020603050405020304" pitchFamily="18" charset="0"/>
                <a:cs typeface="Times New Roman" panose="02020603050405020304" pitchFamily="18" charset="0"/>
              </a:rPr>
              <a:t>и</a:t>
            </a:r>
            <a:r>
              <a:rPr sz="3900" spc="-665" dirty="0">
                <a:latin typeface="Times New Roman" panose="02020603050405020304" pitchFamily="18" charset="0"/>
                <a:cs typeface="Times New Roman" panose="02020603050405020304" pitchFamily="18" charset="0"/>
              </a:rPr>
              <a:t>ж</a:t>
            </a:r>
            <a:r>
              <a:rPr sz="3900" spc="-235" dirty="0">
                <a:latin typeface="Times New Roman" panose="02020603050405020304" pitchFamily="18" charset="0"/>
                <a:cs typeface="Times New Roman" panose="02020603050405020304" pitchFamily="18" charset="0"/>
              </a:rPr>
              <a:t>е</a:t>
            </a:r>
            <a:r>
              <a:rPr sz="3900" spc="-40" dirty="0">
                <a:latin typeface="Times New Roman" panose="02020603050405020304" pitchFamily="18" charset="0"/>
                <a:cs typeface="Times New Roman" panose="02020603050405020304" pitchFamily="18" charset="0"/>
              </a:rPr>
              <a:t>с</a:t>
            </a:r>
            <a:r>
              <a:rPr sz="3900" spc="-265" dirty="0">
                <a:latin typeface="Times New Roman" panose="02020603050405020304" pitchFamily="18" charset="0"/>
                <a:cs typeface="Times New Roman" panose="02020603050405020304" pitchFamily="18" charset="0"/>
              </a:rPr>
              <a:t>і</a:t>
            </a:r>
            <a:r>
              <a:rPr sz="3900" spc="-340" dirty="0">
                <a:latin typeface="Times New Roman" panose="02020603050405020304" pitchFamily="18" charset="0"/>
                <a:cs typeface="Times New Roman" panose="02020603050405020304" pitchFamily="18" charset="0"/>
              </a:rPr>
              <a:t>н</a:t>
            </a:r>
            <a:r>
              <a:rPr sz="3900" spc="-265" dirty="0">
                <a:latin typeface="Times New Roman" panose="02020603050405020304" pitchFamily="18" charset="0"/>
                <a:cs typeface="Times New Roman" panose="02020603050405020304" pitchFamily="18" charset="0"/>
              </a:rPr>
              <a:t>д</a:t>
            </a:r>
            <a:r>
              <a:rPr sz="3900" spc="-229" dirty="0">
                <a:latin typeface="Times New Roman" panose="02020603050405020304" pitchFamily="18" charset="0"/>
                <a:cs typeface="Times New Roman" panose="02020603050405020304" pitchFamily="18" charset="0"/>
              </a:rPr>
              <a:t>е</a:t>
            </a:r>
            <a:r>
              <a:rPr sz="3900" spc="-445" dirty="0">
                <a:latin typeface="Times New Roman" panose="02020603050405020304" pitchFamily="18" charset="0"/>
                <a:cs typeface="Times New Roman" panose="02020603050405020304" pitchFamily="18" charset="0"/>
              </a:rPr>
              <a:t> </a:t>
            </a:r>
            <a:r>
              <a:rPr sz="3900" spc="-270" dirty="0">
                <a:latin typeface="Times New Roman" panose="02020603050405020304" pitchFamily="18" charset="0"/>
                <a:cs typeface="Times New Roman" panose="02020603050405020304" pitchFamily="18" charset="0"/>
              </a:rPr>
              <a:t>б</a:t>
            </a:r>
            <a:r>
              <a:rPr sz="3900" spc="-235" dirty="0">
                <a:latin typeface="Times New Roman" panose="02020603050405020304" pitchFamily="18" charset="0"/>
                <a:cs typeface="Times New Roman" panose="02020603050405020304" pitchFamily="18" charset="0"/>
              </a:rPr>
              <a:t>о</a:t>
            </a:r>
            <a:r>
              <a:rPr sz="3900" spc="-345" dirty="0">
                <a:latin typeface="Times New Roman" panose="02020603050405020304" pitchFamily="18" charset="0"/>
                <a:cs typeface="Times New Roman" panose="02020603050405020304" pitchFamily="18" charset="0"/>
              </a:rPr>
              <a:t>л</a:t>
            </a:r>
            <a:r>
              <a:rPr sz="3900" spc="-409" dirty="0">
                <a:latin typeface="Times New Roman" panose="02020603050405020304" pitchFamily="18" charset="0"/>
                <a:cs typeface="Times New Roman" panose="02020603050405020304" pitchFamily="18" charset="0"/>
              </a:rPr>
              <a:t>а</a:t>
            </a:r>
            <a:r>
              <a:rPr sz="3900" spc="-315" dirty="0">
                <a:latin typeface="Times New Roman" panose="02020603050405020304" pitchFamily="18" charset="0"/>
                <a:cs typeface="Times New Roman" panose="02020603050405020304" pitchFamily="18" charset="0"/>
              </a:rPr>
              <a:t>т</a:t>
            </a:r>
            <a:r>
              <a:rPr sz="3900" spc="-570" dirty="0">
                <a:latin typeface="Times New Roman" panose="02020603050405020304" pitchFamily="18" charset="0"/>
                <a:cs typeface="Times New Roman" panose="02020603050405020304" pitchFamily="18" charset="0"/>
              </a:rPr>
              <a:t>ы</a:t>
            </a:r>
            <a:r>
              <a:rPr sz="3900" spc="-335" dirty="0">
                <a:latin typeface="Times New Roman" panose="02020603050405020304" pitchFamily="18" charset="0"/>
                <a:cs typeface="Times New Roman" panose="02020603050405020304" pitchFamily="18" charset="0"/>
              </a:rPr>
              <a:t>н</a:t>
            </a:r>
            <a:r>
              <a:rPr sz="3900" spc="-445" dirty="0">
                <a:latin typeface="Times New Roman" panose="02020603050405020304" pitchFamily="18" charset="0"/>
                <a:cs typeface="Times New Roman" panose="02020603050405020304" pitchFamily="18" charset="0"/>
              </a:rPr>
              <a:t> </a:t>
            </a:r>
            <a:r>
              <a:rPr sz="3900" spc="-409" dirty="0">
                <a:latin typeface="Times New Roman" panose="02020603050405020304" pitchFamily="18" charset="0"/>
                <a:cs typeface="Times New Roman" panose="02020603050405020304" pitchFamily="18" charset="0"/>
              </a:rPr>
              <a:t>а</a:t>
            </a:r>
            <a:r>
              <a:rPr sz="3900" spc="-500" dirty="0">
                <a:latin typeface="Times New Roman" panose="02020603050405020304" pitchFamily="18" charset="0"/>
                <a:cs typeface="Times New Roman" panose="02020603050405020304" pitchFamily="18" charset="0"/>
              </a:rPr>
              <a:t>қ</a:t>
            </a:r>
            <a:r>
              <a:rPr sz="3900" spc="-570" dirty="0">
                <a:latin typeface="Times New Roman" panose="02020603050405020304" pitchFamily="18" charset="0"/>
                <a:cs typeface="Times New Roman" panose="02020603050405020304" pitchFamily="18" charset="0"/>
              </a:rPr>
              <a:t>ы</a:t>
            </a:r>
            <a:r>
              <a:rPr sz="3900" spc="-345" dirty="0">
                <a:latin typeface="Times New Roman" panose="02020603050405020304" pitchFamily="18" charset="0"/>
                <a:cs typeface="Times New Roman" panose="02020603050405020304" pitchFamily="18" charset="0"/>
              </a:rPr>
              <a:t>л</a:t>
            </a:r>
            <a:r>
              <a:rPr sz="3900" spc="-254" dirty="0">
                <a:latin typeface="Times New Roman" panose="02020603050405020304" pitchFamily="18" charset="0"/>
                <a:cs typeface="Times New Roman" panose="02020603050405020304" pitchFamily="18" charset="0"/>
              </a:rPr>
              <a:t>-</a:t>
            </a:r>
            <a:r>
              <a:rPr sz="3900" spc="-235" dirty="0">
                <a:latin typeface="Times New Roman" panose="02020603050405020304" pitchFamily="18" charset="0"/>
                <a:cs typeface="Times New Roman" panose="02020603050405020304" pitchFamily="18" charset="0"/>
              </a:rPr>
              <a:t>о</a:t>
            </a:r>
            <a:r>
              <a:rPr sz="3900" spc="-335" dirty="0">
                <a:latin typeface="Times New Roman" panose="02020603050405020304" pitchFamily="18" charset="0"/>
                <a:cs typeface="Times New Roman" panose="02020603050405020304" pitchFamily="18" charset="0"/>
              </a:rPr>
              <a:t>й</a:t>
            </a:r>
            <a:r>
              <a:rPr sz="3900" spc="-570" dirty="0">
                <a:latin typeface="Times New Roman" panose="02020603050405020304" pitchFamily="18" charset="0"/>
                <a:cs typeface="Times New Roman" panose="02020603050405020304" pitchFamily="18" charset="0"/>
              </a:rPr>
              <a:t>ы</a:t>
            </a:r>
            <a:r>
              <a:rPr sz="3900" spc="-340" dirty="0">
                <a:latin typeface="Times New Roman" panose="02020603050405020304" pitchFamily="18" charset="0"/>
                <a:cs typeface="Times New Roman" panose="02020603050405020304" pitchFamily="18" charset="0"/>
              </a:rPr>
              <a:t>н</a:t>
            </a:r>
            <a:r>
              <a:rPr sz="3900" spc="-570" dirty="0">
                <a:latin typeface="Times New Roman" panose="02020603050405020304" pitchFamily="18" charset="0"/>
                <a:cs typeface="Times New Roman" panose="02020603050405020304" pitchFamily="18" charset="0"/>
              </a:rPr>
              <a:t>ы</a:t>
            </a:r>
            <a:r>
              <a:rPr sz="3900" spc="-235" dirty="0">
                <a:latin typeface="Times New Roman" panose="02020603050405020304" pitchFamily="18" charset="0"/>
                <a:cs typeface="Times New Roman" panose="02020603050405020304" pitchFamily="18" charset="0"/>
              </a:rPr>
              <a:t>ң</a:t>
            </a:r>
            <a:r>
              <a:rPr sz="3900" spc="-445" dirty="0">
                <a:latin typeface="Times New Roman" panose="02020603050405020304" pitchFamily="18" charset="0"/>
                <a:cs typeface="Times New Roman" panose="02020603050405020304" pitchFamily="18" charset="0"/>
              </a:rPr>
              <a:t> </a:t>
            </a:r>
            <a:r>
              <a:rPr sz="3900" spc="-235" dirty="0">
                <a:latin typeface="Times New Roman" panose="02020603050405020304" pitchFamily="18" charset="0"/>
                <a:cs typeface="Times New Roman" panose="02020603050405020304" pitchFamily="18" charset="0"/>
              </a:rPr>
              <a:t>ә</a:t>
            </a:r>
            <a:r>
              <a:rPr sz="3900" spc="-210" dirty="0">
                <a:latin typeface="Times New Roman" panose="02020603050405020304" pitchFamily="18" charset="0"/>
                <a:cs typeface="Times New Roman" panose="02020603050405020304" pitchFamily="18" charset="0"/>
              </a:rPr>
              <a:t>р</a:t>
            </a:r>
            <a:r>
              <a:rPr sz="3900" spc="-260" dirty="0">
                <a:latin typeface="Times New Roman" panose="02020603050405020304" pitchFamily="18" charset="0"/>
                <a:cs typeface="Times New Roman" panose="02020603050405020304" pitchFamily="18" charset="0"/>
              </a:rPr>
              <a:t>і</a:t>
            </a:r>
            <a:r>
              <a:rPr sz="3900" spc="-445" dirty="0">
                <a:latin typeface="Times New Roman" panose="02020603050405020304" pitchFamily="18" charset="0"/>
                <a:cs typeface="Times New Roman" panose="02020603050405020304" pitchFamily="18" charset="0"/>
              </a:rPr>
              <a:t> </a:t>
            </a:r>
            <a:r>
              <a:rPr sz="3900" spc="-500" dirty="0">
                <a:latin typeface="Times New Roman" panose="02020603050405020304" pitchFamily="18" charset="0"/>
                <a:cs typeface="Times New Roman" panose="02020603050405020304" pitchFamily="18" charset="0"/>
              </a:rPr>
              <a:t>қ</a:t>
            </a:r>
            <a:r>
              <a:rPr sz="3900" spc="-409" dirty="0">
                <a:latin typeface="Times New Roman" panose="02020603050405020304" pitchFamily="18" charset="0"/>
                <a:cs typeface="Times New Roman" panose="02020603050405020304" pitchFamily="18" charset="0"/>
              </a:rPr>
              <a:t>а</a:t>
            </a:r>
            <a:r>
              <a:rPr sz="3900" spc="-210" dirty="0">
                <a:latin typeface="Times New Roman" panose="02020603050405020304" pitchFamily="18" charset="0"/>
                <a:cs typeface="Times New Roman" panose="02020603050405020304" pitchFamily="18" charset="0"/>
              </a:rPr>
              <a:t>р</a:t>
            </a:r>
            <a:r>
              <a:rPr sz="3900" spc="-409" dirty="0">
                <a:latin typeface="Times New Roman" panose="02020603050405020304" pitchFamily="18" charset="0"/>
                <a:cs typeface="Times New Roman" panose="02020603050405020304" pitchFamily="18" charset="0"/>
              </a:rPr>
              <a:t>а</a:t>
            </a:r>
            <a:r>
              <a:rPr sz="3900" spc="-229" dirty="0">
                <a:latin typeface="Times New Roman" panose="02020603050405020304" pitchFamily="18" charset="0"/>
                <a:cs typeface="Times New Roman" panose="02020603050405020304" pitchFamily="18" charset="0"/>
              </a:rPr>
              <a:t>й  </a:t>
            </a:r>
            <a:r>
              <a:rPr sz="3900" spc="-265" dirty="0">
                <a:latin typeface="Times New Roman" panose="02020603050405020304" pitchFamily="18" charset="0"/>
                <a:cs typeface="Times New Roman" panose="02020603050405020304" pitchFamily="18" charset="0"/>
              </a:rPr>
              <a:t>д</a:t>
            </a:r>
            <a:r>
              <a:rPr sz="3900" spc="-409" dirty="0">
                <a:latin typeface="Times New Roman" panose="02020603050405020304" pitchFamily="18" charset="0"/>
                <a:cs typeface="Times New Roman" panose="02020603050405020304" pitchFamily="18" charset="0"/>
              </a:rPr>
              <a:t>а</a:t>
            </a:r>
            <a:r>
              <a:rPr sz="3900" spc="-185" dirty="0">
                <a:latin typeface="Times New Roman" panose="02020603050405020304" pitchFamily="18" charset="0"/>
                <a:cs typeface="Times New Roman" panose="02020603050405020304" pitchFamily="18" charset="0"/>
              </a:rPr>
              <a:t>м</a:t>
            </a:r>
            <a:r>
              <a:rPr sz="3900" spc="-465" dirty="0">
                <a:latin typeface="Times New Roman" panose="02020603050405020304" pitchFamily="18" charset="0"/>
                <a:cs typeface="Times New Roman" panose="02020603050405020304" pitchFamily="18" charset="0"/>
              </a:rPr>
              <a:t>у</a:t>
            </a:r>
            <a:r>
              <a:rPr sz="3900" spc="-570" dirty="0">
                <a:latin typeface="Times New Roman" panose="02020603050405020304" pitchFamily="18" charset="0"/>
                <a:cs typeface="Times New Roman" panose="02020603050405020304" pitchFamily="18" charset="0"/>
              </a:rPr>
              <a:t>ы</a:t>
            </a:r>
            <a:r>
              <a:rPr sz="3900" spc="-340" dirty="0">
                <a:latin typeface="Times New Roman" panose="02020603050405020304" pitchFamily="18" charset="0"/>
                <a:cs typeface="Times New Roman" panose="02020603050405020304" pitchFamily="18" charset="0"/>
              </a:rPr>
              <a:t>н</a:t>
            </a:r>
            <a:r>
              <a:rPr sz="3900" spc="-570" dirty="0">
                <a:latin typeface="Times New Roman" panose="02020603050405020304" pitchFamily="18" charset="0"/>
                <a:cs typeface="Times New Roman" panose="02020603050405020304" pitchFamily="18" charset="0"/>
              </a:rPr>
              <a:t>ы</a:t>
            </a:r>
            <a:r>
              <a:rPr sz="3900" spc="-235" dirty="0">
                <a:latin typeface="Times New Roman" panose="02020603050405020304" pitchFamily="18" charset="0"/>
                <a:cs typeface="Times New Roman" panose="02020603050405020304" pitchFamily="18" charset="0"/>
              </a:rPr>
              <a:t>ң</a:t>
            </a:r>
            <a:r>
              <a:rPr sz="3900" spc="-445" dirty="0">
                <a:latin typeface="Times New Roman" panose="02020603050405020304" pitchFamily="18" charset="0"/>
                <a:cs typeface="Times New Roman" panose="02020603050405020304" pitchFamily="18" charset="0"/>
              </a:rPr>
              <a:t> </a:t>
            </a:r>
            <a:r>
              <a:rPr sz="3900" spc="-270" dirty="0">
                <a:latin typeface="Times New Roman" panose="02020603050405020304" pitchFamily="18" charset="0"/>
                <a:cs typeface="Times New Roman" panose="02020603050405020304" pitchFamily="18" charset="0"/>
              </a:rPr>
              <a:t>б</a:t>
            </a:r>
            <a:r>
              <a:rPr sz="3900" spc="-409" dirty="0">
                <a:latin typeface="Times New Roman" panose="02020603050405020304" pitchFamily="18" charset="0"/>
                <a:cs typeface="Times New Roman" panose="02020603050405020304" pitchFamily="18" charset="0"/>
              </a:rPr>
              <a:t>а</a:t>
            </a:r>
            <a:r>
              <a:rPr sz="3900" spc="-40" dirty="0">
                <a:latin typeface="Times New Roman" panose="02020603050405020304" pitchFamily="18" charset="0"/>
                <a:cs typeface="Times New Roman" panose="02020603050405020304" pitchFamily="18" charset="0"/>
              </a:rPr>
              <a:t>с</a:t>
            </a:r>
            <a:r>
              <a:rPr sz="3900" spc="-315" dirty="0">
                <a:latin typeface="Times New Roman" panose="02020603050405020304" pitchFamily="18" charset="0"/>
                <a:cs typeface="Times New Roman" panose="02020603050405020304" pitchFamily="18" charset="0"/>
              </a:rPr>
              <a:t>т</a:t>
            </a:r>
            <a:r>
              <a:rPr sz="3900" spc="-565" dirty="0">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sz="3900" spc="-40" dirty="0">
                <a:latin typeface="Times New Roman" panose="02020603050405020304" pitchFamily="18" charset="0"/>
                <a:cs typeface="Times New Roman" panose="02020603050405020304" pitchFamily="18" charset="0"/>
              </a:rPr>
              <a:t>с</a:t>
            </a:r>
            <a:r>
              <a:rPr sz="3900" spc="-235" dirty="0">
                <a:latin typeface="Times New Roman" panose="02020603050405020304" pitchFamily="18" charset="0"/>
                <a:cs typeface="Times New Roman" panose="02020603050405020304" pitchFamily="18" charset="0"/>
              </a:rPr>
              <a:t>е</a:t>
            </a:r>
            <a:r>
              <a:rPr sz="3900" spc="-270" dirty="0">
                <a:latin typeface="Times New Roman" panose="02020603050405020304" pitchFamily="18" charset="0"/>
                <a:cs typeface="Times New Roman" panose="02020603050405020304" pitchFamily="18" charset="0"/>
              </a:rPr>
              <a:t>б</a:t>
            </a:r>
            <a:r>
              <a:rPr sz="3900" spc="-235" dirty="0">
                <a:latin typeface="Times New Roman" panose="02020603050405020304" pitchFamily="18" charset="0"/>
                <a:cs typeface="Times New Roman" panose="02020603050405020304" pitchFamily="18" charset="0"/>
              </a:rPr>
              <a:t>е</a:t>
            </a:r>
            <a:r>
              <a:rPr sz="3900" spc="-270" dirty="0">
                <a:latin typeface="Times New Roman" panose="02020603050405020304" pitchFamily="18" charset="0"/>
                <a:cs typeface="Times New Roman" panose="02020603050405020304" pitchFamily="18" charset="0"/>
              </a:rPr>
              <a:t>б</a:t>
            </a:r>
            <a:r>
              <a:rPr sz="3900" spc="-260" dirty="0">
                <a:latin typeface="Times New Roman" panose="02020603050405020304" pitchFamily="18" charset="0"/>
                <a:cs typeface="Times New Roman" panose="02020603050405020304" pitchFamily="18" charset="0"/>
              </a:rPr>
              <a:t>і</a:t>
            </a:r>
            <a:r>
              <a:rPr sz="3900" spc="-445" dirty="0">
                <a:latin typeface="Times New Roman" panose="02020603050405020304" pitchFamily="18" charset="0"/>
                <a:cs typeface="Times New Roman" panose="02020603050405020304" pitchFamily="18" charset="0"/>
              </a:rPr>
              <a:t> </a:t>
            </a:r>
            <a:r>
              <a:rPr sz="3900" spc="-265" dirty="0">
                <a:latin typeface="Times New Roman" panose="02020603050405020304" pitchFamily="18" charset="0"/>
                <a:cs typeface="Times New Roman" panose="02020603050405020304" pitchFamily="18" charset="0"/>
              </a:rPr>
              <a:t>д</a:t>
            </a:r>
            <a:r>
              <a:rPr sz="3900" spc="-235" dirty="0">
                <a:latin typeface="Times New Roman" panose="02020603050405020304" pitchFamily="18" charset="0"/>
                <a:cs typeface="Times New Roman" panose="02020603050405020304" pitchFamily="18" charset="0"/>
              </a:rPr>
              <a:t>е</a:t>
            </a:r>
            <a:r>
              <a:rPr sz="3900" spc="-375" dirty="0">
                <a:latin typeface="Times New Roman" panose="02020603050405020304" pitchFamily="18" charset="0"/>
                <a:cs typeface="Times New Roman" panose="02020603050405020304" pitchFamily="18" charset="0"/>
              </a:rPr>
              <a:t>п</a:t>
            </a:r>
            <a:r>
              <a:rPr sz="3900" spc="-445" dirty="0">
                <a:latin typeface="Times New Roman" panose="02020603050405020304" pitchFamily="18" charset="0"/>
                <a:cs typeface="Times New Roman" panose="02020603050405020304" pitchFamily="18" charset="0"/>
              </a:rPr>
              <a:t> </a:t>
            </a:r>
            <a:r>
              <a:rPr sz="3900" spc="-40" dirty="0">
                <a:latin typeface="Times New Roman" panose="02020603050405020304" pitchFamily="18" charset="0"/>
                <a:cs typeface="Times New Roman" panose="02020603050405020304" pitchFamily="18" charset="0"/>
              </a:rPr>
              <a:t>с</a:t>
            </a:r>
            <a:r>
              <a:rPr sz="3900" spc="-409" dirty="0">
                <a:latin typeface="Times New Roman" panose="02020603050405020304" pitchFamily="18" charset="0"/>
                <a:cs typeface="Times New Roman" panose="02020603050405020304" pitchFamily="18" charset="0"/>
              </a:rPr>
              <a:t>а</a:t>
            </a:r>
            <a:r>
              <a:rPr sz="3900" spc="-340" dirty="0">
                <a:latin typeface="Times New Roman" panose="02020603050405020304" pitchFamily="18" charset="0"/>
                <a:cs typeface="Times New Roman" panose="02020603050405020304" pitchFamily="18" charset="0"/>
              </a:rPr>
              <a:t>н</a:t>
            </a:r>
            <a:r>
              <a:rPr sz="3900" spc="-409" dirty="0">
                <a:latin typeface="Times New Roman" panose="02020603050405020304" pitchFamily="18" charset="0"/>
                <a:cs typeface="Times New Roman" panose="02020603050405020304" pitchFamily="18" charset="0"/>
              </a:rPr>
              <a:t>а</a:t>
            </a:r>
            <a:r>
              <a:rPr sz="3900" spc="-345" dirty="0">
                <a:latin typeface="Times New Roman" panose="02020603050405020304" pitchFamily="18" charset="0"/>
                <a:cs typeface="Times New Roman" panose="02020603050405020304" pitchFamily="18" charset="0"/>
              </a:rPr>
              <a:t>л</a:t>
            </a:r>
            <a:r>
              <a:rPr sz="3900" spc="-409" dirty="0">
                <a:latin typeface="Times New Roman" panose="02020603050405020304" pitchFamily="18" charset="0"/>
                <a:cs typeface="Times New Roman" panose="02020603050405020304" pitchFamily="18" charset="0"/>
              </a:rPr>
              <a:t>а</a:t>
            </a:r>
            <a:r>
              <a:rPr sz="3900" spc="-265" dirty="0">
                <a:latin typeface="Times New Roman" panose="02020603050405020304" pitchFamily="18" charset="0"/>
                <a:cs typeface="Times New Roman" panose="02020603050405020304" pitchFamily="18" charset="0"/>
              </a:rPr>
              <a:t>д</a:t>
            </a:r>
            <a:r>
              <a:rPr sz="3900" spc="-570" dirty="0">
                <a:latin typeface="Times New Roman" panose="02020603050405020304" pitchFamily="18" charset="0"/>
                <a:cs typeface="Times New Roman" panose="02020603050405020304" pitchFamily="18" charset="0"/>
              </a:rPr>
              <a:t>ы</a:t>
            </a:r>
            <a:r>
              <a:rPr sz="3900" spc="-710" dirty="0">
                <a:latin typeface="Times New Roman" panose="02020603050405020304" pitchFamily="18" charset="0"/>
                <a:cs typeface="Times New Roman" panose="02020603050405020304" pitchFamily="18" charset="0"/>
              </a:rPr>
              <a:t>.</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330" dirty="0" err="1">
                <a:latin typeface="Times New Roman" panose="02020603050405020304" pitchFamily="18" charset="0"/>
                <a:cs typeface="Times New Roman" panose="02020603050405020304" pitchFamily="18" charset="0"/>
              </a:rPr>
              <a:t>Б</a:t>
            </a:r>
            <a:r>
              <a:rPr sz="3900" spc="-409" dirty="0" err="1">
                <a:latin typeface="Times New Roman" panose="02020603050405020304" pitchFamily="18" charset="0"/>
                <a:cs typeface="Times New Roman" panose="02020603050405020304" pitchFamily="18" charset="0"/>
              </a:rPr>
              <a:t>а</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570" dirty="0" err="1">
                <a:latin typeface="Times New Roman" panose="02020603050405020304" pitchFamily="18" charset="0"/>
                <a:cs typeface="Times New Roman" panose="02020603050405020304" pitchFamily="18" charset="0"/>
              </a:rPr>
              <a:t>ы</a:t>
            </a:r>
            <a:r>
              <a:rPr sz="3900" spc="-165" dirty="0" err="1">
                <a:latin typeface="Times New Roman" panose="02020603050405020304" pitchFamily="18" charset="0"/>
                <a:cs typeface="Times New Roman" panose="02020603050405020304" pitchFamily="18" charset="0"/>
              </a:rPr>
              <a:t>ң</a:t>
            </a:r>
            <a:r>
              <a:rPr sz="3900" spc="-165" dirty="0">
                <a:latin typeface="Times New Roman" panose="02020603050405020304" pitchFamily="18" charset="0"/>
                <a:cs typeface="Times New Roman" panose="02020603050405020304" pitchFamily="18" charset="0"/>
              </a:rPr>
              <a:t>  </a:t>
            </a:r>
            <a:r>
              <a:rPr sz="3900" spc="-665" dirty="0" err="1">
                <a:latin typeface="Times New Roman" panose="02020603050405020304" pitchFamily="18" charset="0"/>
                <a:cs typeface="Times New Roman" panose="02020603050405020304" pitchFamily="18" charset="0"/>
              </a:rPr>
              <a:t>ж</a:t>
            </a:r>
            <a:r>
              <a:rPr sz="3900" spc="-409" dirty="0" err="1">
                <a:latin typeface="Times New Roman" panose="02020603050405020304" pitchFamily="18" charset="0"/>
                <a:cs typeface="Times New Roman" panose="02020603050405020304" pitchFamily="18" charset="0"/>
              </a:rPr>
              <a:t>а</a:t>
            </a:r>
            <a:r>
              <a:rPr sz="3900" spc="-240" dirty="0" err="1">
                <a:latin typeface="Times New Roman" panose="02020603050405020304" pitchFamily="18" charset="0"/>
                <a:cs typeface="Times New Roman" panose="02020603050405020304" pitchFamily="18" charset="0"/>
              </a:rPr>
              <a:t>ң</a:t>
            </a:r>
            <a:r>
              <a:rPr sz="3900" spc="-405" dirty="0" err="1">
                <a:latin typeface="Times New Roman" panose="02020603050405020304" pitchFamily="18" charset="0"/>
                <a:cs typeface="Times New Roman" panose="02020603050405020304" pitchFamily="18" charset="0"/>
              </a:rPr>
              <a:t>а</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500" dirty="0" err="1">
                <a:latin typeface="Times New Roman" panose="02020603050405020304" pitchFamily="18" charset="0"/>
                <a:cs typeface="Times New Roman" panose="02020603050405020304" pitchFamily="18" charset="0"/>
              </a:rPr>
              <a:t>қ</a:t>
            </a:r>
            <a:r>
              <a:rPr sz="3900" spc="-450" dirty="0" err="1">
                <a:latin typeface="Times New Roman" panose="02020603050405020304" pitchFamily="18" charset="0"/>
                <a:cs typeface="Times New Roman" panose="02020603050405020304" pitchFamily="18" charset="0"/>
              </a:rPr>
              <a:t>ұ</a:t>
            </a:r>
            <a:r>
              <a:rPr sz="3900" spc="-210" dirty="0" err="1">
                <a:latin typeface="Times New Roman" panose="02020603050405020304" pitchFamily="18" charset="0"/>
                <a:cs typeface="Times New Roman" panose="02020603050405020304" pitchFamily="18" charset="0"/>
              </a:rPr>
              <a:t>р</a:t>
            </a:r>
            <a:r>
              <a:rPr sz="3900" spc="-409" dirty="0" err="1">
                <a:latin typeface="Times New Roman" panose="02020603050405020304" pitchFamily="18" charset="0"/>
                <a:cs typeface="Times New Roman" panose="02020603050405020304" pitchFamily="18" charset="0"/>
              </a:rPr>
              <a:t>а</a:t>
            </a:r>
            <a:r>
              <a:rPr sz="3900" spc="-345" dirty="0" err="1">
                <a:latin typeface="Times New Roman" panose="02020603050405020304" pitchFamily="18" charset="0"/>
                <a:cs typeface="Times New Roman" panose="02020603050405020304" pitchFamily="18" charset="0"/>
              </a:rPr>
              <a:t>л</a:t>
            </a:r>
            <a:r>
              <a:rPr sz="3900" spc="-265" dirty="0" err="1">
                <a:latin typeface="Times New Roman" panose="02020603050405020304" pitchFamily="18" charset="0"/>
                <a:cs typeface="Times New Roman" panose="02020603050405020304" pitchFamily="18" charset="0"/>
              </a:rPr>
              <a:t>д</a:t>
            </a:r>
            <a:r>
              <a:rPr sz="3900" spc="-409" dirty="0" err="1">
                <a:latin typeface="Times New Roman" panose="02020603050405020304" pitchFamily="18" charset="0"/>
                <a:cs typeface="Times New Roman" panose="02020603050405020304" pitchFamily="18" charset="0"/>
              </a:rPr>
              <a:t>а</a:t>
            </a:r>
            <a:r>
              <a:rPr sz="3900" spc="-210" dirty="0" err="1">
                <a:latin typeface="Times New Roman" panose="02020603050405020304" pitchFamily="18" charset="0"/>
                <a:cs typeface="Times New Roman" panose="02020603050405020304" pitchFamily="18" charset="0"/>
              </a:rPr>
              <a:t>р</a:t>
            </a:r>
            <a:r>
              <a:rPr sz="3900" spc="-565" dirty="0" err="1">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380" dirty="0" err="1">
                <a:latin typeface="Times New Roman" panose="02020603050405020304" pitchFamily="18" charset="0"/>
                <a:cs typeface="Times New Roman" panose="02020603050405020304" pitchFamily="18" charset="0"/>
              </a:rPr>
              <a:t>п</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265" dirty="0" err="1">
                <a:latin typeface="Times New Roman" panose="02020603050405020304" pitchFamily="18" charset="0"/>
                <a:cs typeface="Times New Roman" panose="02020603050405020304" pitchFamily="18" charset="0"/>
              </a:rPr>
              <a:t>д</a:t>
            </a:r>
            <a:r>
              <a:rPr sz="3900" spc="-409" dirty="0" err="1">
                <a:latin typeface="Times New Roman" panose="02020603050405020304" pitchFamily="18" charset="0"/>
                <a:cs typeface="Times New Roman" panose="02020603050405020304" pitchFamily="18" charset="0"/>
              </a:rPr>
              <a:t>а</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570" dirty="0" err="1">
                <a:latin typeface="Times New Roman" panose="02020603050405020304" pitchFamily="18" charset="0"/>
                <a:cs typeface="Times New Roman" panose="02020603050405020304" pitchFamily="18" charset="0"/>
              </a:rPr>
              <a:t>ы</a:t>
            </a:r>
            <a:r>
              <a:rPr sz="3900" spc="-380" dirty="0" err="1">
                <a:latin typeface="Times New Roman" panose="02020603050405020304" pitchFamily="18" charset="0"/>
                <a:cs typeface="Times New Roman" panose="02020603050405020304" pitchFamily="18" charset="0"/>
              </a:rPr>
              <a:t>п</a:t>
            </a:r>
            <a:r>
              <a:rPr sz="3900" spc="-710" dirty="0">
                <a:latin typeface="Times New Roman" panose="02020603050405020304" pitchFamily="18" charset="0"/>
                <a:cs typeface="Times New Roman" panose="02020603050405020304" pitchFamily="18" charset="0"/>
              </a:rPr>
              <a:t>,</a:t>
            </a:r>
            <a:r>
              <a:rPr sz="3900" spc="-445" dirty="0">
                <a:latin typeface="Times New Roman" panose="02020603050405020304" pitchFamily="18" charset="0"/>
                <a:cs typeface="Times New Roman" panose="02020603050405020304" pitchFamily="18" charset="0"/>
              </a:rPr>
              <a:t> </a:t>
            </a:r>
            <a:r>
              <a:rPr sz="3900" spc="-235" dirty="0" err="1">
                <a:latin typeface="Times New Roman" panose="02020603050405020304" pitchFamily="18" charset="0"/>
                <a:cs typeface="Times New Roman" panose="02020603050405020304" pitchFamily="18" charset="0"/>
              </a:rPr>
              <a:t>ә</a:t>
            </a:r>
            <a:r>
              <a:rPr sz="3900" spc="-210" dirty="0" err="1">
                <a:latin typeface="Times New Roman" panose="02020603050405020304" pitchFamily="18" charset="0"/>
                <a:cs typeface="Times New Roman" panose="02020603050405020304" pitchFamily="18" charset="0"/>
              </a:rPr>
              <a:t>р</a:t>
            </a:r>
            <a:r>
              <a:rPr sz="3900" spc="-235" dirty="0" err="1">
                <a:latin typeface="Times New Roman" panose="02020603050405020304" pitchFamily="18" charset="0"/>
                <a:cs typeface="Times New Roman" panose="02020603050405020304" pitchFamily="18" charset="0"/>
              </a:rPr>
              <a:t>е</a:t>
            </a:r>
            <a:r>
              <a:rPr sz="3900" spc="-560" dirty="0" err="1">
                <a:latin typeface="Times New Roman" panose="02020603050405020304" pitchFamily="18" charset="0"/>
                <a:cs typeface="Times New Roman" panose="02020603050405020304" pitchFamily="18" charset="0"/>
              </a:rPr>
              <a:t>к</a:t>
            </a:r>
            <a:r>
              <a:rPr sz="3900" spc="-235" dirty="0" err="1">
                <a:latin typeface="Times New Roman" panose="02020603050405020304" pitchFamily="18" charset="0"/>
                <a:cs typeface="Times New Roman" panose="02020603050405020304" pitchFamily="18" charset="0"/>
              </a:rPr>
              <a:t>е</a:t>
            </a:r>
            <a:r>
              <a:rPr sz="3900" spc="-310" dirty="0" err="1">
                <a:latin typeface="Times New Roman" panose="02020603050405020304" pitchFamily="18" charset="0"/>
                <a:cs typeface="Times New Roman" panose="02020603050405020304" pitchFamily="18" charset="0"/>
              </a:rPr>
              <a:t>т</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235" dirty="0">
                <a:latin typeface="Times New Roman" panose="02020603050405020304" pitchFamily="18" charset="0"/>
                <a:cs typeface="Times New Roman" panose="02020603050405020304" pitchFamily="18" charset="0"/>
              </a:rPr>
              <a:t>е</a:t>
            </a:r>
            <a:r>
              <a:rPr lang="kk-KZ" sz="3900" spc="-235" dirty="0">
                <a:latin typeface="Times New Roman" panose="02020603050405020304" pitchFamily="18" charset="0"/>
                <a:cs typeface="Times New Roman" panose="02020603050405020304" pitchFamily="18" charset="0"/>
              </a:rPr>
              <a:t>т</a:t>
            </a:r>
            <a:r>
              <a:rPr sz="3900" spc="-465" dirty="0" err="1">
                <a:latin typeface="Times New Roman" panose="02020603050405020304" pitchFamily="18" charset="0"/>
                <a:cs typeface="Times New Roman" panose="02020603050405020304" pitchFamily="18" charset="0"/>
              </a:rPr>
              <a:t>у</a:t>
            </a:r>
            <a:r>
              <a:rPr sz="3900" spc="-265" dirty="0" err="1">
                <a:latin typeface="Times New Roman" panose="02020603050405020304" pitchFamily="18" charset="0"/>
                <a:cs typeface="Times New Roman" panose="02020603050405020304" pitchFamily="18" charset="0"/>
              </a:rPr>
              <a:t>і</a:t>
            </a:r>
            <a:r>
              <a:rPr sz="3900" spc="-340" dirty="0" err="1">
                <a:latin typeface="Times New Roman" panose="02020603050405020304" pitchFamily="18" charset="0"/>
                <a:cs typeface="Times New Roman" panose="02020603050405020304" pitchFamily="18" charset="0"/>
              </a:rPr>
              <a:t>н</a:t>
            </a:r>
            <a:r>
              <a:rPr sz="3900" spc="-170" dirty="0" err="1">
                <a:latin typeface="Times New Roman" panose="02020603050405020304" pitchFamily="18" charset="0"/>
                <a:cs typeface="Times New Roman" panose="02020603050405020304" pitchFamily="18" charset="0"/>
              </a:rPr>
              <a:t>е</a:t>
            </a:r>
            <a:r>
              <a:rPr sz="3900" spc="-170" dirty="0">
                <a:latin typeface="Times New Roman" panose="02020603050405020304" pitchFamily="18" charset="0"/>
                <a:cs typeface="Times New Roman" panose="02020603050405020304" pitchFamily="18" charset="0"/>
              </a:rPr>
              <a:t>  </a:t>
            </a:r>
            <a:r>
              <a:rPr sz="3900" spc="-270" dirty="0" err="1">
                <a:latin typeface="Times New Roman" panose="02020603050405020304" pitchFamily="18" charset="0"/>
                <a:cs typeface="Times New Roman" panose="02020603050405020304" pitchFamily="18" charset="0"/>
              </a:rPr>
              <a:t>б</a:t>
            </a:r>
            <a:r>
              <a:rPr sz="3900" spc="-409" dirty="0" err="1">
                <a:latin typeface="Times New Roman" panose="02020603050405020304" pitchFamily="18" charset="0"/>
                <a:cs typeface="Times New Roman" panose="02020603050405020304" pitchFamily="18" charset="0"/>
              </a:rPr>
              <a:t>а</a:t>
            </a:r>
            <a:r>
              <a:rPr sz="3900" spc="-335" dirty="0" err="1">
                <a:latin typeface="Times New Roman" panose="02020603050405020304" pitchFamily="18" charset="0"/>
                <a:cs typeface="Times New Roman" panose="02020603050405020304" pitchFamily="18" charset="0"/>
              </a:rPr>
              <a:t>й</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340" dirty="0" err="1">
                <a:latin typeface="Times New Roman" panose="02020603050405020304" pitchFamily="18" charset="0"/>
                <a:cs typeface="Times New Roman" panose="02020603050405020304" pitchFamily="18" charset="0"/>
              </a:rPr>
              <a:t>н</a:t>
            </a:r>
            <a:r>
              <a:rPr sz="3900" spc="-570" dirty="0" err="1">
                <a:latin typeface="Times New Roman" panose="02020603050405020304" pitchFamily="18" charset="0"/>
                <a:cs typeface="Times New Roman" panose="02020603050405020304" pitchFamily="18" charset="0"/>
              </a:rPr>
              <a:t>ы</a:t>
            </a:r>
            <a:r>
              <a:rPr sz="3900" spc="-40" dirty="0" err="1">
                <a:latin typeface="Times New Roman" panose="02020603050405020304" pitchFamily="18" charset="0"/>
                <a:cs typeface="Times New Roman" panose="02020603050405020304" pitchFamily="18" charset="0"/>
              </a:rPr>
              <a:t>с</a:t>
            </a:r>
            <a:r>
              <a:rPr sz="3900" spc="-315" dirty="0" err="1">
                <a:latin typeface="Times New Roman" panose="02020603050405020304" pitchFamily="18" charset="0"/>
                <a:cs typeface="Times New Roman" panose="02020603050405020304" pitchFamily="18" charset="0"/>
              </a:rPr>
              <a:t>т</a:t>
            </a:r>
            <a:r>
              <a:rPr sz="3900" spc="-565" dirty="0" err="1">
                <a:latin typeface="Times New Roman" panose="02020603050405020304" pitchFamily="18" charset="0"/>
                <a:cs typeface="Times New Roman" panose="02020603050405020304" pitchFamily="18" charset="0"/>
              </a:rPr>
              <a:t>ы</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235" dirty="0" err="1">
                <a:latin typeface="Times New Roman" panose="02020603050405020304" pitchFamily="18" charset="0"/>
                <a:cs typeface="Times New Roman" panose="02020603050405020304" pitchFamily="18" charset="0"/>
              </a:rPr>
              <a:t>о</a:t>
            </a:r>
            <a:r>
              <a:rPr sz="3900" spc="-335" dirty="0" err="1">
                <a:latin typeface="Times New Roman" panose="02020603050405020304" pitchFamily="18" charset="0"/>
                <a:cs typeface="Times New Roman" panose="02020603050405020304" pitchFamily="18" charset="0"/>
              </a:rPr>
              <a:t>й</a:t>
            </a:r>
            <a:r>
              <a:rPr sz="3900" spc="-345" dirty="0" err="1">
                <a:latin typeface="Times New Roman" panose="02020603050405020304" pitchFamily="18" charset="0"/>
                <a:cs typeface="Times New Roman" panose="02020603050405020304" pitchFamily="18" charset="0"/>
              </a:rPr>
              <a:t>л</a:t>
            </a:r>
            <a:r>
              <a:rPr sz="3900" spc="-409" dirty="0" err="1">
                <a:latin typeface="Times New Roman" panose="02020603050405020304" pitchFamily="18" charset="0"/>
                <a:cs typeface="Times New Roman" panose="02020603050405020304" pitchFamily="18" charset="0"/>
              </a:rPr>
              <a:t>а</a:t>
            </a:r>
            <a:r>
              <a:rPr sz="3900" spc="-459" dirty="0" err="1">
                <a:latin typeface="Times New Roman" panose="02020603050405020304" pitchFamily="18" charset="0"/>
                <a:cs typeface="Times New Roman" panose="02020603050405020304" pitchFamily="18" charset="0"/>
              </a:rPr>
              <a:t>у</a:t>
            </a:r>
            <a:r>
              <a:rPr sz="3900" spc="-445" dirty="0">
                <a:latin typeface="Times New Roman" panose="02020603050405020304" pitchFamily="18" charset="0"/>
                <a:cs typeface="Times New Roman" panose="02020603050405020304" pitchFamily="18" charset="0"/>
              </a:rPr>
              <a:t> </a:t>
            </a:r>
            <a:r>
              <a:rPr sz="3900" spc="-185" dirty="0">
                <a:latin typeface="Times New Roman" panose="02020603050405020304" pitchFamily="18" charset="0"/>
                <a:cs typeface="Times New Roman" panose="02020603050405020304" pitchFamily="18" charset="0"/>
              </a:rPr>
              <a:t>м</a:t>
            </a:r>
            <a:r>
              <a:rPr sz="3900" spc="-235" dirty="0">
                <a:latin typeface="Times New Roman" panose="02020603050405020304" pitchFamily="18" charset="0"/>
                <a:cs typeface="Times New Roman" panose="02020603050405020304" pitchFamily="18" charset="0"/>
              </a:rPr>
              <a:t>е</a:t>
            </a:r>
            <a:r>
              <a:rPr sz="3900" spc="-335" dirty="0">
                <a:latin typeface="Times New Roman" panose="02020603050405020304" pitchFamily="18" charset="0"/>
                <a:cs typeface="Times New Roman" panose="02020603050405020304" pitchFamily="18" charset="0"/>
              </a:rPr>
              <a:t>н</a:t>
            </a:r>
            <a:r>
              <a:rPr sz="3900" spc="-445" dirty="0">
                <a:latin typeface="Times New Roman" panose="02020603050405020304" pitchFamily="18" charset="0"/>
                <a:cs typeface="Times New Roman" panose="02020603050405020304" pitchFamily="18" charset="0"/>
              </a:rPr>
              <a:t> </a:t>
            </a:r>
            <a:r>
              <a:rPr sz="3900" spc="-500" dirty="0" err="1">
                <a:latin typeface="Times New Roman" panose="02020603050405020304" pitchFamily="18" charset="0"/>
                <a:cs typeface="Times New Roman" panose="02020603050405020304" pitchFamily="18" charset="0"/>
              </a:rPr>
              <a:t>қ</a:t>
            </a:r>
            <a:r>
              <a:rPr sz="3900" spc="-409" dirty="0" err="1">
                <a:latin typeface="Times New Roman" panose="02020603050405020304" pitchFamily="18" charset="0"/>
                <a:cs typeface="Times New Roman" panose="02020603050405020304" pitchFamily="18" charset="0"/>
              </a:rPr>
              <a:t>а</a:t>
            </a:r>
            <a:r>
              <a:rPr sz="3900" spc="-270" dirty="0" err="1">
                <a:latin typeface="Times New Roman" panose="02020603050405020304" pitchFamily="18" charset="0"/>
                <a:cs typeface="Times New Roman" panose="02020603050405020304" pitchFamily="18" charset="0"/>
              </a:rPr>
              <a:t>б</a:t>
            </a:r>
            <a:r>
              <a:rPr sz="3900" spc="-570" dirty="0" err="1">
                <a:latin typeface="Times New Roman" panose="02020603050405020304" pitchFamily="18" charset="0"/>
                <a:cs typeface="Times New Roman" panose="02020603050405020304" pitchFamily="18" charset="0"/>
              </a:rPr>
              <a:t>ы</a:t>
            </a:r>
            <a:r>
              <a:rPr sz="3900" spc="-345" dirty="0" err="1">
                <a:latin typeface="Times New Roman" panose="02020603050405020304" pitchFamily="18" charset="0"/>
                <a:cs typeface="Times New Roman" panose="02020603050405020304" pitchFamily="18" charset="0"/>
              </a:rPr>
              <a:t>л</a:t>
            </a:r>
            <a:r>
              <a:rPr sz="3900" spc="-265" dirty="0" err="1">
                <a:latin typeface="Times New Roman" panose="02020603050405020304" pitchFamily="18" charset="0"/>
                <a:cs typeface="Times New Roman" panose="02020603050405020304" pitchFamily="18" charset="0"/>
              </a:rPr>
              <a:t>д</a:t>
            </a:r>
            <a:r>
              <a:rPr sz="3900" spc="-409" dirty="0" err="1">
                <a:latin typeface="Times New Roman" panose="02020603050405020304" pitchFamily="18" charset="0"/>
                <a:cs typeface="Times New Roman" panose="02020603050405020304" pitchFamily="18" charset="0"/>
              </a:rPr>
              <a:t>а</a:t>
            </a:r>
            <a:r>
              <a:rPr sz="3900" spc="-459" dirty="0" err="1">
                <a:latin typeface="Times New Roman" panose="02020603050405020304" pitchFamily="18" charset="0"/>
                <a:cs typeface="Times New Roman" panose="02020603050405020304" pitchFamily="18" charset="0"/>
              </a:rPr>
              <a:t>у</a:t>
            </a:r>
            <a:r>
              <a:rPr sz="3900" spc="-445" dirty="0">
                <a:latin typeface="Times New Roman" panose="02020603050405020304" pitchFamily="18" charset="0"/>
                <a:cs typeface="Times New Roman" panose="02020603050405020304" pitchFamily="18" charset="0"/>
              </a:rPr>
              <a:t> </a:t>
            </a:r>
            <a:r>
              <a:rPr lang="kk-KZ" sz="3900" spc="-445" dirty="0">
                <a:latin typeface="Times New Roman" panose="02020603050405020304" pitchFamily="18" charset="0"/>
                <a:cs typeface="Times New Roman" panose="02020603050405020304" pitchFamily="18" charset="0"/>
              </a:rPr>
              <a:t> </a:t>
            </a:r>
            <a:r>
              <a:rPr sz="3900" spc="-235" dirty="0" err="1">
                <a:latin typeface="Times New Roman" panose="02020603050405020304" pitchFamily="18" charset="0"/>
                <a:cs typeface="Times New Roman" panose="02020603050405020304" pitchFamily="18" charset="0"/>
              </a:rPr>
              <a:t>ә</a:t>
            </a:r>
            <a:r>
              <a:rPr sz="3900" spc="-210" dirty="0" err="1">
                <a:latin typeface="Times New Roman" panose="02020603050405020304" pitchFamily="18" charset="0"/>
                <a:cs typeface="Times New Roman" panose="02020603050405020304" pitchFamily="18" charset="0"/>
              </a:rPr>
              <a:t>р</a:t>
            </a:r>
            <a:r>
              <a:rPr sz="3900" spc="-235" dirty="0" err="1">
                <a:latin typeface="Times New Roman" panose="02020603050405020304" pitchFamily="18" charset="0"/>
                <a:cs typeface="Times New Roman" panose="02020603050405020304" pitchFamily="18" charset="0"/>
              </a:rPr>
              <a:t>е</a:t>
            </a:r>
            <a:r>
              <a:rPr sz="3900" spc="-560" dirty="0" err="1">
                <a:latin typeface="Times New Roman" panose="02020603050405020304" pitchFamily="18" charset="0"/>
                <a:cs typeface="Times New Roman" panose="02020603050405020304" pitchFamily="18" charset="0"/>
              </a:rPr>
              <a:t>к</a:t>
            </a:r>
            <a:r>
              <a:rPr sz="3900" spc="-235" dirty="0" err="1">
                <a:latin typeface="Times New Roman" panose="02020603050405020304" pitchFamily="18" charset="0"/>
                <a:cs typeface="Times New Roman" panose="02020603050405020304" pitchFamily="18" charset="0"/>
              </a:rPr>
              <a:t>е</a:t>
            </a:r>
            <a:r>
              <a:rPr sz="3900" spc="-315" dirty="0" err="1">
                <a:latin typeface="Times New Roman" panose="02020603050405020304" pitchFamily="18" charset="0"/>
                <a:cs typeface="Times New Roman" panose="02020603050405020304" pitchFamily="18" charset="0"/>
              </a:rPr>
              <a:t>т</a:t>
            </a:r>
            <a:r>
              <a:rPr sz="3900" spc="-305" dirty="0" err="1">
                <a:latin typeface="Times New Roman" panose="02020603050405020304" pitchFamily="18" charset="0"/>
                <a:cs typeface="Times New Roman" panose="02020603050405020304" pitchFamily="18" charset="0"/>
              </a:rPr>
              <a:t>і</a:t>
            </a:r>
            <a:r>
              <a:rPr sz="3900" spc="-305" dirty="0">
                <a:latin typeface="Times New Roman" panose="02020603050405020304" pitchFamily="18" charset="0"/>
                <a:cs typeface="Times New Roman" panose="02020603050405020304" pitchFamily="18" charset="0"/>
              </a:rPr>
              <a:t>  </a:t>
            </a:r>
            <a:r>
              <a:rPr sz="3900" spc="-409" dirty="0">
                <a:latin typeface="Times New Roman" panose="02020603050405020304" pitchFamily="18" charset="0"/>
                <a:cs typeface="Times New Roman" panose="02020603050405020304" pitchFamily="18" charset="0"/>
              </a:rPr>
              <a:t>қалыптасады.</a:t>
            </a:r>
            <a:endParaRPr sz="39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179D4"/>
          </a:solidFill>
        </p:spPr>
        <p:txBody>
          <a:bodyPr wrap="square" lIns="0" tIns="0" rIns="0" bIns="0" rtlCol="0"/>
          <a:lstStyle/>
          <a:p>
            <a:endParaRPr/>
          </a:p>
        </p:txBody>
      </p:sp>
      <p:sp>
        <p:nvSpPr>
          <p:cNvPr id="3" name="object 3"/>
          <p:cNvSpPr/>
          <p:nvPr/>
        </p:nvSpPr>
        <p:spPr>
          <a:xfrm>
            <a:off x="1052754" y="1030497"/>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4" name="object 4"/>
          <p:cNvSpPr/>
          <p:nvPr/>
        </p:nvSpPr>
        <p:spPr>
          <a:xfrm>
            <a:off x="1052754" y="1212362"/>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5" name="object 5"/>
          <p:cNvSpPr/>
          <p:nvPr/>
        </p:nvSpPr>
        <p:spPr>
          <a:xfrm>
            <a:off x="1052754" y="1394227"/>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6" name="object 6"/>
          <p:cNvSpPr/>
          <p:nvPr/>
        </p:nvSpPr>
        <p:spPr>
          <a:xfrm>
            <a:off x="1028700" y="9258516"/>
            <a:ext cx="589915" cy="194945"/>
          </a:xfrm>
          <a:custGeom>
            <a:avLst/>
            <a:gdLst/>
            <a:ahLst/>
            <a:cxnLst/>
            <a:rect l="l" t="t" r="r" b="b"/>
            <a:pathLst>
              <a:path w="589915" h="194945">
                <a:moveTo>
                  <a:pt x="456159" y="194857"/>
                </a:moveTo>
                <a:lnTo>
                  <a:pt x="446924" y="194857"/>
                </a:lnTo>
                <a:lnTo>
                  <a:pt x="441730" y="192549"/>
                </a:lnTo>
                <a:lnTo>
                  <a:pt x="438267" y="187354"/>
                </a:lnTo>
                <a:lnTo>
                  <a:pt x="435661" y="180888"/>
                </a:lnTo>
                <a:lnTo>
                  <a:pt x="435598" y="174152"/>
                </a:lnTo>
                <a:lnTo>
                  <a:pt x="438023" y="167957"/>
                </a:lnTo>
                <a:lnTo>
                  <a:pt x="442884" y="163114"/>
                </a:lnTo>
                <a:lnTo>
                  <a:pt x="515027" y="114634"/>
                </a:lnTo>
                <a:lnTo>
                  <a:pt x="0" y="114634"/>
                </a:lnTo>
                <a:lnTo>
                  <a:pt x="0" y="80006"/>
                </a:lnTo>
                <a:lnTo>
                  <a:pt x="515027" y="80006"/>
                </a:lnTo>
                <a:lnTo>
                  <a:pt x="442884" y="31526"/>
                </a:lnTo>
                <a:lnTo>
                  <a:pt x="438023" y="26440"/>
                </a:lnTo>
                <a:lnTo>
                  <a:pt x="435598" y="20272"/>
                </a:lnTo>
                <a:lnTo>
                  <a:pt x="435661" y="13671"/>
                </a:lnTo>
                <a:lnTo>
                  <a:pt x="438267" y="7286"/>
                </a:lnTo>
                <a:lnTo>
                  <a:pt x="443353" y="2425"/>
                </a:lnTo>
                <a:lnTo>
                  <a:pt x="449521" y="0"/>
                </a:lnTo>
                <a:lnTo>
                  <a:pt x="456122" y="63"/>
                </a:lnTo>
                <a:lnTo>
                  <a:pt x="462507" y="2669"/>
                </a:lnTo>
                <a:lnTo>
                  <a:pt x="586592" y="86354"/>
                </a:lnTo>
                <a:lnTo>
                  <a:pt x="589478" y="91549"/>
                </a:lnTo>
                <a:lnTo>
                  <a:pt x="589478" y="103091"/>
                </a:lnTo>
                <a:lnTo>
                  <a:pt x="586592" y="108286"/>
                </a:lnTo>
                <a:lnTo>
                  <a:pt x="581975" y="111749"/>
                </a:lnTo>
                <a:lnTo>
                  <a:pt x="462507" y="191972"/>
                </a:lnTo>
                <a:lnTo>
                  <a:pt x="459621" y="193703"/>
                </a:lnTo>
                <a:lnTo>
                  <a:pt x="456159" y="194857"/>
                </a:lnTo>
                <a:close/>
              </a:path>
            </a:pathLst>
          </a:custGeom>
          <a:solidFill>
            <a:srgbClr val="F4F4F4"/>
          </a:solidFill>
        </p:spPr>
        <p:txBody>
          <a:bodyPr wrap="square" lIns="0" tIns="0" rIns="0" bIns="0" rtlCol="0"/>
          <a:lstStyle/>
          <a:p>
            <a:endParaRPr/>
          </a:p>
        </p:txBody>
      </p:sp>
      <p:sp>
        <p:nvSpPr>
          <p:cNvPr id="7" name="object 7"/>
          <p:cNvSpPr/>
          <p:nvPr/>
        </p:nvSpPr>
        <p:spPr>
          <a:xfrm>
            <a:off x="4814989" y="1943397"/>
            <a:ext cx="1267460" cy="1307465"/>
          </a:xfrm>
          <a:custGeom>
            <a:avLst/>
            <a:gdLst/>
            <a:ahLst/>
            <a:cxnLst/>
            <a:rect l="l" t="t" r="r" b="b"/>
            <a:pathLst>
              <a:path w="1267460" h="1307464">
                <a:moveTo>
                  <a:pt x="633822" y="1010412"/>
                </a:moveTo>
                <a:lnTo>
                  <a:pt x="409143" y="1010412"/>
                </a:lnTo>
                <a:lnTo>
                  <a:pt x="428189" y="968778"/>
                </a:lnTo>
                <a:lnTo>
                  <a:pt x="448645" y="926499"/>
                </a:lnTo>
                <a:lnTo>
                  <a:pt x="470566" y="883474"/>
                </a:lnTo>
                <a:lnTo>
                  <a:pt x="493543" y="840465"/>
                </a:lnTo>
                <a:lnTo>
                  <a:pt x="517861" y="796938"/>
                </a:lnTo>
                <a:lnTo>
                  <a:pt x="543343" y="753223"/>
                </a:lnTo>
                <a:lnTo>
                  <a:pt x="569927" y="709435"/>
                </a:lnTo>
                <a:lnTo>
                  <a:pt x="597552" y="665688"/>
                </a:lnTo>
                <a:lnTo>
                  <a:pt x="626157" y="622096"/>
                </a:lnTo>
                <a:lnTo>
                  <a:pt x="655678" y="578774"/>
                </a:lnTo>
                <a:lnTo>
                  <a:pt x="686055" y="535837"/>
                </a:lnTo>
                <a:lnTo>
                  <a:pt x="717227" y="493398"/>
                </a:lnTo>
                <a:lnTo>
                  <a:pt x="749131" y="451572"/>
                </a:lnTo>
                <a:lnTo>
                  <a:pt x="781705" y="410473"/>
                </a:lnTo>
                <a:lnTo>
                  <a:pt x="814889" y="370216"/>
                </a:lnTo>
                <a:lnTo>
                  <a:pt x="848621" y="330915"/>
                </a:lnTo>
                <a:lnTo>
                  <a:pt x="882838" y="292684"/>
                </a:lnTo>
                <a:lnTo>
                  <a:pt x="917480" y="255638"/>
                </a:lnTo>
                <a:lnTo>
                  <a:pt x="952484" y="219891"/>
                </a:lnTo>
                <a:lnTo>
                  <a:pt x="987789" y="185557"/>
                </a:lnTo>
                <a:lnTo>
                  <a:pt x="1023334" y="152751"/>
                </a:lnTo>
                <a:lnTo>
                  <a:pt x="1059056" y="121587"/>
                </a:lnTo>
                <a:lnTo>
                  <a:pt x="1094894" y="92179"/>
                </a:lnTo>
                <a:lnTo>
                  <a:pt x="1130787" y="64642"/>
                </a:lnTo>
                <a:lnTo>
                  <a:pt x="1166672" y="39090"/>
                </a:lnTo>
                <a:lnTo>
                  <a:pt x="1223822" y="0"/>
                </a:lnTo>
                <a:lnTo>
                  <a:pt x="1272768" y="65963"/>
                </a:lnTo>
                <a:lnTo>
                  <a:pt x="1253684" y="82664"/>
                </a:lnTo>
                <a:lnTo>
                  <a:pt x="1232962" y="101556"/>
                </a:lnTo>
                <a:lnTo>
                  <a:pt x="1187128" y="145815"/>
                </a:lnTo>
                <a:lnTo>
                  <a:pt x="1136327" y="198537"/>
                </a:lnTo>
                <a:lnTo>
                  <a:pt x="1109393" y="228006"/>
                </a:lnTo>
                <a:lnTo>
                  <a:pt x="1081615" y="259515"/>
                </a:lnTo>
                <a:lnTo>
                  <a:pt x="1053123" y="293036"/>
                </a:lnTo>
                <a:lnTo>
                  <a:pt x="1024051" y="328545"/>
                </a:lnTo>
                <a:lnTo>
                  <a:pt x="994530" y="366016"/>
                </a:lnTo>
                <a:lnTo>
                  <a:pt x="964693" y="405422"/>
                </a:lnTo>
                <a:lnTo>
                  <a:pt x="934672" y="446740"/>
                </a:lnTo>
                <a:lnTo>
                  <a:pt x="904599" y="489943"/>
                </a:lnTo>
                <a:lnTo>
                  <a:pt x="874607" y="535005"/>
                </a:lnTo>
                <a:lnTo>
                  <a:pt x="844828" y="581900"/>
                </a:lnTo>
                <a:lnTo>
                  <a:pt x="815394" y="630604"/>
                </a:lnTo>
                <a:lnTo>
                  <a:pt x="786437" y="681091"/>
                </a:lnTo>
                <a:lnTo>
                  <a:pt x="758090" y="733335"/>
                </a:lnTo>
                <a:lnTo>
                  <a:pt x="730485" y="787310"/>
                </a:lnTo>
                <a:lnTo>
                  <a:pt x="703755" y="842991"/>
                </a:lnTo>
                <a:lnTo>
                  <a:pt x="678031" y="900352"/>
                </a:lnTo>
                <a:lnTo>
                  <a:pt x="653445" y="959368"/>
                </a:lnTo>
                <a:lnTo>
                  <a:pt x="633822" y="1010412"/>
                </a:lnTo>
                <a:close/>
              </a:path>
              <a:path w="1267460" h="1307464">
                <a:moveTo>
                  <a:pt x="447052" y="1316240"/>
                </a:moveTo>
                <a:lnTo>
                  <a:pt x="408292" y="1308514"/>
                </a:lnTo>
                <a:lnTo>
                  <a:pt x="362102" y="1275613"/>
                </a:lnTo>
                <a:lnTo>
                  <a:pt x="337381" y="1245500"/>
                </a:lnTo>
                <a:lnTo>
                  <a:pt x="290948" y="1157659"/>
                </a:lnTo>
                <a:lnTo>
                  <a:pt x="254231" y="1087299"/>
                </a:lnTo>
                <a:lnTo>
                  <a:pt x="219703" y="1023648"/>
                </a:lnTo>
                <a:lnTo>
                  <a:pt x="187335" y="966372"/>
                </a:lnTo>
                <a:lnTo>
                  <a:pt x="157100" y="915136"/>
                </a:lnTo>
                <a:lnTo>
                  <a:pt x="128970" y="869607"/>
                </a:lnTo>
                <a:lnTo>
                  <a:pt x="102914" y="829449"/>
                </a:lnTo>
                <a:lnTo>
                  <a:pt x="78906" y="794329"/>
                </a:lnTo>
                <a:lnTo>
                  <a:pt x="36919" y="737867"/>
                </a:lnTo>
                <a:lnTo>
                  <a:pt x="2781" y="697547"/>
                </a:lnTo>
                <a:lnTo>
                  <a:pt x="0" y="692340"/>
                </a:lnTo>
                <a:lnTo>
                  <a:pt x="87744" y="655675"/>
                </a:lnTo>
                <a:lnTo>
                  <a:pt x="111548" y="673757"/>
                </a:lnTo>
                <a:lnTo>
                  <a:pt x="140160" y="697642"/>
                </a:lnTo>
                <a:lnTo>
                  <a:pt x="172558" y="726740"/>
                </a:lnTo>
                <a:lnTo>
                  <a:pt x="207721" y="760463"/>
                </a:lnTo>
                <a:lnTo>
                  <a:pt x="244627" y="798219"/>
                </a:lnTo>
                <a:lnTo>
                  <a:pt x="282254" y="839420"/>
                </a:lnTo>
                <a:lnTo>
                  <a:pt x="319581" y="883474"/>
                </a:lnTo>
                <a:lnTo>
                  <a:pt x="355587" y="929792"/>
                </a:lnTo>
                <a:lnTo>
                  <a:pt x="370277" y="953228"/>
                </a:lnTo>
                <a:lnTo>
                  <a:pt x="382089" y="971488"/>
                </a:lnTo>
                <a:lnTo>
                  <a:pt x="394038" y="989055"/>
                </a:lnTo>
                <a:lnTo>
                  <a:pt x="409143" y="1010412"/>
                </a:lnTo>
                <a:lnTo>
                  <a:pt x="633822" y="1010412"/>
                </a:lnTo>
                <a:lnTo>
                  <a:pt x="630131" y="1020013"/>
                </a:lnTo>
                <a:lnTo>
                  <a:pt x="608220" y="1082261"/>
                </a:lnTo>
                <a:lnTo>
                  <a:pt x="587845" y="1146087"/>
                </a:lnTo>
                <a:lnTo>
                  <a:pt x="569137" y="1211465"/>
                </a:lnTo>
                <a:lnTo>
                  <a:pt x="548192" y="1251673"/>
                </a:lnTo>
                <a:lnTo>
                  <a:pt x="521733" y="1285041"/>
                </a:lnTo>
                <a:lnTo>
                  <a:pt x="488461" y="1307815"/>
                </a:lnTo>
                <a:lnTo>
                  <a:pt x="447052" y="1316240"/>
                </a:lnTo>
                <a:close/>
              </a:path>
            </a:pathLst>
          </a:custGeom>
          <a:solidFill>
            <a:srgbClr val="99B83C"/>
          </a:solidFill>
        </p:spPr>
        <p:txBody>
          <a:bodyPr wrap="square" lIns="0" tIns="0" rIns="0" bIns="0" rtlCol="0"/>
          <a:lstStyle/>
          <a:p>
            <a:endParaRPr/>
          </a:p>
        </p:txBody>
      </p:sp>
      <p:grpSp>
        <p:nvGrpSpPr>
          <p:cNvPr id="8" name="object 8"/>
          <p:cNvGrpSpPr/>
          <p:nvPr/>
        </p:nvGrpSpPr>
        <p:grpSpPr>
          <a:xfrm>
            <a:off x="554603" y="3692642"/>
            <a:ext cx="1475740" cy="1678305"/>
            <a:chOff x="554603" y="3692642"/>
            <a:chExt cx="1475740" cy="1678305"/>
          </a:xfrm>
        </p:grpSpPr>
        <p:sp>
          <p:nvSpPr>
            <p:cNvPr id="9" name="object 9"/>
            <p:cNvSpPr/>
            <p:nvPr/>
          </p:nvSpPr>
          <p:spPr>
            <a:xfrm>
              <a:off x="994086" y="3692642"/>
              <a:ext cx="1036319" cy="1034415"/>
            </a:xfrm>
            <a:custGeom>
              <a:avLst/>
              <a:gdLst/>
              <a:ahLst/>
              <a:cxnLst/>
              <a:rect l="l" t="t" r="r" b="b"/>
              <a:pathLst>
                <a:path w="1036319" h="1034414">
                  <a:moveTo>
                    <a:pt x="529605" y="1033979"/>
                  </a:moveTo>
                  <a:lnTo>
                    <a:pt x="485362" y="1033117"/>
                  </a:lnTo>
                  <a:lnTo>
                    <a:pt x="441231" y="1028482"/>
                  </a:lnTo>
                  <a:lnTo>
                    <a:pt x="397469" y="1020047"/>
                  </a:lnTo>
                  <a:lnTo>
                    <a:pt x="354332" y="1007782"/>
                  </a:lnTo>
                  <a:lnTo>
                    <a:pt x="312079" y="991662"/>
                  </a:lnTo>
                  <a:lnTo>
                    <a:pt x="270966" y="971658"/>
                  </a:lnTo>
                  <a:lnTo>
                    <a:pt x="231251" y="947742"/>
                  </a:lnTo>
                  <a:lnTo>
                    <a:pt x="193191" y="919887"/>
                  </a:lnTo>
                  <a:lnTo>
                    <a:pt x="157784" y="888740"/>
                  </a:lnTo>
                  <a:lnTo>
                    <a:pt x="125878" y="855135"/>
                  </a:lnTo>
                  <a:lnTo>
                    <a:pt x="97500" y="819331"/>
                  </a:lnTo>
                  <a:lnTo>
                    <a:pt x="72678" y="781582"/>
                  </a:lnTo>
                  <a:lnTo>
                    <a:pt x="51440" y="742147"/>
                  </a:lnTo>
                  <a:lnTo>
                    <a:pt x="33815" y="701282"/>
                  </a:lnTo>
                  <a:lnTo>
                    <a:pt x="19830" y="659244"/>
                  </a:lnTo>
                  <a:lnTo>
                    <a:pt x="9514" y="616289"/>
                  </a:lnTo>
                  <a:lnTo>
                    <a:pt x="2894" y="572674"/>
                  </a:lnTo>
                  <a:lnTo>
                    <a:pt x="0" y="528656"/>
                  </a:lnTo>
                  <a:lnTo>
                    <a:pt x="858" y="484491"/>
                  </a:lnTo>
                  <a:lnTo>
                    <a:pt x="5497" y="440437"/>
                  </a:lnTo>
                  <a:lnTo>
                    <a:pt x="13945" y="396749"/>
                  </a:lnTo>
                  <a:lnTo>
                    <a:pt x="26230" y="353686"/>
                  </a:lnTo>
                  <a:lnTo>
                    <a:pt x="42380" y="311502"/>
                  </a:lnTo>
                  <a:lnTo>
                    <a:pt x="62424" y="270456"/>
                  </a:lnTo>
                  <a:lnTo>
                    <a:pt x="86389" y="230804"/>
                  </a:lnTo>
                  <a:lnTo>
                    <a:pt x="114303" y="192802"/>
                  </a:lnTo>
                  <a:lnTo>
                    <a:pt x="145507" y="157458"/>
                  </a:lnTo>
                  <a:lnTo>
                    <a:pt x="179173" y="125610"/>
                  </a:lnTo>
                  <a:lnTo>
                    <a:pt x="215042" y="97285"/>
                  </a:lnTo>
                  <a:lnTo>
                    <a:pt x="252858" y="72511"/>
                  </a:lnTo>
                  <a:lnTo>
                    <a:pt x="292364" y="51316"/>
                  </a:lnTo>
                  <a:lnTo>
                    <a:pt x="333302" y="33728"/>
                  </a:lnTo>
                  <a:lnTo>
                    <a:pt x="375416" y="19775"/>
                  </a:lnTo>
                  <a:lnTo>
                    <a:pt x="418447" y="9483"/>
                  </a:lnTo>
                  <a:lnTo>
                    <a:pt x="462138" y="2882"/>
                  </a:lnTo>
                  <a:lnTo>
                    <a:pt x="506233" y="0"/>
                  </a:lnTo>
                  <a:lnTo>
                    <a:pt x="550474" y="862"/>
                  </a:lnTo>
                  <a:lnTo>
                    <a:pt x="594604" y="5499"/>
                  </a:lnTo>
                  <a:lnTo>
                    <a:pt x="638365" y="13937"/>
                  </a:lnTo>
                  <a:lnTo>
                    <a:pt x="681501" y="26204"/>
                  </a:lnTo>
                  <a:lnTo>
                    <a:pt x="723754" y="42328"/>
                  </a:lnTo>
                  <a:lnTo>
                    <a:pt x="764866" y="62338"/>
                  </a:lnTo>
                  <a:lnTo>
                    <a:pt x="804581" y="86260"/>
                  </a:lnTo>
                  <a:lnTo>
                    <a:pt x="842642" y="114122"/>
                  </a:lnTo>
                  <a:lnTo>
                    <a:pt x="878058" y="145270"/>
                  </a:lnTo>
                  <a:lnTo>
                    <a:pt x="909972" y="178874"/>
                  </a:lnTo>
                  <a:lnTo>
                    <a:pt x="938356" y="214679"/>
                  </a:lnTo>
                  <a:lnTo>
                    <a:pt x="963182" y="252427"/>
                  </a:lnTo>
                  <a:lnTo>
                    <a:pt x="984422" y="291861"/>
                  </a:lnTo>
                  <a:lnTo>
                    <a:pt x="1002049" y="332725"/>
                  </a:lnTo>
                  <a:lnTo>
                    <a:pt x="1016035" y="374762"/>
                  </a:lnTo>
                  <a:lnTo>
                    <a:pt x="1026351" y="417715"/>
                  </a:lnTo>
                  <a:lnTo>
                    <a:pt x="1032971" y="461328"/>
                  </a:lnTo>
                  <a:lnTo>
                    <a:pt x="1035866" y="505343"/>
                  </a:lnTo>
                  <a:lnTo>
                    <a:pt x="1035008" y="549504"/>
                  </a:lnTo>
                  <a:lnTo>
                    <a:pt x="1030370" y="593554"/>
                  </a:lnTo>
                  <a:lnTo>
                    <a:pt x="1021923" y="637236"/>
                  </a:lnTo>
                  <a:lnTo>
                    <a:pt x="1009641" y="680294"/>
                  </a:lnTo>
                  <a:lnTo>
                    <a:pt x="993494" y="722470"/>
                  </a:lnTo>
                  <a:lnTo>
                    <a:pt x="973456" y="763508"/>
                  </a:lnTo>
                  <a:lnTo>
                    <a:pt x="949499" y="803151"/>
                  </a:lnTo>
                  <a:lnTo>
                    <a:pt x="921595" y="841142"/>
                  </a:lnTo>
                  <a:lnTo>
                    <a:pt x="890380" y="876494"/>
                  </a:lnTo>
                  <a:lnTo>
                    <a:pt x="856706" y="908349"/>
                  </a:lnTo>
                  <a:lnTo>
                    <a:pt x="820828" y="936679"/>
                  </a:lnTo>
                  <a:lnTo>
                    <a:pt x="783005" y="961456"/>
                  </a:lnTo>
                  <a:lnTo>
                    <a:pt x="743493" y="982654"/>
                  </a:lnTo>
                  <a:lnTo>
                    <a:pt x="702550" y="1000245"/>
                  </a:lnTo>
                  <a:lnTo>
                    <a:pt x="660432" y="1014200"/>
                  </a:lnTo>
                  <a:lnTo>
                    <a:pt x="617397" y="1024492"/>
                  </a:lnTo>
                  <a:lnTo>
                    <a:pt x="573702" y="1031095"/>
                  </a:lnTo>
                  <a:lnTo>
                    <a:pt x="529605" y="1033979"/>
                  </a:lnTo>
                  <a:close/>
                </a:path>
              </a:pathLst>
            </a:custGeom>
            <a:solidFill>
              <a:srgbClr val="339C4F"/>
            </a:solidFill>
          </p:spPr>
          <p:txBody>
            <a:bodyPr wrap="square" lIns="0" tIns="0" rIns="0" bIns="0" rtlCol="0"/>
            <a:lstStyle/>
            <a:p>
              <a:endParaRPr/>
            </a:p>
          </p:txBody>
        </p:sp>
        <p:sp>
          <p:nvSpPr>
            <p:cNvPr id="10" name="object 10"/>
            <p:cNvSpPr/>
            <p:nvPr/>
          </p:nvSpPr>
          <p:spPr>
            <a:xfrm>
              <a:off x="1107025" y="3805387"/>
              <a:ext cx="810260" cy="808990"/>
            </a:xfrm>
            <a:custGeom>
              <a:avLst/>
              <a:gdLst/>
              <a:ahLst/>
              <a:cxnLst/>
              <a:rect l="l" t="t" r="r" b="b"/>
              <a:pathLst>
                <a:path w="810260" h="808989">
                  <a:moveTo>
                    <a:pt x="404257" y="808505"/>
                  </a:moveTo>
                  <a:lnTo>
                    <a:pt x="359811" y="806018"/>
                  </a:lnTo>
                  <a:lnTo>
                    <a:pt x="315696" y="798635"/>
                  </a:lnTo>
                  <a:lnTo>
                    <a:pt x="272341" y="786308"/>
                  </a:lnTo>
                  <a:lnTo>
                    <a:pt x="230173" y="768993"/>
                  </a:lnTo>
                  <a:lnTo>
                    <a:pt x="189619" y="746641"/>
                  </a:lnTo>
                  <a:lnTo>
                    <a:pt x="151106" y="719207"/>
                  </a:lnTo>
                  <a:lnTo>
                    <a:pt x="116023" y="687535"/>
                  </a:lnTo>
                  <a:lnTo>
                    <a:pt x="85473" y="652783"/>
                  </a:lnTo>
                  <a:lnTo>
                    <a:pt x="59505" y="615379"/>
                  </a:lnTo>
                  <a:lnTo>
                    <a:pt x="38164" y="575748"/>
                  </a:lnTo>
                  <a:lnTo>
                    <a:pt x="21496" y="534318"/>
                  </a:lnTo>
                  <a:lnTo>
                    <a:pt x="9549" y="491514"/>
                  </a:lnTo>
                  <a:lnTo>
                    <a:pt x="2368" y="447764"/>
                  </a:lnTo>
                  <a:lnTo>
                    <a:pt x="0" y="403495"/>
                  </a:lnTo>
                  <a:lnTo>
                    <a:pt x="2491" y="359132"/>
                  </a:lnTo>
                  <a:lnTo>
                    <a:pt x="9887" y="315102"/>
                  </a:lnTo>
                  <a:lnTo>
                    <a:pt x="22236" y="271833"/>
                  </a:lnTo>
                  <a:lnTo>
                    <a:pt x="39583" y="229750"/>
                  </a:lnTo>
                  <a:lnTo>
                    <a:pt x="61976" y="189280"/>
                  </a:lnTo>
                  <a:lnTo>
                    <a:pt x="89459" y="150850"/>
                  </a:lnTo>
                  <a:lnTo>
                    <a:pt x="121189" y="115826"/>
                  </a:lnTo>
                  <a:lnTo>
                    <a:pt x="156003" y="85328"/>
                  </a:lnTo>
                  <a:lnTo>
                    <a:pt x="193476" y="59404"/>
                  </a:lnTo>
                  <a:lnTo>
                    <a:pt x="233178" y="38099"/>
                  </a:lnTo>
                  <a:lnTo>
                    <a:pt x="274684" y="21459"/>
                  </a:lnTo>
                  <a:lnTo>
                    <a:pt x="317565" y="9532"/>
                  </a:lnTo>
                  <a:lnTo>
                    <a:pt x="361394" y="2363"/>
                  </a:lnTo>
                  <a:lnTo>
                    <a:pt x="405744" y="0"/>
                  </a:lnTo>
                  <a:lnTo>
                    <a:pt x="450188" y="2487"/>
                  </a:lnTo>
                  <a:lnTo>
                    <a:pt x="494297" y="9872"/>
                  </a:lnTo>
                  <a:lnTo>
                    <a:pt x="537645" y="22200"/>
                  </a:lnTo>
                  <a:lnTo>
                    <a:pt x="579804" y="39520"/>
                  </a:lnTo>
                  <a:lnTo>
                    <a:pt x="620347" y="61875"/>
                  </a:lnTo>
                  <a:lnTo>
                    <a:pt x="658847" y="89314"/>
                  </a:lnTo>
                  <a:lnTo>
                    <a:pt x="693931" y="120973"/>
                  </a:lnTo>
                  <a:lnTo>
                    <a:pt x="724480" y="155714"/>
                  </a:lnTo>
                  <a:lnTo>
                    <a:pt x="750448" y="193110"/>
                  </a:lnTo>
                  <a:lnTo>
                    <a:pt x="771789" y="232733"/>
                  </a:lnTo>
                  <a:lnTo>
                    <a:pt x="788457" y="274159"/>
                  </a:lnTo>
                  <a:lnTo>
                    <a:pt x="800404" y="316959"/>
                  </a:lnTo>
                  <a:lnTo>
                    <a:pt x="807586" y="360708"/>
                  </a:lnTo>
                  <a:lnTo>
                    <a:pt x="809954" y="404979"/>
                  </a:lnTo>
                  <a:lnTo>
                    <a:pt x="807463" y="449345"/>
                  </a:lnTo>
                  <a:lnTo>
                    <a:pt x="800066" y="493379"/>
                  </a:lnTo>
                  <a:lnTo>
                    <a:pt x="787717" y="536656"/>
                  </a:lnTo>
                  <a:lnTo>
                    <a:pt x="770370" y="578748"/>
                  </a:lnTo>
                  <a:lnTo>
                    <a:pt x="747978" y="619229"/>
                  </a:lnTo>
                  <a:lnTo>
                    <a:pt x="720494" y="657671"/>
                  </a:lnTo>
                  <a:lnTo>
                    <a:pt x="688778" y="692692"/>
                  </a:lnTo>
                  <a:lnTo>
                    <a:pt x="653974" y="723186"/>
                  </a:lnTo>
                  <a:lnTo>
                    <a:pt x="616511" y="749107"/>
                  </a:lnTo>
                  <a:lnTo>
                    <a:pt x="576815" y="770409"/>
                  </a:lnTo>
                  <a:lnTo>
                    <a:pt x="535314" y="787047"/>
                  </a:lnTo>
                  <a:lnTo>
                    <a:pt x="492436" y="798973"/>
                  </a:lnTo>
                  <a:lnTo>
                    <a:pt x="448608" y="806141"/>
                  </a:lnTo>
                  <a:lnTo>
                    <a:pt x="404257" y="808505"/>
                  </a:lnTo>
                  <a:close/>
                </a:path>
              </a:pathLst>
            </a:custGeom>
            <a:solidFill>
              <a:srgbClr val="FFFFFF"/>
            </a:solidFill>
          </p:spPr>
          <p:txBody>
            <a:bodyPr wrap="square" lIns="0" tIns="0" rIns="0" bIns="0" rtlCol="0"/>
            <a:lstStyle/>
            <a:p>
              <a:endParaRPr/>
            </a:p>
          </p:txBody>
        </p:sp>
        <p:sp>
          <p:nvSpPr>
            <p:cNvPr id="11" name="object 11"/>
            <p:cNvSpPr/>
            <p:nvPr/>
          </p:nvSpPr>
          <p:spPr>
            <a:xfrm>
              <a:off x="554603" y="4545779"/>
              <a:ext cx="708025" cy="825500"/>
            </a:xfrm>
            <a:custGeom>
              <a:avLst/>
              <a:gdLst/>
              <a:ahLst/>
              <a:cxnLst/>
              <a:rect l="l" t="t" r="r" b="b"/>
              <a:pathLst>
                <a:path w="708025" h="825500">
                  <a:moveTo>
                    <a:pt x="121472" y="825125"/>
                  </a:moveTo>
                  <a:lnTo>
                    <a:pt x="0" y="727541"/>
                  </a:lnTo>
                  <a:lnTo>
                    <a:pt x="586438" y="0"/>
                  </a:lnTo>
                  <a:lnTo>
                    <a:pt x="707904" y="97518"/>
                  </a:lnTo>
                  <a:lnTo>
                    <a:pt x="121472" y="825125"/>
                  </a:lnTo>
                  <a:close/>
                </a:path>
              </a:pathLst>
            </a:custGeom>
            <a:solidFill>
              <a:srgbClr val="339C4F"/>
            </a:solidFill>
          </p:spPr>
          <p:txBody>
            <a:bodyPr wrap="square" lIns="0" tIns="0" rIns="0" bIns="0" rtlCol="0"/>
            <a:lstStyle/>
            <a:p>
              <a:endParaRPr/>
            </a:p>
          </p:txBody>
        </p:sp>
        <p:pic>
          <p:nvPicPr>
            <p:cNvPr id="12" name="object 12"/>
            <p:cNvPicPr/>
            <p:nvPr/>
          </p:nvPicPr>
          <p:blipFill>
            <a:blip r:embed="rId2" cstate="print"/>
            <a:stretch>
              <a:fillRect/>
            </a:stretch>
          </p:blipFill>
          <p:spPr>
            <a:xfrm>
              <a:off x="972328" y="4630513"/>
              <a:ext cx="229870" cy="215619"/>
            </a:xfrm>
            <a:prstGeom prst="rect">
              <a:avLst/>
            </a:prstGeom>
          </p:spPr>
        </p:pic>
        <p:sp>
          <p:nvSpPr>
            <p:cNvPr id="13" name="object 13"/>
            <p:cNvSpPr/>
            <p:nvPr/>
          </p:nvSpPr>
          <p:spPr>
            <a:xfrm>
              <a:off x="1355141" y="3913410"/>
              <a:ext cx="323215" cy="469900"/>
            </a:xfrm>
            <a:custGeom>
              <a:avLst/>
              <a:gdLst/>
              <a:ahLst/>
              <a:cxnLst/>
              <a:rect l="l" t="t" r="r" b="b"/>
              <a:pathLst>
                <a:path w="323214" h="469900">
                  <a:moveTo>
                    <a:pt x="141352" y="469535"/>
                  </a:moveTo>
                  <a:lnTo>
                    <a:pt x="140699" y="469535"/>
                  </a:lnTo>
                  <a:lnTo>
                    <a:pt x="124781" y="466351"/>
                  </a:lnTo>
                  <a:lnTo>
                    <a:pt x="111704" y="457654"/>
                  </a:lnTo>
                  <a:lnTo>
                    <a:pt x="102789" y="444729"/>
                  </a:lnTo>
                  <a:lnTo>
                    <a:pt x="99361" y="428858"/>
                  </a:lnTo>
                  <a:lnTo>
                    <a:pt x="99222" y="380130"/>
                  </a:lnTo>
                  <a:lnTo>
                    <a:pt x="101043" y="350994"/>
                  </a:lnTo>
                  <a:lnTo>
                    <a:pt x="124003" y="312844"/>
                  </a:lnTo>
                  <a:lnTo>
                    <a:pt x="163033" y="281603"/>
                  </a:lnTo>
                  <a:lnTo>
                    <a:pt x="194679" y="256798"/>
                  </a:lnTo>
                  <a:lnTo>
                    <a:pt x="218966" y="233105"/>
                  </a:lnTo>
                  <a:lnTo>
                    <a:pt x="234535" y="208287"/>
                  </a:lnTo>
                  <a:lnTo>
                    <a:pt x="240026" y="180109"/>
                  </a:lnTo>
                  <a:lnTo>
                    <a:pt x="234515" y="137553"/>
                  </a:lnTo>
                  <a:lnTo>
                    <a:pt x="218027" y="107043"/>
                  </a:lnTo>
                  <a:lnTo>
                    <a:pt x="190629" y="88670"/>
                  </a:lnTo>
                  <a:lnTo>
                    <a:pt x="152388" y="82525"/>
                  </a:lnTo>
                  <a:lnTo>
                    <a:pt x="128355" y="86266"/>
                  </a:lnTo>
                  <a:lnTo>
                    <a:pt x="106765" y="95978"/>
                  </a:lnTo>
                  <a:lnTo>
                    <a:pt x="89766" y="109393"/>
                  </a:lnTo>
                  <a:lnTo>
                    <a:pt x="79508" y="124244"/>
                  </a:lnTo>
                  <a:lnTo>
                    <a:pt x="70372" y="137838"/>
                  </a:lnTo>
                  <a:lnTo>
                    <a:pt x="57158" y="146562"/>
                  </a:lnTo>
                  <a:lnTo>
                    <a:pt x="11883" y="137418"/>
                  </a:lnTo>
                  <a:lnTo>
                    <a:pt x="0" y="108715"/>
                  </a:lnTo>
                  <a:lnTo>
                    <a:pt x="3168" y="92629"/>
                  </a:lnTo>
                  <a:lnTo>
                    <a:pt x="26869" y="55880"/>
                  </a:lnTo>
                  <a:lnTo>
                    <a:pt x="62350" y="26514"/>
                  </a:lnTo>
                  <a:lnTo>
                    <a:pt x="105544" y="7048"/>
                  </a:lnTo>
                  <a:lnTo>
                    <a:pt x="152388" y="0"/>
                  </a:lnTo>
                  <a:lnTo>
                    <a:pt x="201493" y="5627"/>
                  </a:lnTo>
                  <a:lnTo>
                    <a:pt x="243260" y="22011"/>
                  </a:lnTo>
                  <a:lnTo>
                    <a:pt x="276980" y="48400"/>
                  </a:lnTo>
                  <a:lnTo>
                    <a:pt x="301945" y="84046"/>
                  </a:lnTo>
                  <a:lnTo>
                    <a:pt x="317443" y="128199"/>
                  </a:lnTo>
                  <a:lnTo>
                    <a:pt x="322767" y="180109"/>
                  </a:lnTo>
                  <a:lnTo>
                    <a:pt x="312093" y="237305"/>
                  </a:lnTo>
                  <a:lnTo>
                    <a:pt x="285127" y="282744"/>
                  </a:lnTo>
                  <a:lnTo>
                    <a:pt x="249456" y="318747"/>
                  </a:lnTo>
                  <a:lnTo>
                    <a:pt x="212664" y="347637"/>
                  </a:lnTo>
                  <a:lnTo>
                    <a:pt x="196419" y="359916"/>
                  </a:lnTo>
                  <a:lnTo>
                    <a:pt x="188989" y="365833"/>
                  </a:lnTo>
                  <a:lnTo>
                    <a:pt x="182232" y="371560"/>
                  </a:lnTo>
                  <a:lnTo>
                    <a:pt x="181972" y="379733"/>
                  </a:lnTo>
                  <a:lnTo>
                    <a:pt x="181816" y="391425"/>
                  </a:lnTo>
                  <a:lnTo>
                    <a:pt x="181819" y="407200"/>
                  </a:lnTo>
                  <a:lnTo>
                    <a:pt x="182036" y="427620"/>
                  </a:lnTo>
                  <a:lnTo>
                    <a:pt x="179022" y="443712"/>
                  </a:lnTo>
                  <a:lnTo>
                    <a:pt x="170363" y="456962"/>
                  </a:lnTo>
                  <a:lnTo>
                    <a:pt x="157370" y="466020"/>
                  </a:lnTo>
                  <a:lnTo>
                    <a:pt x="141352" y="469535"/>
                  </a:lnTo>
                  <a:close/>
                </a:path>
              </a:pathLst>
            </a:custGeom>
            <a:solidFill>
              <a:srgbClr val="F9AC2F"/>
            </a:solidFill>
          </p:spPr>
          <p:txBody>
            <a:bodyPr wrap="square" lIns="0" tIns="0" rIns="0" bIns="0" rtlCol="0"/>
            <a:lstStyle/>
            <a:p>
              <a:endParaRPr/>
            </a:p>
          </p:txBody>
        </p:sp>
        <p:pic>
          <p:nvPicPr>
            <p:cNvPr id="14" name="object 14"/>
            <p:cNvPicPr/>
            <p:nvPr/>
          </p:nvPicPr>
          <p:blipFill>
            <a:blip r:embed="rId3" cstate="print"/>
            <a:stretch>
              <a:fillRect/>
            </a:stretch>
          </p:blipFill>
          <p:spPr>
            <a:xfrm>
              <a:off x="1441115" y="4401197"/>
              <a:ext cx="114608" cy="114466"/>
            </a:xfrm>
            <a:prstGeom prst="rect">
              <a:avLst/>
            </a:prstGeom>
          </p:spPr>
        </p:pic>
      </p:grpSp>
      <p:sp>
        <p:nvSpPr>
          <p:cNvPr id="15" name="object 15"/>
          <p:cNvSpPr txBox="1">
            <a:spLocks noGrp="1"/>
          </p:cNvSpPr>
          <p:nvPr>
            <p:ph type="title"/>
          </p:nvPr>
        </p:nvSpPr>
        <p:spPr>
          <a:xfrm>
            <a:off x="2506119" y="286558"/>
            <a:ext cx="10026015" cy="1339850"/>
          </a:xfrm>
          <a:prstGeom prst="rect">
            <a:avLst/>
          </a:prstGeom>
        </p:spPr>
        <p:txBody>
          <a:bodyPr vert="horz" wrap="square" lIns="0" tIns="12700" rIns="0" bIns="0" rtlCol="0">
            <a:spAutoFit/>
          </a:bodyPr>
          <a:lstStyle/>
          <a:p>
            <a:pPr marL="1582420" marR="5080" indent="-1570355">
              <a:lnSpc>
                <a:spcPct val="107800"/>
              </a:lnSpc>
              <a:spcBef>
                <a:spcPts val="100"/>
              </a:spcBef>
            </a:pPr>
            <a:r>
              <a:rPr sz="4000" b="1" spc="-355" dirty="0">
                <a:latin typeface="Verdana"/>
                <a:cs typeface="Verdana"/>
              </a:rPr>
              <a:t>Е</a:t>
            </a:r>
            <a:r>
              <a:rPr sz="4000" b="1" spc="-640" dirty="0">
                <a:latin typeface="Verdana"/>
                <a:cs typeface="Verdana"/>
              </a:rPr>
              <a:t>к</a:t>
            </a:r>
            <a:r>
              <a:rPr sz="4000" b="1" spc="-355" dirty="0">
                <a:latin typeface="Verdana"/>
                <a:cs typeface="Verdana"/>
              </a:rPr>
              <a:t>і</a:t>
            </a:r>
            <a:r>
              <a:rPr sz="4000" b="1" spc="645" dirty="0">
                <a:latin typeface="Verdana"/>
                <a:cs typeface="Verdana"/>
              </a:rPr>
              <a:t> </a:t>
            </a:r>
            <a:r>
              <a:rPr sz="4000" b="1" spc="-1095" dirty="0">
                <a:latin typeface="Verdana"/>
                <a:cs typeface="Verdana"/>
              </a:rPr>
              <a:t>ж</a:t>
            </a:r>
            <a:r>
              <a:rPr sz="4000" b="1" spc="-575" dirty="0">
                <a:latin typeface="Verdana"/>
                <a:cs typeface="Verdana"/>
              </a:rPr>
              <a:t>а</a:t>
            </a:r>
            <a:r>
              <a:rPr sz="4000" b="1" spc="-150" dirty="0">
                <a:latin typeface="Verdana"/>
                <a:cs typeface="Verdana"/>
              </a:rPr>
              <a:t>с</a:t>
            </a:r>
            <a:r>
              <a:rPr sz="4000" b="1" spc="-315" dirty="0">
                <a:latin typeface="Verdana"/>
                <a:cs typeface="Verdana"/>
              </a:rPr>
              <a:t>т</a:t>
            </a:r>
            <a:r>
              <a:rPr sz="4000" b="1" spc="-935" dirty="0">
                <a:latin typeface="Verdana"/>
                <a:cs typeface="Verdana"/>
              </a:rPr>
              <a:t>ы</a:t>
            </a:r>
            <a:r>
              <a:rPr sz="4000" b="1" spc="-405" dirty="0">
                <a:latin typeface="Verdana"/>
                <a:cs typeface="Verdana"/>
              </a:rPr>
              <a:t>ң</a:t>
            </a:r>
            <a:r>
              <a:rPr sz="4000" b="1" spc="-360" dirty="0">
                <a:latin typeface="Verdana"/>
                <a:cs typeface="Verdana"/>
              </a:rPr>
              <a:t> </a:t>
            </a:r>
            <a:r>
              <a:rPr sz="4000" b="1" spc="-585" dirty="0">
                <a:latin typeface="Verdana"/>
                <a:cs typeface="Verdana"/>
              </a:rPr>
              <a:t>қ</a:t>
            </a:r>
            <a:r>
              <a:rPr sz="4000" b="1" spc="-575" dirty="0">
                <a:latin typeface="Verdana"/>
                <a:cs typeface="Verdana"/>
              </a:rPr>
              <a:t>а</a:t>
            </a:r>
            <a:r>
              <a:rPr sz="4000" b="1" spc="-430" dirty="0">
                <a:latin typeface="Verdana"/>
                <a:cs typeface="Verdana"/>
              </a:rPr>
              <a:t>б</a:t>
            </a:r>
            <a:r>
              <a:rPr sz="4000" b="1" spc="-935" dirty="0">
                <a:latin typeface="Verdana"/>
                <a:cs typeface="Verdana"/>
              </a:rPr>
              <a:t>ы</a:t>
            </a:r>
            <a:r>
              <a:rPr sz="4000" b="1" spc="-615" dirty="0">
                <a:latin typeface="Verdana"/>
                <a:cs typeface="Verdana"/>
              </a:rPr>
              <a:t>л</a:t>
            </a:r>
            <a:r>
              <a:rPr sz="4000" b="1" spc="-425" dirty="0">
                <a:latin typeface="Verdana"/>
                <a:cs typeface="Verdana"/>
              </a:rPr>
              <a:t>д</a:t>
            </a:r>
            <a:r>
              <a:rPr sz="4000" b="1" spc="-575" dirty="0">
                <a:latin typeface="Verdana"/>
                <a:cs typeface="Verdana"/>
              </a:rPr>
              <a:t>а</a:t>
            </a:r>
            <a:r>
              <a:rPr sz="4000" b="1" spc="-540" dirty="0">
                <a:latin typeface="Verdana"/>
                <a:cs typeface="Verdana"/>
              </a:rPr>
              <a:t>у</a:t>
            </a:r>
            <a:r>
              <a:rPr sz="4000" b="1" spc="-935" dirty="0">
                <a:latin typeface="Verdana"/>
                <a:cs typeface="Verdana"/>
              </a:rPr>
              <a:t>ы</a:t>
            </a:r>
            <a:r>
              <a:rPr sz="4000" b="1" spc="-545" dirty="0">
                <a:latin typeface="Verdana"/>
                <a:cs typeface="Verdana"/>
              </a:rPr>
              <a:t>н</a:t>
            </a:r>
            <a:r>
              <a:rPr sz="4000" b="1" spc="-425" dirty="0">
                <a:latin typeface="Verdana"/>
                <a:cs typeface="Verdana"/>
              </a:rPr>
              <a:t>д</a:t>
            </a:r>
            <a:r>
              <a:rPr sz="4000" b="1" spc="-570" dirty="0">
                <a:latin typeface="Verdana"/>
                <a:cs typeface="Verdana"/>
              </a:rPr>
              <a:t>а</a:t>
            </a:r>
            <a:r>
              <a:rPr sz="4000" b="1" spc="-360" dirty="0">
                <a:latin typeface="Verdana"/>
                <a:cs typeface="Verdana"/>
              </a:rPr>
              <a:t> </a:t>
            </a:r>
            <a:r>
              <a:rPr sz="4000" b="1" spc="-550" dirty="0">
                <a:latin typeface="Verdana"/>
                <a:cs typeface="Verdana"/>
              </a:rPr>
              <a:t>м</a:t>
            </a:r>
            <a:r>
              <a:rPr sz="4000" b="1" spc="-935" dirty="0">
                <a:latin typeface="Verdana"/>
                <a:cs typeface="Verdana"/>
              </a:rPr>
              <a:t>ы</a:t>
            </a:r>
            <a:r>
              <a:rPr sz="4000" b="1" spc="-545" dirty="0">
                <a:latin typeface="Verdana"/>
                <a:cs typeface="Verdana"/>
              </a:rPr>
              <a:t>н</a:t>
            </a:r>
            <a:r>
              <a:rPr sz="4000" b="1" spc="-575" dirty="0">
                <a:latin typeface="Verdana"/>
                <a:cs typeface="Verdana"/>
              </a:rPr>
              <a:t>а</a:t>
            </a:r>
            <a:r>
              <a:rPr sz="4000" b="1" spc="-545" dirty="0">
                <a:latin typeface="Verdana"/>
                <a:cs typeface="Verdana"/>
              </a:rPr>
              <a:t>н</a:t>
            </a:r>
            <a:r>
              <a:rPr sz="4000" b="1" spc="-425" dirty="0">
                <a:latin typeface="Verdana"/>
                <a:cs typeface="Verdana"/>
              </a:rPr>
              <a:t>д</a:t>
            </a:r>
            <a:r>
              <a:rPr sz="4000" b="1" spc="-575" dirty="0">
                <a:latin typeface="Verdana"/>
                <a:cs typeface="Verdana"/>
              </a:rPr>
              <a:t>а</a:t>
            </a:r>
            <a:r>
              <a:rPr sz="4000" b="1" spc="-525" dirty="0">
                <a:latin typeface="Verdana"/>
                <a:cs typeface="Verdana"/>
              </a:rPr>
              <a:t>й</a:t>
            </a:r>
            <a:r>
              <a:rPr sz="4000" b="1" spc="-360" dirty="0">
                <a:latin typeface="Verdana"/>
                <a:cs typeface="Verdana"/>
              </a:rPr>
              <a:t> </a:t>
            </a:r>
            <a:r>
              <a:rPr sz="4000" b="1" spc="-430" dirty="0">
                <a:latin typeface="Verdana"/>
                <a:cs typeface="Verdana"/>
              </a:rPr>
              <a:t>б</a:t>
            </a:r>
            <a:r>
              <a:rPr sz="4000" b="1" spc="-370" dirty="0">
                <a:latin typeface="Verdana"/>
                <a:cs typeface="Verdana"/>
              </a:rPr>
              <a:t>е</a:t>
            </a:r>
            <a:r>
              <a:rPr sz="4000" b="1" spc="-105" dirty="0">
                <a:latin typeface="Verdana"/>
                <a:cs typeface="Verdana"/>
              </a:rPr>
              <a:t>с  </a:t>
            </a:r>
            <a:r>
              <a:rPr sz="4000" b="1" spc="-315" dirty="0">
                <a:latin typeface="Verdana"/>
                <a:cs typeface="Verdana"/>
              </a:rPr>
              <a:t>т</a:t>
            </a:r>
            <a:r>
              <a:rPr sz="4000" b="1" spc="-535" dirty="0">
                <a:latin typeface="Verdana"/>
                <a:cs typeface="Verdana"/>
              </a:rPr>
              <a:t>ү</a:t>
            </a:r>
            <a:r>
              <a:rPr sz="4000" b="1" spc="-400" dirty="0">
                <a:latin typeface="Verdana"/>
                <a:cs typeface="Verdana"/>
              </a:rPr>
              <a:t>р</a:t>
            </a:r>
            <a:r>
              <a:rPr sz="4000" b="1" spc="-615" dirty="0">
                <a:latin typeface="Verdana"/>
                <a:cs typeface="Verdana"/>
              </a:rPr>
              <a:t>л</a:t>
            </a:r>
            <a:r>
              <a:rPr sz="4000" b="1" spc="-355" dirty="0">
                <a:latin typeface="Verdana"/>
                <a:cs typeface="Verdana"/>
              </a:rPr>
              <a:t>і</a:t>
            </a:r>
            <a:r>
              <a:rPr sz="4000" b="1" spc="-360" dirty="0">
                <a:latin typeface="Verdana"/>
                <a:cs typeface="Verdana"/>
              </a:rPr>
              <a:t> </a:t>
            </a:r>
            <a:r>
              <a:rPr sz="4000" b="1" spc="-370" dirty="0">
                <a:latin typeface="Verdana"/>
                <a:cs typeface="Verdana"/>
              </a:rPr>
              <a:t>е</a:t>
            </a:r>
            <a:r>
              <a:rPr sz="4000" b="1" spc="-400" dirty="0">
                <a:latin typeface="Verdana"/>
                <a:cs typeface="Verdana"/>
              </a:rPr>
              <a:t>р</a:t>
            </a:r>
            <a:r>
              <a:rPr sz="4000" b="1" spc="-370" dirty="0">
                <a:latin typeface="Verdana"/>
                <a:cs typeface="Verdana"/>
              </a:rPr>
              <a:t>е</a:t>
            </a:r>
            <a:r>
              <a:rPr sz="4000" b="1" spc="-640" dirty="0">
                <a:latin typeface="Verdana"/>
                <a:cs typeface="Verdana"/>
              </a:rPr>
              <a:t>к</a:t>
            </a:r>
            <a:r>
              <a:rPr sz="4000" b="1" spc="-875" dirty="0">
                <a:latin typeface="Verdana"/>
                <a:cs typeface="Verdana"/>
              </a:rPr>
              <a:t>ш</a:t>
            </a:r>
            <a:r>
              <a:rPr sz="4000" b="1" spc="-370" dirty="0">
                <a:latin typeface="Verdana"/>
                <a:cs typeface="Verdana"/>
              </a:rPr>
              <a:t>е</a:t>
            </a:r>
            <a:r>
              <a:rPr sz="4000" b="1" spc="-615" dirty="0">
                <a:latin typeface="Verdana"/>
                <a:cs typeface="Verdana"/>
              </a:rPr>
              <a:t>л</a:t>
            </a:r>
            <a:r>
              <a:rPr sz="4000" b="1" spc="-355" dirty="0">
                <a:latin typeface="Verdana"/>
                <a:cs typeface="Verdana"/>
              </a:rPr>
              <a:t>і</a:t>
            </a:r>
            <a:r>
              <a:rPr sz="4000" b="1" spc="-640" dirty="0">
                <a:latin typeface="Verdana"/>
                <a:cs typeface="Verdana"/>
              </a:rPr>
              <a:t>к</a:t>
            </a:r>
            <a:r>
              <a:rPr sz="4000" b="1" spc="-315" dirty="0">
                <a:latin typeface="Verdana"/>
                <a:cs typeface="Verdana"/>
              </a:rPr>
              <a:t>т</a:t>
            </a:r>
            <a:r>
              <a:rPr sz="4000" b="1" spc="-370" dirty="0">
                <a:latin typeface="Verdana"/>
                <a:cs typeface="Verdana"/>
              </a:rPr>
              <a:t>е</a:t>
            </a:r>
            <a:r>
              <a:rPr sz="4000" b="1" spc="-395" dirty="0">
                <a:latin typeface="Verdana"/>
                <a:cs typeface="Verdana"/>
              </a:rPr>
              <a:t>р</a:t>
            </a:r>
            <a:r>
              <a:rPr sz="4000" b="1" spc="-360" dirty="0">
                <a:latin typeface="Verdana"/>
                <a:cs typeface="Verdana"/>
              </a:rPr>
              <a:t> </a:t>
            </a:r>
            <a:r>
              <a:rPr sz="4000" b="1" spc="-430" dirty="0">
                <a:latin typeface="Verdana"/>
                <a:cs typeface="Verdana"/>
              </a:rPr>
              <a:t>б</a:t>
            </a:r>
            <a:r>
              <a:rPr sz="4000" b="1" spc="-409" dirty="0">
                <a:latin typeface="Verdana"/>
                <a:cs typeface="Verdana"/>
              </a:rPr>
              <a:t>о</a:t>
            </a:r>
            <a:r>
              <a:rPr sz="4000" b="1" spc="-615" dirty="0">
                <a:latin typeface="Verdana"/>
                <a:cs typeface="Verdana"/>
              </a:rPr>
              <a:t>л</a:t>
            </a:r>
            <a:r>
              <a:rPr sz="4000" b="1" spc="-575" dirty="0">
                <a:latin typeface="Verdana"/>
                <a:cs typeface="Verdana"/>
              </a:rPr>
              <a:t>а</a:t>
            </a:r>
            <a:r>
              <a:rPr sz="4000" b="1" spc="-425" dirty="0">
                <a:latin typeface="Verdana"/>
                <a:cs typeface="Verdana"/>
              </a:rPr>
              <a:t>д</a:t>
            </a:r>
            <a:r>
              <a:rPr sz="4000" b="1" spc="-935" dirty="0">
                <a:latin typeface="Verdana"/>
                <a:cs typeface="Verdana"/>
              </a:rPr>
              <a:t>ы</a:t>
            </a:r>
            <a:r>
              <a:rPr sz="4000" b="1" spc="-690" dirty="0">
                <a:latin typeface="Verdana"/>
                <a:cs typeface="Verdana"/>
              </a:rPr>
              <a:t>:</a:t>
            </a:r>
            <a:endParaRPr sz="4000">
              <a:latin typeface="Verdana"/>
              <a:cs typeface="Verdana"/>
            </a:endParaRPr>
          </a:p>
        </p:txBody>
      </p:sp>
      <p:sp>
        <p:nvSpPr>
          <p:cNvPr id="16" name="object 16"/>
          <p:cNvSpPr/>
          <p:nvPr/>
        </p:nvSpPr>
        <p:spPr>
          <a:xfrm>
            <a:off x="4606570" y="5294315"/>
            <a:ext cx="1267460" cy="1307465"/>
          </a:xfrm>
          <a:custGeom>
            <a:avLst/>
            <a:gdLst/>
            <a:ahLst/>
            <a:cxnLst/>
            <a:rect l="l" t="t" r="r" b="b"/>
            <a:pathLst>
              <a:path w="1267460" h="1307465">
                <a:moveTo>
                  <a:pt x="633822" y="1010412"/>
                </a:moveTo>
                <a:lnTo>
                  <a:pt x="409143" y="1010412"/>
                </a:lnTo>
                <a:lnTo>
                  <a:pt x="428189" y="968778"/>
                </a:lnTo>
                <a:lnTo>
                  <a:pt x="448645" y="926499"/>
                </a:lnTo>
                <a:lnTo>
                  <a:pt x="470566" y="883474"/>
                </a:lnTo>
                <a:lnTo>
                  <a:pt x="493543" y="840465"/>
                </a:lnTo>
                <a:lnTo>
                  <a:pt x="517861" y="796938"/>
                </a:lnTo>
                <a:lnTo>
                  <a:pt x="543343" y="753223"/>
                </a:lnTo>
                <a:lnTo>
                  <a:pt x="569927" y="709435"/>
                </a:lnTo>
                <a:lnTo>
                  <a:pt x="597552" y="665688"/>
                </a:lnTo>
                <a:lnTo>
                  <a:pt x="626157" y="622096"/>
                </a:lnTo>
                <a:lnTo>
                  <a:pt x="655678" y="578774"/>
                </a:lnTo>
                <a:lnTo>
                  <a:pt x="686055" y="535837"/>
                </a:lnTo>
                <a:lnTo>
                  <a:pt x="717227" y="493398"/>
                </a:lnTo>
                <a:lnTo>
                  <a:pt x="749131" y="451572"/>
                </a:lnTo>
                <a:lnTo>
                  <a:pt x="781705" y="410473"/>
                </a:lnTo>
                <a:lnTo>
                  <a:pt x="814889" y="370216"/>
                </a:lnTo>
                <a:lnTo>
                  <a:pt x="848621" y="330915"/>
                </a:lnTo>
                <a:lnTo>
                  <a:pt x="882838" y="292684"/>
                </a:lnTo>
                <a:lnTo>
                  <a:pt x="917480" y="255638"/>
                </a:lnTo>
                <a:lnTo>
                  <a:pt x="952484" y="219891"/>
                </a:lnTo>
                <a:lnTo>
                  <a:pt x="987789" y="185557"/>
                </a:lnTo>
                <a:lnTo>
                  <a:pt x="1023334" y="152751"/>
                </a:lnTo>
                <a:lnTo>
                  <a:pt x="1059056" y="121587"/>
                </a:lnTo>
                <a:lnTo>
                  <a:pt x="1094894" y="92179"/>
                </a:lnTo>
                <a:lnTo>
                  <a:pt x="1130787" y="64642"/>
                </a:lnTo>
                <a:lnTo>
                  <a:pt x="1166672" y="39090"/>
                </a:lnTo>
                <a:lnTo>
                  <a:pt x="1223822" y="0"/>
                </a:lnTo>
                <a:lnTo>
                  <a:pt x="1272768" y="65963"/>
                </a:lnTo>
                <a:lnTo>
                  <a:pt x="1253684" y="82664"/>
                </a:lnTo>
                <a:lnTo>
                  <a:pt x="1232962" y="101556"/>
                </a:lnTo>
                <a:lnTo>
                  <a:pt x="1187128" y="145815"/>
                </a:lnTo>
                <a:lnTo>
                  <a:pt x="1136327" y="198537"/>
                </a:lnTo>
                <a:lnTo>
                  <a:pt x="1109393" y="228006"/>
                </a:lnTo>
                <a:lnTo>
                  <a:pt x="1081615" y="259515"/>
                </a:lnTo>
                <a:lnTo>
                  <a:pt x="1053123" y="293036"/>
                </a:lnTo>
                <a:lnTo>
                  <a:pt x="1024051" y="328545"/>
                </a:lnTo>
                <a:lnTo>
                  <a:pt x="994530" y="366016"/>
                </a:lnTo>
                <a:lnTo>
                  <a:pt x="964693" y="405422"/>
                </a:lnTo>
                <a:lnTo>
                  <a:pt x="934672" y="446740"/>
                </a:lnTo>
                <a:lnTo>
                  <a:pt x="904599" y="489943"/>
                </a:lnTo>
                <a:lnTo>
                  <a:pt x="874607" y="535005"/>
                </a:lnTo>
                <a:lnTo>
                  <a:pt x="844828" y="581900"/>
                </a:lnTo>
                <a:lnTo>
                  <a:pt x="815394" y="630604"/>
                </a:lnTo>
                <a:lnTo>
                  <a:pt x="786437" y="681091"/>
                </a:lnTo>
                <a:lnTo>
                  <a:pt x="758090" y="733335"/>
                </a:lnTo>
                <a:lnTo>
                  <a:pt x="730485" y="787310"/>
                </a:lnTo>
                <a:lnTo>
                  <a:pt x="703755" y="842991"/>
                </a:lnTo>
                <a:lnTo>
                  <a:pt x="678031" y="900352"/>
                </a:lnTo>
                <a:lnTo>
                  <a:pt x="653445" y="959368"/>
                </a:lnTo>
                <a:lnTo>
                  <a:pt x="633822" y="1010412"/>
                </a:lnTo>
                <a:close/>
              </a:path>
              <a:path w="1267460" h="1307465">
                <a:moveTo>
                  <a:pt x="447052" y="1316240"/>
                </a:moveTo>
                <a:lnTo>
                  <a:pt x="408292" y="1308514"/>
                </a:lnTo>
                <a:lnTo>
                  <a:pt x="362102" y="1275613"/>
                </a:lnTo>
                <a:lnTo>
                  <a:pt x="337381" y="1245500"/>
                </a:lnTo>
                <a:lnTo>
                  <a:pt x="290948" y="1157659"/>
                </a:lnTo>
                <a:lnTo>
                  <a:pt x="254231" y="1087299"/>
                </a:lnTo>
                <a:lnTo>
                  <a:pt x="219703" y="1023648"/>
                </a:lnTo>
                <a:lnTo>
                  <a:pt x="187335" y="966372"/>
                </a:lnTo>
                <a:lnTo>
                  <a:pt x="157100" y="915136"/>
                </a:lnTo>
                <a:lnTo>
                  <a:pt x="128970" y="869607"/>
                </a:lnTo>
                <a:lnTo>
                  <a:pt x="102914" y="829449"/>
                </a:lnTo>
                <a:lnTo>
                  <a:pt x="78906" y="794329"/>
                </a:lnTo>
                <a:lnTo>
                  <a:pt x="36919" y="737867"/>
                </a:lnTo>
                <a:lnTo>
                  <a:pt x="2781" y="697547"/>
                </a:lnTo>
                <a:lnTo>
                  <a:pt x="0" y="692340"/>
                </a:lnTo>
                <a:lnTo>
                  <a:pt x="87744" y="655675"/>
                </a:lnTo>
                <a:lnTo>
                  <a:pt x="111548" y="673757"/>
                </a:lnTo>
                <a:lnTo>
                  <a:pt x="140160" y="697642"/>
                </a:lnTo>
                <a:lnTo>
                  <a:pt x="172558" y="726740"/>
                </a:lnTo>
                <a:lnTo>
                  <a:pt x="207721" y="760463"/>
                </a:lnTo>
                <a:lnTo>
                  <a:pt x="244627" y="798219"/>
                </a:lnTo>
                <a:lnTo>
                  <a:pt x="282254" y="839420"/>
                </a:lnTo>
                <a:lnTo>
                  <a:pt x="319581" y="883474"/>
                </a:lnTo>
                <a:lnTo>
                  <a:pt x="355587" y="929792"/>
                </a:lnTo>
                <a:lnTo>
                  <a:pt x="370277" y="953228"/>
                </a:lnTo>
                <a:lnTo>
                  <a:pt x="382089" y="971488"/>
                </a:lnTo>
                <a:lnTo>
                  <a:pt x="394038" y="989055"/>
                </a:lnTo>
                <a:lnTo>
                  <a:pt x="409143" y="1010412"/>
                </a:lnTo>
                <a:lnTo>
                  <a:pt x="633822" y="1010412"/>
                </a:lnTo>
                <a:lnTo>
                  <a:pt x="630131" y="1020013"/>
                </a:lnTo>
                <a:lnTo>
                  <a:pt x="608220" y="1082261"/>
                </a:lnTo>
                <a:lnTo>
                  <a:pt x="587845" y="1146087"/>
                </a:lnTo>
                <a:lnTo>
                  <a:pt x="569137" y="1211465"/>
                </a:lnTo>
                <a:lnTo>
                  <a:pt x="548192" y="1251673"/>
                </a:lnTo>
                <a:lnTo>
                  <a:pt x="521733" y="1285041"/>
                </a:lnTo>
                <a:lnTo>
                  <a:pt x="488461" y="1307815"/>
                </a:lnTo>
                <a:lnTo>
                  <a:pt x="447052" y="1316240"/>
                </a:lnTo>
                <a:close/>
              </a:path>
            </a:pathLst>
          </a:custGeom>
          <a:solidFill>
            <a:srgbClr val="99B83C"/>
          </a:solidFill>
        </p:spPr>
        <p:txBody>
          <a:bodyPr wrap="square" lIns="0" tIns="0" rIns="0" bIns="0" rtlCol="0"/>
          <a:lstStyle/>
          <a:p>
            <a:endParaRPr/>
          </a:p>
        </p:txBody>
      </p:sp>
      <p:grpSp>
        <p:nvGrpSpPr>
          <p:cNvPr id="17" name="object 17"/>
          <p:cNvGrpSpPr/>
          <p:nvPr/>
        </p:nvGrpSpPr>
        <p:grpSpPr>
          <a:xfrm>
            <a:off x="259864" y="7188895"/>
            <a:ext cx="1475740" cy="1678305"/>
            <a:chOff x="259864" y="7188895"/>
            <a:chExt cx="1475740" cy="1678305"/>
          </a:xfrm>
        </p:grpSpPr>
        <p:sp>
          <p:nvSpPr>
            <p:cNvPr id="18" name="object 18"/>
            <p:cNvSpPr/>
            <p:nvPr/>
          </p:nvSpPr>
          <p:spPr>
            <a:xfrm>
              <a:off x="699346" y="7188895"/>
              <a:ext cx="1036319" cy="1034415"/>
            </a:xfrm>
            <a:custGeom>
              <a:avLst/>
              <a:gdLst/>
              <a:ahLst/>
              <a:cxnLst/>
              <a:rect l="l" t="t" r="r" b="b"/>
              <a:pathLst>
                <a:path w="1036319" h="1034415">
                  <a:moveTo>
                    <a:pt x="529605" y="1033979"/>
                  </a:moveTo>
                  <a:lnTo>
                    <a:pt x="485362" y="1033117"/>
                  </a:lnTo>
                  <a:lnTo>
                    <a:pt x="441231" y="1028482"/>
                  </a:lnTo>
                  <a:lnTo>
                    <a:pt x="397469" y="1020047"/>
                  </a:lnTo>
                  <a:lnTo>
                    <a:pt x="354332" y="1007782"/>
                  </a:lnTo>
                  <a:lnTo>
                    <a:pt x="312079" y="991662"/>
                  </a:lnTo>
                  <a:lnTo>
                    <a:pt x="270966" y="971658"/>
                  </a:lnTo>
                  <a:lnTo>
                    <a:pt x="231251" y="947742"/>
                  </a:lnTo>
                  <a:lnTo>
                    <a:pt x="193191" y="919887"/>
                  </a:lnTo>
                  <a:lnTo>
                    <a:pt x="157784" y="888740"/>
                  </a:lnTo>
                  <a:lnTo>
                    <a:pt x="125878" y="855135"/>
                  </a:lnTo>
                  <a:lnTo>
                    <a:pt x="97500" y="819331"/>
                  </a:lnTo>
                  <a:lnTo>
                    <a:pt x="72678" y="781582"/>
                  </a:lnTo>
                  <a:lnTo>
                    <a:pt x="51440" y="742147"/>
                  </a:lnTo>
                  <a:lnTo>
                    <a:pt x="33815" y="701282"/>
                  </a:lnTo>
                  <a:lnTo>
                    <a:pt x="19830" y="659244"/>
                  </a:lnTo>
                  <a:lnTo>
                    <a:pt x="9514" y="616289"/>
                  </a:lnTo>
                  <a:lnTo>
                    <a:pt x="2894" y="572674"/>
                  </a:lnTo>
                  <a:lnTo>
                    <a:pt x="0" y="528656"/>
                  </a:lnTo>
                  <a:lnTo>
                    <a:pt x="858" y="484491"/>
                  </a:lnTo>
                  <a:lnTo>
                    <a:pt x="5497" y="440437"/>
                  </a:lnTo>
                  <a:lnTo>
                    <a:pt x="13945" y="396749"/>
                  </a:lnTo>
                  <a:lnTo>
                    <a:pt x="26230" y="353686"/>
                  </a:lnTo>
                  <a:lnTo>
                    <a:pt x="42380" y="311502"/>
                  </a:lnTo>
                  <a:lnTo>
                    <a:pt x="62424" y="270456"/>
                  </a:lnTo>
                  <a:lnTo>
                    <a:pt x="86389" y="230804"/>
                  </a:lnTo>
                  <a:lnTo>
                    <a:pt x="114303" y="192802"/>
                  </a:lnTo>
                  <a:lnTo>
                    <a:pt x="145507" y="157458"/>
                  </a:lnTo>
                  <a:lnTo>
                    <a:pt x="179173" y="125610"/>
                  </a:lnTo>
                  <a:lnTo>
                    <a:pt x="215042" y="97285"/>
                  </a:lnTo>
                  <a:lnTo>
                    <a:pt x="252858" y="72511"/>
                  </a:lnTo>
                  <a:lnTo>
                    <a:pt x="292364" y="51316"/>
                  </a:lnTo>
                  <a:lnTo>
                    <a:pt x="333302" y="33728"/>
                  </a:lnTo>
                  <a:lnTo>
                    <a:pt x="375416" y="19775"/>
                  </a:lnTo>
                  <a:lnTo>
                    <a:pt x="418447" y="9483"/>
                  </a:lnTo>
                  <a:lnTo>
                    <a:pt x="462138" y="2882"/>
                  </a:lnTo>
                  <a:lnTo>
                    <a:pt x="506233" y="0"/>
                  </a:lnTo>
                  <a:lnTo>
                    <a:pt x="550474" y="862"/>
                  </a:lnTo>
                  <a:lnTo>
                    <a:pt x="594604" y="5499"/>
                  </a:lnTo>
                  <a:lnTo>
                    <a:pt x="638365" y="13937"/>
                  </a:lnTo>
                  <a:lnTo>
                    <a:pt x="681501" y="26204"/>
                  </a:lnTo>
                  <a:lnTo>
                    <a:pt x="723754" y="42328"/>
                  </a:lnTo>
                  <a:lnTo>
                    <a:pt x="764866" y="62338"/>
                  </a:lnTo>
                  <a:lnTo>
                    <a:pt x="804581" y="86260"/>
                  </a:lnTo>
                  <a:lnTo>
                    <a:pt x="842642" y="114122"/>
                  </a:lnTo>
                  <a:lnTo>
                    <a:pt x="878058" y="145270"/>
                  </a:lnTo>
                  <a:lnTo>
                    <a:pt x="909972" y="178874"/>
                  </a:lnTo>
                  <a:lnTo>
                    <a:pt x="938356" y="214679"/>
                  </a:lnTo>
                  <a:lnTo>
                    <a:pt x="963182" y="252427"/>
                  </a:lnTo>
                  <a:lnTo>
                    <a:pt x="984422" y="291861"/>
                  </a:lnTo>
                  <a:lnTo>
                    <a:pt x="1002049" y="332725"/>
                  </a:lnTo>
                  <a:lnTo>
                    <a:pt x="1016035" y="374762"/>
                  </a:lnTo>
                  <a:lnTo>
                    <a:pt x="1026351" y="417715"/>
                  </a:lnTo>
                  <a:lnTo>
                    <a:pt x="1032971" y="461328"/>
                  </a:lnTo>
                  <a:lnTo>
                    <a:pt x="1035866" y="505343"/>
                  </a:lnTo>
                  <a:lnTo>
                    <a:pt x="1035008" y="549504"/>
                  </a:lnTo>
                  <a:lnTo>
                    <a:pt x="1030370" y="593554"/>
                  </a:lnTo>
                  <a:lnTo>
                    <a:pt x="1021923" y="637236"/>
                  </a:lnTo>
                  <a:lnTo>
                    <a:pt x="1009641" y="680294"/>
                  </a:lnTo>
                  <a:lnTo>
                    <a:pt x="993494" y="722470"/>
                  </a:lnTo>
                  <a:lnTo>
                    <a:pt x="973456" y="763508"/>
                  </a:lnTo>
                  <a:lnTo>
                    <a:pt x="949499" y="803151"/>
                  </a:lnTo>
                  <a:lnTo>
                    <a:pt x="921595" y="841142"/>
                  </a:lnTo>
                  <a:lnTo>
                    <a:pt x="890380" y="876494"/>
                  </a:lnTo>
                  <a:lnTo>
                    <a:pt x="856706" y="908349"/>
                  </a:lnTo>
                  <a:lnTo>
                    <a:pt x="820828" y="936679"/>
                  </a:lnTo>
                  <a:lnTo>
                    <a:pt x="783005" y="961456"/>
                  </a:lnTo>
                  <a:lnTo>
                    <a:pt x="743493" y="982654"/>
                  </a:lnTo>
                  <a:lnTo>
                    <a:pt x="702550" y="1000245"/>
                  </a:lnTo>
                  <a:lnTo>
                    <a:pt x="660432" y="1014200"/>
                  </a:lnTo>
                  <a:lnTo>
                    <a:pt x="617397" y="1024492"/>
                  </a:lnTo>
                  <a:lnTo>
                    <a:pt x="573702" y="1031095"/>
                  </a:lnTo>
                  <a:lnTo>
                    <a:pt x="529605" y="1033979"/>
                  </a:lnTo>
                  <a:close/>
                </a:path>
              </a:pathLst>
            </a:custGeom>
            <a:solidFill>
              <a:srgbClr val="339C4F"/>
            </a:solidFill>
          </p:spPr>
          <p:txBody>
            <a:bodyPr wrap="square" lIns="0" tIns="0" rIns="0" bIns="0" rtlCol="0"/>
            <a:lstStyle/>
            <a:p>
              <a:endParaRPr/>
            </a:p>
          </p:txBody>
        </p:sp>
        <p:sp>
          <p:nvSpPr>
            <p:cNvPr id="19" name="object 19"/>
            <p:cNvSpPr/>
            <p:nvPr/>
          </p:nvSpPr>
          <p:spPr>
            <a:xfrm>
              <a:off x="812286" y="7301639"/>
              <a:ext cx="810260" cy="808990"/>
            </a:xfrm>
            <a:custGeom>
              <a:avLst/>
              <a:gdLst/>
              <a:ahLst/>
              <a:cxnLst/>
              <a:rect l="l" t="t" r="r" b="b"/>
              <a:pathLst>
                <a:path w="810260" h="808990">
                  <a:moveTo>
                    <a:pt x="404257" y="808505"/>
                  </a:moveTo>
                  <a:lnTo>
                    <a:pt x="359811" y="806018"/>
                  </a:lnTo>
                  <a:lnTo>
                    <a:pt x="315696" y="798635"/>
                  </a:lnTo>
                  <a:lnTo>
                    <a:pt x="272341" y="786308"/>
                  </a:lnTo>
                  <a:lnTo>
                    <a:pt x="230173" y="768993"/>
                  </a:lnTo>
                  <a:lnTo>
                    <a:pt x="189619" y="746641"/>
                  </a:lnTo>
                  <a:lnTo>
                    <a:pt x="151106" y="719207"/>
                  </a:lnTo>
                  <a:lnTo>
                    <a:pt x="116023" y="687535"/>
                  </a:lnTo>
                  <a:lnTo>
                    <a:pt x="85473" y="652783"/>
                  </a:lnTo>
                  <a:lnTo>
                    <a:pt x="59505" y="615379"/>
                  </a:lnTo>
                  <a:lnTo>
                    <a:pt x="38164" y="575748"/>
                  </a:lnTo>
                  <a:lnTo>
                    <a:pt x="21496" y="534318"/>
                  </a:lnTo>
                  <a:lnTo>
                    <a:pt x="9549" y="491514"/>
                  </a:lnTo>
                  <a:lnTo>
                    <a:pt x="2368" y="447764"/>
                  </a:lnTo>
                  <a:lnTo>
                    <a:pt x="0" y="403495"/>
                  </a:lnTo>
                  <a:lnTo>
                    <a:pt x="2491" y="359132"/>
                  </a:lnTo>
                  <a:lnTo>
                    <a:pt x="9887" y="315102"/>
                  </a:lnTo>
                  <a:lnTo>
                    <a:pt x="22236" y="271833"/>
                  </a:lnTo>
                  <a:lnTo>
                    <a:pt x="39583" y="229750"/>
                  </a:lnTo>
                  <a:lnTo>
                    <a:pt x="61976" y="189280"/>
                  </a:lnTo>
                  <a:lnTo>
                    <a:pt x="89459" y="150850"/>
                  </a:lnTo>
                  <a:lnTo>
                    <a:pt x="121189" y="115826"/>
                  </a:lnTo>
                  <a:lnTo>
                    <a:pt x="156003" y="85328"/>
                  </a:lnTo>
                  <a:lnTo>
                    <a:pt x="193476" y="59404"/>
                  </a:lnTo>
                  <a:lnTo>
                    <a:pt x="233178" y="38099"/>
                  </a:lnTo>
                  <a:lnTo>
                    <a:pt x="274684" y="21459"/>
                  </a:lnTo>
                  <a:lnTo>
                    <a:pt x="317565" y="9532"/>
                  </a:lnTo>
                  <a:lnTo>
                    <a:pt x="361394" y="2363"/>
                  </a:lnTo>
                  <a:lnTo>
                    <a:pt x="405744" y="0"/>
                  </a:lnTo>
                  <a:lnTo>
                    <a:pt x="450188" y="2487"/>
                  </a:lnTo>
                  <a:lnTo>
                    <a:pt x="494297" y="9872"/>
                  </a:lnTo>
                  <a:lnTo>
                    <a:pt x="537645" y="22200"/>
                  </a:lnTo>
                  <a:lnTo>
                    <a:pt x="579804" y="39520"/>
                  </a:lnTo>
                  <a:lnTo>
                    <a:pt x="620347" y="61875"/>
                  </a:lnTo>
                  <a:lnTo>
                    <a:pt x="658847" y="89314"/>
                  </a:lnTo>
                  <a:lnTo>
                    <a:pt x="693931" y="120973"/>
                  </a:lnTo>
                  <a:lnTo>
                    <a:pt x="724480" y="155714"/>
                  </a:lnTo>
                  <a:lnTo>
                    <a:pt x="750448" y="193110"/>
                  </a:lnTo>
                  <a:lnTo>
                    <a:pt x="771789" y="232733"/>
                  </a:lnTo>
                  <a:lnTo>
                    <a:pt x="788457" y="274159"/>
                  </a:lnTo>
                  <a:lnTo>
                    <a:pt x="800404" y="316959"/>
                  </a:lnTo>
                  <a:lnTo>
                    <a:pt x="807586" y="360708"/>
                  </a:lnTo>
                  <a:lnTo>
                    <a:pt x="809954" y="404979"/>
                  </a:lnTo>
                  <a:lnTo>
                    <a:pt x="807463" y="449345"/>
                  </a:lnTo>
                  <a:lnTo>
                    <a:pt x="800066" y="493379"/>
                  </a:lnTo>
                  <a:lnTo>
                    <a:pt x="787717" y="536656"/>
                  </a:lnTo>
                  <a:lnTo>
                    <a:pt x="770370" y="578748"/>
                  </a:lnTo>
                  <a:lnTo>
                    <a:pt x="747978" y="619229"/>
                  </a:lnTo>
                  <a:lnTo>
                    <a:pt x="720494" y="657671"/>
                  </a:lnTo>
                  <a:lnTo>
                    <a:pt x="688778" y="692692"/>
                  </a:lnTo>
                  <a:lnTo>
                    <a:pt x="653974" y="723186"/>
                  </a:lnTo>
                  <a:lnTo>
                    <a:pt x="616511" y="749107"/>
                  </a:lnTo>
                  <a:lnTo>
                    <a:pt x="576815" y="770409"/>
                  </a:lnTo>
                  <a:lnTo>
                    <a:pt x="535314" y="787047"/>
                  </a:lnTo>
                  <a:lnTo>
                    <a:pt x="492436" y="798973"/>
                  </a:lnTo>
                  <a:lnTo>
                    <a:pt x="448608" y="806141"/>
                  </a:lnTo>
                  <a:lnTo>
                    <a:pt x="404257" y="808505"/>
                  </a:lnTo>
                  <a:close/>
                </a:path>
              </a:pathLst>
            </a:custGeom>
            <a:solidFill>
              <a:srgbClr val="FFFFFF"/>
            </a:solidFill>
          </p:spPr>
          <p:txBody>
            <a:bodyPr wrap="square" lIns="0" tIns="0" rIns="0" bIns="0" rtlCol="0"/>
            <a:lstStyle/>
            <a:p>
              <a:endParaRPr/>
            </a:p>
          </p:txBody>
        </p:sp>
        <p:sp>
          <p:nvSpPr>
            <p:cNvPr id="20" name="object 20"/>
            <p:cNvSpPr/>
            <p:nvPr/>
          </p:nvSpPr>
          <p:spPr>
            <a:xfrm>
              <a:off x="259864" y="8042032"/>
              <a:ext cx="708025" cy="825500"/>
            </a:xfrm>
            <a:custGeom>
              <a:avLst/>
              <a:gdLst/>
              <a:ahLst/>
              <a:cxnLst/>
              <a:rect l="l" t="t" r="r" b="b"/>
              <a:pathLst>
                <a:path w="708025" h="825500">
                  <a:moveTo>
                    <a:pt x="121472" y="825125"/>
                  </a:moveTo>
                  <a:lnTo>
                    <a:pt x="0" y="727541"/>
                  </a:lnTo>
                  <a:lnTo>
                    <a:pt x="586438" y="0"/>
                  </a:lnTo>
                  <a:lnTo>
                    <a:pt x="707904" y="97518"/>
                  </a:lnTo>
                  <a:lnTo>
                    <a:pt x="121472" y="825125"/>
                  </a:lnTo>
                  <a:close/>
                </a:path>
              </a:pathLst>
            </a:custGeom>
            <a:solidFill>
              <a:srgbClr val="339C4F"/>
            </a:solidFill>
          </p:spPr>
          <p:txBody>
            <a:bodyPr wrap="square" lIns="0" tIns="0" rIns="0" bIns="0" rtlCol="0"/>
            <a:lstStyle/>
            <a:p>
              <a:endParaRPr/>
            </a:p>
          </p:txBody>
        </p:sp>
        <p:pic>
          <p:nvPicPr>
            <p:cNvPr id="21" name="object 21"/>
            <p:cNvPicPr/>
            <p:nvPr/>
          </p:nvPicPr>
          <p:blipFill>
            <a:blip r:embed="rId4" cstate="print"/>
            <a:stretch>
              <a:fillRect/>
            </a:stretch>
          </p:blipFill>
          <p:spPr>
            <a:xfrm>
              <a:off x="677589" y="8126766"/>
              <a:ext cx="229870" cy="215619"/>
            </a:xfrm>
            <a:prstGeom prst="rect">
              <a:avLst/>
            </a:prstGeom>
          </p:spPr>
        </p:pic>
        <p:sp>
          <p:nvSpPr>
            <p:cNvPr id="22" name="object 22"/>
            <p:cNvSpPr/>
            <p:nvPr/>
          </p:nvSpPr>
          <p:spPr>
            <a:xfrm>
              <a:off x="1060402" y="7409662"/>
              <a:ext cx="323215" cy="469900"/>
            </a:xfrm>
            <a:custGeom>
              <a:avLst/>
              <a:gdLst/>
              <a:ahLst/>
              <a:cxnLst/>
              <a:rect l="l" t="t" r="r" b="b"/>
              <a:pathLst>
                <a:path w="323215" h="469900">
                  <a:moveTo>
                    <a:pt x="141352" y="469535"/>
                  </a:moveTo>
                  <a:lnTo>
                    <a:pt x="140699" y="469535"/>
                  </a:lnTo>
                  <a:lnTo>
                    <a:pt x="124781" y="466351"/>
                  </a:lnTo>
                  <a:lnTo>
                    <a:pt x="111704" y="457654"/>
                  </a:lnTo>
                  <a:lnTo>
                    <a:pt x="102789" y="444729"/>
                  </a:lnTo>
                  <a:lnTo>
                    <a:pt x="99361" y="428858"/>
                  </a:lnTo>
                  <a:lnTo>
                    <a:pt x="99222" y="380130"/>
                  </a:lnTo>
                  <a:lnTo>
                    <a:pt x="101043" y="350994"/>
                  </a:lnTo>
                  <a:lnTo>
                    <a:pt x="124003" y="312844"/>
                  </a:lnTo>
                  <a:lnTo>
                    <a:pt x="163033" y="281603"/>
                  </a:lnTo>
                  <a:lnTo>
                    <a:pt x="194679" y="256798"/>
                  </a:lnTo>
                  <a:lnTo>
                    <a:pt x="218966" y="233105"/>
                  </a:lnTo>
                  <a:lnTo>
                    <a:pt x="234535" y="208287"/>
                  </a:lnTo>
                  <a:lnTo>
                    <a:pt x="240026" y="180109"/>
                  </a:lnTo>
                  <a:lnTo>
                    <a:pt x="234515" y="137553"/>
                  </a:lnTo>
                  <a:lnTo>
                    <a:pt x="218027" y="107043"/>
                  </a:lnTo>
                  <a:lnTo>
                    <a:pt x="190629" y="88670"/>
                  </a:lnTo>
                  <a:lnTo>
                    <a:pt x="152388" y="82525"/>
                  </a:lnTo>
                  <a:lnTo>
                    <a:pt x="128355" y="86266"/>
                  </a:lnTo>
                  <a:lnTo>
                    <a:pt x="106765" y="95978"/>
                  </a:lnTo>
                  <a:lnTo>
                    <a:pt x="89766" y="109393"/>
                  </a:lnTo>
                  <a:lnTo>
                    <a:pt x="79508" y="124244"/>
                  </a:lnTo>
                  <a:lnTo>
                    <a:pt x="70372" y="137838"/>
                  </a:lnTo>
                  <a:lnTo>
                    <a:pt x="57158" y="146562"/>
                  </a:lnTo>
                  <a:lnTo>
                    <a:pt x="11883" y="137418"/>
                  </a:lnTo>
                  <a:lnTo>
                    <a:pt x="0" y="108715"/>
                  </a:lnTo>
                  <a:lnTo>
                    <a:pt x="3168" y="92629"/>
                  </a:lnTo>
                  <a:lnTo>
                    <a:pt x="26869" y="55880"/>
                  </a:lnTo>
                  <a:lnTo>
                    <a:pt x="62350" y="26514"/>
                  </a:lnTo>
                  <a:lnTo>
                    <a:pt x="105544" y="7048"/>
                  </a:lnTo>
                  <a:lnTo>
                    <a:pt x="152388" y="0"/>
                  </a:lnTo>
                  <a:lnTo>
                    <a:pt x="201493" y="5627"/>
                  </a:lnTo>
                  <a:lnTo>
                    <a:pt x="243260" y="22011"/>
                  </a:lnTo>
                  <a:lnTo>
                    <a:pt x="276980" y="48400"/>
                  </a:lnTo>
                  <a:lnTo>
                    <a:pt x="301945" y="84046"/>
                  </a:lnTo>
                  <a:lnTo>
                    <a:pt x="317443" y="128199"/>
                  </a:lnTo>
                  <a:lnTo>
                    <a:pt x="322767" y="180109"/>
                  </a:lnTo>
                  <a:lnTo>
                    <a:pt x="312093" y="237305"/>
                  </a:lnTo>
                  <a:lnTo>
                    <a:pt x="285127" y="282744"/>
                  </a:lnTo>
                  <a:lnTo>
                    <a:pt x="249456" y="318747"/>
                  </a:lnTo>
                  <a:lnTo>
                    <a:pt x="212664" y="347637"/>
                  </a:lnTo>
                  <a:lnTo>
                    <a:pt x="196419" y="359916"/>
                  </a:lnTo>
                  <a:lnTo>
                    <a:pt x="188989" y="365833"/>
                  </a:lnTo>
                  <a:lnTo>
                    <a:pt x="182232" y="371560"/>
                  </a:lnTo>
                  <a:lnTo>
                    <a:pt x="181972" y="379733"/>
                  </a:lnTo>
                  <a:lnTo>
                    <a:pt x="181816" y="391425"/>
                  </a:lnTo>
                  <a:lnTo>
                    <a:pt x="181819" y="407200"/>
                  </a:lnTo>
                  <a:lnTo>
                    <a:pt x="182036" y="427620"/>
                  </a:lnTo>
                  <a:lnTo>
                    <a:pt x="179022" y="443712"/>
                  </a:lnTo>
                  <a:lnTo>
                    <a:pt x="170363" y="456962"/>
                  </a:lnTo>
                  <a:lnTo>
                    <a:pt x="157370" y="466020"/>
                  </a:lnTo>
                  <a:lnTo>
                    <a:pt x="141352" y="469535"/>
                  </a:lnTo>
                  <a:close/>
                </a:path>
              </a:pathLst>
            </a:custGeom>
            <a:solidFill>
              <a:srgbClr val="F9AC2F"/>
            </a:solidFill>
          </p:spPr>
          <p:txBody>
            <a:bodyPr wrap="square" lIns="0" tIns="0" rIns="0" bIns="0" rtlCol="0"/>
            <a:lstStyle/>
            <a:p>
              <a:endParaRPr/>
            </a:p>
          </p:txBody>
        </p:sp>
        <p:pic>
          <p:nvPicPr>
            <p:cNvPr id="23" name="object 23"/>
            <p:cNvPicPr/>
            <p:nvPr/>
          </p:nvPicPr>
          <p:blipFill>
            <a:blip r:embed="rId3" cstate="print"/>
            <a:stretch>
              <a:fillRect/>
            </a:stretch>
          </p:blipFill>
          <p:spPr>
            <a:xfrm>
              <a:off x="1146376" y="7897449"/>
              <a:ext cx="114608" cy="114466"/>
            </a:xfrm>
            <a:prstGeom prst="rect">
              <a:avLst/>
            </a:prstGeom>
          </p:spPr>
        </p:pic>
      </p:grpSp>
      <p:sp>
        <p:nvSpPr>
          <p:cNvPr id="24" name="object 24"/>
          <p:cNvSpPr/>
          <p:nvPr/>
        </p:nvSpPr>
        <p:spPr>
          <a:xfrm>
            <a:off x="4606570" y="8663466"/>
            <a:ext cx="1267460" cy="1307465"/>
          </a:xfrm>
          <a:custGeom>
            <a:avLst/>
            <a:gdLst/>
            <a:ahLst/>
            <a:cxnLst/>
            <a:rect l="l" t="t" r="r" b="b"/>
            <a:pathLst>
              <a:path w="1267460" h="1307465">
                <a:moveTo>
                  <a:pt x="633822" y="1010412"/>
                </a:moveTo>
                <a:lnTo>
                  <a:pt x="409143" y="1010412"/>
                </a:lnTo>
                <a:lnTo>
                  <a:pt x="428189" y="968778"/>
                </a:lnTo>
                <a:lnTo>
                  <a:pt x="448645" y="926499"/>
                </a:lnTo>
                <a:lnTo>
                  <a:pt x="470566" y="883474"/>
                </a:lnTo>
                <a:lnTo>
                  <a:pt x="493543" y="840465"/>
                </a:lnTo>
                <a:lnTo>
                  <a:pt x="517861" y="796938"/>
                </a:lnTo>
                <a:lnTo>
                  <a:pt x="543343" y="753223"/>
                </a:lnTo>
                <a:lnTo>
                  <a:pt x="569927" y="709435"/>
                </a:lnTo>
                <a:lnTo>
                  <a:pt x="597552" y="665688"/>
                </a:lnTo>
                <a:lnTo>
                  <a:pt x="626157" y="622096"/>
                </a:lnTo>
                <a:lnTo>
                  <a:pt x="655678" y="578774"/>
                </a:lnTo>
                <a:lnTo>
                  <a:pt x="686055" y="535837"/>
                </a:lnTo>
                <a:lnTo>
                  <a:pt x="717227" y="493398"/>
                </a:lnTo>
                <a:lnTo>
                  <a:pt x="749131" y="451572"/>
                </a:lnTo>
                <a:lnTo>
                  <a:pt x="781705" y="410473"/>
                </a:lnTo>
                <a:lnTo>
                  <a:pt x="814889" y="370216"/>
                </a:lnTo>
                <a:lnTo>
                  <a:pt x="848621" y="330915"/>
                </a:lnTo>
                <a:lnTo>
                  <a:pt x="882838" y="292684"/>
                </a:lnTo>
                <a:lnTo>
                  <a:pt x="917480" y="255638"/>
                </a:lnTo>
                <a:lnTo>
                  <a:pt x="952484" y="219891"/>
                </a:lnTo>
                <a:lnTo>
                  <a:pt x="987789" y="185557"/>
                </a:lnTo>
                <a:lnTo>
                  <a:pt x="1023334" y="152751"/>
                </a:lnTo>
                <a:lnTo>
                  <a:pt x="1059056" y="121587"/>
                </a:lnTo>
                <a:lnTo>
                  <a:pt x="1094894" y="92179"/>
                </a:lnTo>
                <a:lnTo>
                  <a:pt x="1130787" y="64642"/>
                </a:lnTo>
                <a:lnTo>
                  <a:pt x="1166672" y="39090"/>
                </a:lnTo>
                <a:lnTo>
                  <a:pt x="1223822" y="0"/>
                </a:lnTo>
                <a:lnTo>
                  <a:pt x="1272768" y="65963"/>
                </a:lnTo>
                <a:lnTo>
                  <a:pt x="1253684" y="82664"/>
                </a:lnTo>
                <a:lnTo>
                  <a:pt x="1232962" y="101556"/>
                </a:lnTo>
                <a:lnTo>
                  <a:pt x="1187128" y="145815"/>
                </a:lnTo>
                <a:lnTo>
                  <a:pt x="1136327" y="198537"/>
                </a:lnTo>
                <a:lnTo>
                  <a:pt x="1109393" y="228006"/>
                </a:lnTo>
                <a:lnTo>
                  <a:pt x="1081615" y="259515"/>
                </a:lnTo>
                <a:lnTo>
                  <a:pt x="1053123" y="293036"/>
                </a:lnTo>
                <a:lnTo>
                  <a:pt x="1024051" y="328545"/>
                </a:lnTo>
                <a:lnTo>
                  <a:pt x="994530" y="366016"/>
                </a:lnTo>
                <a:lnTo>
                  <a:pt x="964693" y="405422"/>
                </a:lnTo>
                <a:lnTo>
                  <a:pt x="934672" y="446740"/>
                </a:lnTo>
                <a:lnTo>
                  <a:pt x="904599" y="489943"/>
                </a:lnTo>
                <a:lnTo>
                  <a:pt x="874607" y="535005"/>
                </a:lnTo>
                <a:lnTo>
                  <a:pt x="844828" y="581900"/>
                </a:lnTo>
                <a:lnTo>
                  <a:pt x="815394" y="630604"/>
                </a:lnTo>
                <a:lnTo>
                  <a:pt x="786437" y="681091"/>
                </a:lnTo>
                <a:lnTo>
                  <a:pt x="758090" y="733335"/>
                </a:lnTo>
                <a:lnTo>
                  <a:pt x="730485" y="787310"/>
                </a:lnTo>
                <a:lnTo>
                  <a:pt x="703755" y="842991"/>
                </a:lnTo>
                <a:lnTo>
                  <a:pt x="678031" y="900352"/>
                </a:lnTo>
                <a:lnTo>
                  <a:pt x="653445" y="959368"/>
                </a:lnTo>
                <a:lnTo>
                  <a:pt x="633822" y="1010412"/>
                </a:lnTo>
                <a:close/>
              </a:path>
              <a:path w="1267460" h="1307465">
                <a:moveTo>
                  <a:pt x="447052" y="1316240"/>
                </a:moveTo>
                <a:lnTo>
                  <a:pt x="408292" y="1308514"/>
                </a:lnTo>
                <a:lnTo>
                  <a:pt x="362102" y="1275613"/>
                </a:lnTo>
                <a:lnTo>
                  <a:pt x="337381" y="1245500"/>
                </a:lnTo>
                <a:lnTo>
                  <a:pt x="290948" y="1157659"/>
                </a:lnTo>
                <a:lnTo>
                  <a:pt x="254231" y="1087299"/>
                </a:lnTo>
                <a:lnTo>
                  <a:pt x="219703" y="1023648"/>
                </a:lnTo>
                <a:lnTo>
                  <a:pt x="187335" y="966372"/>
                </a:lnTo>
                <a:lnTo>
                  <a:pt x="157100" y="915136"/>
                </a:lnTo>
                <a:lnTo>
                  <a:pt x="128970" y="869607"/>
                </a:lnTo>
                <a:lnTo>
                  <a:pt x="102914" y="829449"/>
                </a:lnTo>
                <a:lnTo>
                  <a:pt x="78906" y="794329"/>
                </a:lnTo>
                <a:lnTo>
                  <a:pt x="36919" y="737867"/>
                </a:lnTo>
                <a:lnTo>
                  <a:pt x="2781" y="697547"/>
                </a:lnTo>
                <a:lnTo>
                  <a:pt x="0" y="692340"/>
                </a:lnTo>
                <a:lnTo>
                  <a:pt x="87744" y="655675"/>
                </a:lnTo>
                <a:lnTo>
                  <a:pt x="111548" y="673757"/>
                </a:lnTo>
                <a:lnTo>
                  <a:pt x="140160" y="697642"/>
                </a:lnTo>
                <a:lnTo>
                  <a:pt x="172558" y="726740"/>
                </a:lnTo>
                <a:lnTo>
                  <a:pt x="207721" y="760463"/>
                </a:lnTo>
                <a:lnTo>
                  <a:pt x="244627" y="798219"/>
                </a:lnTo>
                <a:lnTo>
                  <a:pt x="282254" y="839420"/>
                </a:lnTo>
                <a:lnTo>
                  <a:pt x="319581" y="883474"/>
                </a:lnTo>
                <a:lnTo>
                  <a:pt x="355587" y="929792"/>
                </a:lnTo>
                <a:lnTo>
                  <a:pt x="370277" y="953228"/>
                </a:lnTo>
                <a:lnTo>
                  <a:pt x="382089" y="971488"/>
                </a:lnTo>
                <a:lnTo>
                  <a:pt x="394038" y="989055"/>
                </a:lnTo>
                <a:lnTo>
                  <a:pt x="409143" y="1010412"/>
                </a:lnTo>
                <a:lnTo>
                  <a:pt x="633822" y="1010412"/>
                </a:lnTo>
                <a:lnTo>
                  <a:pt x="630131" y="1020013"/>
                </a:lnTo>
                <a:lnTo>
                  <a:pt x="608220" y="1082261"/>
                </a:lnTo>
                <a:lnTo>
                  <a:pt x="587845" y="1146087"/>
                </a:lnTo>
                <a:lnTo>
                  <a:pt x="569137" y="1211465"/>
                </a:lnTo>
                <a:lnTo>
                  <a:pt x="548192" y="1251673"/>
                </a:lnTo>
                <a:lnTo>
                  <a:pt x="521733" y="1285041"/>
                </a:lnTo>
                <a:lnTo>
                  <a:pt x="488461" y="1307815"/>
                </a:lnTo>
                <a:lnTo>
                  <a:pt x="447052" y="1316240"/>
                </a:lnTo>
                <a:close/>
              </a:path>
            </a:pathLst>
          </a:custGeom>
          <a:solidFill>
            <a:srgbClr val="99B83C"/>
          </a:solidFill>
        </p:spPr>
        <p:txBody>
          <a:bodyPr wrap="square" lIns="0" tIns="0" rIns="0" bIns="0" rtlCol="0"/>
          <a:lstStyle/>
          <a:p>
            <a:endParaRPr/>
          </a:p>
        </p:txBody>
      </p:sp>
      <p:sp>
        <p:nvSpPr>
          <p:cNvPr id="25" name="object 25"/>
          <p:cNvSpPr txBox="1"/>
          <p:nvPr/>
        </p:nvSpPr>
        <p:spPr>
          <a:xfrm>
            <a:off x="1857277" y="1760665"/>
            <a:ext cx="16221075" cy="7254678"/>
          </a:xfrm>
          <a:prstGeom prst="rect">
            <a:avLst/>
          </a:prstGeom>
        </p:spPr>
        <p:txBody>
          <a:bodyPr vert="horz" wrap="square" lIns="0" tIns="12700" rIns="0" bIns="0" rtlCol="0">
            <a:spAutoFit/>
          </a:bodyPr>
          <a:lstStyle/>
          <a:p>
            <a:pPr marL="4323715" marR="718820">
              <a:lnSpc>
                <a:spcPct val="108100"/>
              </a:lnSpc>
              <a:spcBef>
                <a:spcPts val="100"/>
              </a:spcBef>
              <a:buSzPct val="97297"/>
              <a:buAutoNum type="arabicPeriod"/>
              <a:tabLst>
                <a:tab pos="4645025" algn="l"/>
              </a:tabLst>
            </a:pPr>
            <a:r>
              <a:rPr sz="3700" spc="-340" dirty="0">
                <a:latin typeface="Times New Roman" panose="02020603050405020304" pitchFamily="18" charset="0"/>
                <a:cs typeface="Times New Roman" panose="02020603050405020304" pitchFamily="18" charset="0"/>
              </a:rPr>
              <a:t>Заттың </a:t>
            </a:r>
            <a:r>
              <a:rPr sz="3700" spc="-254" dirty="0">
                <a:latin typeface="Times New Roman" panose="02020603050405020304" pitchFamily="18" charset="0"/>
                <a:cs typeface="Times New Roman" panose="02020603050405020304" pitchFamily="18" charset="0"/>
              </a:rPr>
              <a:t>суретін </a:t>
            </a:r>
            <a:r>
              <a:rPr sz="3700" spc="-200" dirty="0">
                <a:latin typeface="Times New Roman" panose="02020603050405020304" pitchFamily="18" charset="0"/>
                <a:cs typeface="Times New Roman" panose="02020603050405020304" pitchFamily="18" charset="0"/>
              </a:rPr>
              <a:t>немесе </a:t>
            </a:r>
            <a:r>
              <a:rPr sz="3700" spc="-330" dirty="0">
                <a:latin typeface="Times New Roman" panose="02020603050405020304" pitchFamily="18" charset="0"/>
                <a:cs typeface="Times New Roman" panose="02020603050405020304" pitchFamily="18" charset="0"/>
              </a:rPr>
              <a:t>адамның </a:t>
            </a:r>
            <a:r>
              <a:rPr sz="3700" spc="-245" dirty="0" err="1">
                <a:latin typeface="Times New Roman" panose="02020603050405020304" pitchFamily="18" charset="0"/>
                <a:cs typeface="Times New Roman" panose="02020603050405020304" pitchFamily="18" charset="0"/>
              </a:rPr>
              <a:t>бейнесін</a:t>
            </a:r>
            <a:r>
              <a:rPr sz="3700" spc="-245" dirty="0">
                <a:latin typeface="Times New Roman" panose="02020603050405020304" pitchFamily="18" charset="0"/>
                <a:cs typeface="Times New Roman" panose="02020603050405020304" pitchFamily="18" charset="0"/>
              </a:rPr>
              <a:t> </a:t>
            </a:r>
            <a:r>
              <a:rPr sz="3700" spc="-1290" dirty="0">
                <a:latin typeface="Times New Roman" panose="02020603050405020304" pitchFamily="18" charset="0"/>
                <a:cs typeface="Times New Roman" panose="02020603050405020304" pitchFamily="18" charset="0"/>
              </a:rPr>
              <a:t> </a:t>
            </a:r>
            <a:r>
              <a:rPr sz="3700" spc="-345" dirty="0">
                <a:latin typeface="Times New Roman" panose="02020603050405020304" pitchFamily="18" charset="0"/>
                <a:cs typeface="Times New Roman" panose="02020603050405020304" pitchFamily="18" charset="0"/>
              </a:rPr>
              <a:t>фотографиядан</a:t>
            </a:r>
            <a:r>
              <a:rPr sz="3700" spc="-425" dirty="0">
                <a:latin typeface="Times New Roman" panose="02020603050405020304" pitchFamily="18" charset="0"/>
                <a:cs typeface="Times New Roman" panose="02020603050405020304" pitchFamily="18" charset="0"/>
              </a:rPr>
              <a:t> </a:t>
            </a:r>
            <a:r>
              <a:rPr sz="3700" spc="-295" dirty="0">
                <a:latin typeface="Times New Roman" panose="02020603050405020304" pitchFamily="18" charset="0"/>
                <a:cs typeface="Times New Roman" panose="02020603050405020304" pitchFamily="18" charset="0"/>
              </a:rPr>
              <a:t>көрген</a:t>
            </a:r>
            <a:r>
              <a:rPr sz="3700" spc="-425" dirty="0">
                <a:latin typeface="Times New Roman" panose="02020603050405020304" pitchFamily="18" charset="0"/>
                <a:cs typeface="Times New Roman" panose="02020603050405020304" pitchFamily="18" charset="0"/>
              </a:rPr>
              <a:t> </a:t>
            </a:r>
            <a:r>
              <a:rPr sz="3700" spc="-315" dirty="0">
                <a:latin typeface="Times New Roman" panose="02020603050405020304" pitchFamily="18" charset="0"/>
                <a:cs typeface="Times New Roman" panose="02020603050405020304" pitchFamily="18" charset="0"/>
              </a:rPr>
              <a:t>кезде</a:t>
            </a:r>
            <a:r>
              <a:rPr sz="3700" spc="-420" dirty="0">
                <a:latin typeface="Times New Roman" panose="02020603050405020304" pitchFamily="18" charset="0"/>
                <a:cs typeface="Times New Roman" panose="02020603050405020304" pitchFamily="18" charset="0"/>
              </a:rPr>
              <a:t> </a:t>
            </a:r>
            <a:r>
              <a:rPr sz="3700" spc="-320" dirty="0">
                <a:latin typeface="Times New Roman" panose="02020603050405020304" pitchFamily="18" charset="0"/>
                <a:cs typeface="Times New Roman" panose="02020603050405020304" pitchFamily="18" charset="0"/>
              </a:rPr>
              <a:t>ерекше</a:t>
            </a:r>
            <a:r>
              <a:rPr sz="3700" spc="-425" dirty="0">
                <a:latin typeface="Times New Roman" panose="02020603050405020304" pitchFamily="18" charset="0"/>
                <a:cs typeface="Times New Roman" panose="02020603050405020304" pitchFamily="18" charset="0"/>
              </a:rPr>
              <a:t> </a:t>
            </a:r>
            <a:r>
              <a:rPr sz="3700" spc="-265" dirty="0">
                <a:latin typeface="Times New Roman" panose="02020603050405020304" pitchFamily="18" charset="0"/>
                <a:cs typeface="Times New Roman" panose="02020603050405020304" pitchFamily="18" charset="0"/>
              </a:rPr>
              <a:t>белгілерін</a:t>
            </a:r>
            <a:r>
              <a:rPr sz="3700" spc="-420" dirty="0">
                <a:latin typeface="Times New Roman" panose="02020603050405020304" pitchFamily="18" charset="0"/>
                <a:cs typeface="Times New Roman" panose="02020603050405020304" pitchFamily="18" charset="0"/>
              </a:rPr>
              <a:t> </a:t>
            </a:r>
            <a:r>
              <a:rPr sz="3700" spc="-195" dirty="0">
                <a:latin typeface="Times New Roman" panose="02020603050405020304" pitchFamily="18" charset="0"/>
                <a:cs typeface="Times New Roman" panose="02020603050405020304" pitchFamily="18" charset="0"/>
              </a:rPr>
              <a:t>есте </a:t>
            </a:r>
            <a:r>
              <a:rPr sz="3700" spc="-1285" dirty="0">
                <a:latin typeface="Times New Roman" panose="02020603050405020304" pitchFamily="18" charset="0"/>
                <a:cs typeface="Times New Roman" panose="02020603050405020304" pitchFamily="18" charset="0"/>
              </a:rPr>
              <a:t> </a:t>
            </a:r>
            <a:r>
              <a:rPr sz="3700" spc="-40" dirty="0">
                <a:latin typeface="Times New Roman" panose="02020603050405020304" pitchFamily="18" charset="0"/>
                <a:cs typeface="Times New Roman" panose="02020603050405020304" pitchFamily="18" charset="0"/>
              </a:rPr>
              <a:t>с</a:t>
            </a:r>
            <a:r>
              <a:rPr sz="3700" spc="-390" dirty="0">
                <a:latin typeface="Times New Roman" panose="02020603050405020304" pitchFamily="18" charset="0"/>
                <a:cs typeface="Times New Roman" panose="02020603050405020304" pitchFamily="18" charset="0"/>
              </a:rPr>
              <a:t>а</a:t>
            </a:r>
            <a:r>
              <a:rPr sz="3700" spc="-475" dirty="0">
                <a:latin typeface="Times New Roman" panose="02020603050405020304" pitchFamily="18" charset="0"/>
                <a:cs typeface="Times New Roman" panose="02020603050405020304" pitchFamily="18" charset="0"/>
              </a:rPr>
              <a:t>қ</a:t>
            </a:r>
            <a:r>
              <a:rPr sz="3700" spc="-300" dirty="0">
                <a:latin typeface="Times New Roman" panose="02020603050405020304" pitchFamily="18" charset="0"/>
                <a:cs typeface="Times New Roman" panose="02020603050405020304" pitchFamily="18" charset="0"/>
              </a:rPr>
              <a:t>т</a:t>
            </a:r>
            <a:r>
              <a:rPr sz="3700" spc="-390" dirty="0">
                <a:latin typeface="Times New Roman" panose="02020603050405020304" pitchFamily="18" charset="0"/>
                <a:cs typeface="Times New Roman" panose="02020603050405020304" pitchFamily="18" charset="0"/>
              </a:rPr>
              <a:t>а</a:t>
            </a:r>
            <a:r>
              <a:rPr sz="3700" spc="-440" dirty="0">
                <a:latin typeface="Times New Roman" panose="02020603050405020304" pitchFamily="18" charset="0"/>
                <a:cs typeface="Times New Roman" panose="02020603050405020304" pitchFamily="18" charset="0"/>
              </a:rPr>
              <a:t>у</a:t>
            </a:r>
            <a:r>
              <a:rPr sz="3700" spc="-425" dirty="0">
                <a:latin typeface="Times New Roman" panose="02020603050405020304" pitchFamily="18" charset="0"/>
                <a:cs typeface="Times New Roman" panose="02020603050405020304" pitchFamily="18" charset="0"/>
              </a:rPr>
              <a:t> </a:t>
            </a:r>
            <a:r>
              <a:rPr sz="3700" spc="-390" dirty="0">
                <a:latin typeface="Times New Roman" panose="02020603050405020304" pitchFamily="18" charset="0"/>
                <a:cs typeface="Times New Roman" panose="02020603050405020304" pitchFamily="18" charset="0"/>
              </a:rPr>
              <a:t>а</a:t>
            </a:r>
            <a:r>
              <a:rPr sz="3700" spc="-200" dirty="0">
                <a:latin typeface="Times New Roman" panose="02020603050405020304" pitchFamily="18" charset="0"/>
                <a:cs typeface="Times New Roman" panose="02020603050405020304" pitchFamily="18" charset="0"/>
              </a:rPr>
              <a:t>р</a:t>
            </a:r>
            <a:r>
              <a:rPr sz="3700" spc="-475" dirty="0">
                <a:latin typeface="Times New Roman" panose="02020603050405020304" pitchFamily="18" charset="0"/>
                <a:cs typeface="Times New Roman" panose="02020603050405020304" pitchFamily="18" charset="0"/>
              </a:rPr>
              <a:t>қ</a:t>
            </a:r>
            <a:r>
              <a:rPr sz="3700" spc="-540" dirty="0">
                <a:latin typeface="Times New Roman" panose="02020603050405020304" pitchFamily="18" charset="0"/>
                <a:cs typeface="Times New Roman" panose="02020603050405020304" pitchFamily="18" charset="0"/>
              </a:rPr>
              <a:t>ы</a:t>
            </a:r>
            <a:r>
              <a:rPr sz="3700" spc="-330" dirty="0">
                <a:latin typeface="Times New Roman" panose="02020603050405020304" pitchFamily="18" charset="0"/>
                <a:cs typeface="Times New Roman" panose="02020603050405020304" pitchFamily="18" charset="0"/>
              </a:rPr>
              <a:t>л</a:t>
            </a:r>
            <a:r>
              <a:rPr sz="3700" spc="-535" dirty="0">
                <a:latin typeface="Times New Roman" panose="02020603050405020304" pitchFamily="18" charset="0"/>
                <a:cs typeface="Times New Roman" panose="02020603050405020304" pitchFamily="18" charset="0"/>
              </a:rPr>
              <a:t>ы</a:t>
            </a:r>
            <a:r>
              <a:rPr sz="3700" spc="-425" dirty="0">
                <a:latin typeface="Times New Roman" panose="02020603050405020304" pitchFamily="18" charset="0"/>
                <a:cs typeface="Times New Roman" panose="02020603050405020304" pitchFamily="18" charset="0"/>
              </a:rPr>
              <a:t> </a:t>
            </a:r>
            <a:r>
              <a:rPr sz="3700" spc="-475" dirty="0">
                <a:latin typeface="Times New Roman" panose="02020603050405020304" pitchFamily="18" charset="0"/>
                <a:cs typeface="Times New Roman" panose="02020603050405020304" pitchFamily="18" charset="0"/>
              </a:rPr>
              <a:t>қ</a:t>
            </a:r>
            <a:r>
              <a:rPr sz="3700" spc="-390" dirty="0">
                <a:latin typeface="Times New Roman" panose="02020603050405020304" pitchFamily="18" charset="0"/>
                <a:cs typeface="Times New Roman" panose="02020603050405020304" pitchFamily="18" charset="0"/>
              </a:rPr>
              <a:t>а</a:t>
            </a:r>
            <a:r>
              <a:rPr sz="3700" spc="-254" dirty="0">
                <a:latin typeface="Times New Roman" panose="02020603050405020304" pitchFamily="18" charset="0"/>
                <a:cs typeface="Times New Roman" panose="02020603050405020304" pitchFamily="18" charset="0"/>
              </a:rPr>
              <a:t>б</a:t>
            </a:r>
            <a:r>
              <a:rPr sz="3700" spc="-540" dirty="0">
                <a:latin typeface="Times New Roman" panose="02020603050405020304" pitchFamily="18" charset="0"/>
                <a:cs typeface="Times New Roman" panose="02020603050405020304" pitchFamily="18" charset="0"/>
              </a:rPr>
              <a:t>ы</a:t>
            </a:r>
            <a:r>
              <a:rPr sz="3700" spc="-330" dirty="0">
                <a:latin typeface="Times New Roman" panose="02020603050405020304" pitchFamily="18" charset="0"/>
                <a:cs typeface="Times New Roman" panose="02020603050405020304" pitchFamily="18" charset="0"/>
              </a:rPr>
              <a:t>л</a:t>
            </a:r>
            <a:r>
              <a:rPr sz="3700" spc="-254" dirty="0">
                <a:latin typeface="Times New Roman" panose="02020603050405020304" pitchFamily="18" charset="0"/>
                <a:cs typeface="Times New Roman" panose="02020603050405020304" pitchFamily="18" charset="0"/>
              </a:rPr>
              <a:t>д</a:t>
            </a:r>
            <a:r>
              <a:rPr sz="3700" spc="-390" dirty="0">
                <a:latin typeface="Times New Roman" panose="02020603050405020304" pitchFamily="18" charset="0"/>
                <a:cs typeface="Times New Roman" panose="02020603050405020304" pitchFamily="18" charset="0"/>
              </a:rPr>
              <a:t>а</a:t>
            </a:r>
            <a:r>
              <a:rPr sz="3700" spc="-320" dirty="0">
                <a:latin typeface="Times New Roman" panose="02020603050405020304" pitchFamily="18" charset="0"/>
                <a:cs typeface="Times New Roman" panose="02020603050405020304" pitchFamily="18" charset="0"/>
              </a:rPr>
              <a:t>й</a:t>
            </a:r>
            <a:r>
              <a:rPr sz="3700" spc="-254" dirty="0">
                <a:latin typeface="Times New Roman" panose="02020603050405020304" pitchFamily="18" charset="0"/>
                <a:cs typeface="Times New Roman" panose="02020603050405020304" pitchFamily="18" charset="0"/>
              </a:rPr>
              <a:t>д</a:t>
            </a:r>
            <a:r>
              <a:rPr sz="3700" spc="-540" dirty="0">
                <a:latin typeface="Times New Roman" panose="02020603050405020304" pitchFamily="18" charset="0"/>
                <a:cs typeface="Times New Roman" panose="02020603050405020304" pitchFamily="18" charset="0"/>
              </a:rPr>
              <a:t>ы</a:t>
            </a:r>
            <a:r>
              <a:rPr sz="3700" spc="-1010" dirty="0">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marL="989965" marR="3615054" indent="-989965">
              <a:lnSpc>
                <a:spcPct val="107900"/>
              </a:lnSpc>
              <a:spcBef>
                <a:spcPts val="2490"/>
              </a:spcBef>
              <a:buAutoNum type="arabicPeriod"/>
              <a:tabLst>
                <a:tab pos="989965" algn="l"/>
              </a:tabLst>
            </a:pPr>
            <a:r>
              <a:rPr sz="3650" spc="-215" dirty="0">
                <a:latin typeface="Times New Roman" panose="02020603050405020304" pitchFamily="18" charset="0"/>
                <a:cs typeface="Times New Roman" panose="02020603050405020304" pitchFamily="18" charset="0"/>
              </a:rPr>
              <a:t>Е</a:t>
            </a:r>
            <a:r>
              <a:rPr sz="3650" spc="-530" dirty="0">
                <a:latin typeface="Times New Roman" panose="02020603050405020304" pitchFamily="18" charset="0"/>
                <a:cs typeface="Times New Roman" panose="02020603050405020304" pitchFamily="18" charset="0"/>
              </a:rPr>
              <a:t>к</a:t>
            </a:r>
            <a:r>
              <a:rPr sz="3650" spc="-245" dirty="0">
                <a:latin typeface="Times New Roman" panose="02020603050405020304" pitchFamily="18" charset="0"/>
                <a:cs typeface="Times New Roman" panose="02020603050405020304" pitchFamily="18" charset="0"/>
              </a:rPr>
              <a:t>і</a:t>
            </a:r>
            <a:r>
              <a:rPr sz="3650" spc="-420" dirty="0">
                <a:latin typeface="Times New Roman" panose="02020603050405020304" pitchFamily="18" charset="0"/>
                <a:cs typeface="Times New Roman" panose="02020603050405020304" pitchFamily="18" charset="0"/>
              </a:rPr>
              <a:t> </a:t>
            </a:r>
            <a:r>
              <a:rPr sz="3650" spc="-630" dirty="0">
                <a:latin typeface="Times New Roman" panose="02020603050405020304" pitchFamily="18" charset="0"/>
                <a:cs typeface="Times New Roman" panose="02020603050405020304" pitchFamily="18" charset="0"/>
              </a:rPr>
              <a:t>ж</a:t>
            </a:r>
            <a:r>
              <a:rPr sz="3650" spc="-390" dirty="0">
                <a:latin typeface="Times New Roman" panose="02020603050405020304" pitchFamily="18" charset="0"/>
                <a:cs typeface="Times New Roman" panose="02020603050405020304" pitchFamily="18" charset="0"/>
              </a:rPr>
              <a:t>а</a:t>
            </a:r>
            <a:r>
              <a:rPr sz="3650" spc="-40" dirty="0">
                <a:latin typeface="Times New Roman" panose="02020603050405020304" pitchFamily="18" charset="0"/>
                <a:cs typeface="Times New Roman" panose="02020603050405020304" pitchFamily="18" charset="0"/>
              </a:rPr>
              <a:t>с</a:t>
            </a:r>
            <a:r>
              <a:rPr sz="3650" spc="-300" dirty="0">
                <a:latin typeface="Times New Roman" panose="02020603050405020304" pitchFamily="18" charset="0"/>
                <a:cs typeface="Times New Roman" panose="02020603050405020304" pitchFamily="18" charset="0"/>
              </a:rPr>
              <a:t>т</a:t>
            </a:r>
            <a:r>
              <a:rPr sz="3650" spc="-390" dirty="0">
                <a:latin typeface="Times New Roman" panose="02020603050405020304" pitchFamily="18" charset="0"/>
                <a:cs typeface="Times New Roman" panose="02020603050405020304" pitchFamily="18" charset="0"/>
              </a:rPr>
              <a:t>а</a:t>
            </a:r>
            <a:r>
              <a:rPr sz="3650" spc="-180" dirty="0">
                <a:latin typeface="Times New Roman" panose="02020603050405020304" pitchFamily="18" charset="0"/>
                <a:cs typeface="Times New Roman" panose="02020603050405020304" pitchFamily="18" charset="0"/>
              </a:rPr>
              <a:t>ғ</a:t>
            </a:r>
            <a:r>
              <a:rPr sz="3650" spc="-535" dirty="0">
                <a:latin typeface="Times New Roman" panose="02020603050405020304" pitchFamily="18" charset="0"/>
                <a:cs typeface="Times New Roman" panose="02020603050405020304" pitchFamily="18" charset="0"/>
              </a:rPr>
              <a:t>ы</a:t>
            </a:r>
            <a:r>
              <a:rPr sz="3650" spc="-420" dirty="0">
                <a:latin typeface="Times New Roman" panose="02020603050405020304" pitchFamily="18" charset="0"/>
                <a:cs typeface="Times New Roman" panose="02020603050405020304" pitchFamily="18" charset="0"/>
              </a:rPr>
              <a:t> </a:t>
            </a:r>
            <a:r>
              <a:rPr sz="3650" spc="-254" dirty="0">
                <a:latin typeface="Times New Roman" panose="02020603050405020304" pitchFamily="18" charset="0"/>
                <a:cs typeface="Times New Roman" panose="02020603050405020304" pitchFamily="18" charset="0"/>
              </a:rPr>
              <a:t>б</a:t>
            </a:r>
            <a:r>
              <a:rPr sz="3650" spc="-390" dirty="0">
                <a:latin typeface="Times New Roman" panose="02020603050405020304" pitchFamily="18" charset="0"/>
                <a:cs typeface="Times New Roman" panose="02020603050405020304" pitchFamily="18" charset="0"/>
              </a:rPr>
              <a:t>а</a:t>
            </a:r>
            <a:r>
              <a:rPr sz="3650" spc="-330" dirty="0">
                <a:latin typeface="Times New Roman" panose="02020603050405020304" pitchFamily="18" charset="0"/>
                <a:cs typeface="Times New Roman" panose="02020603050405020304" pitchFamily="18" charset="0"/>
              </a:rPr>
              <a:t>л</a:t>
            </a:r>
            <a:r>
              <a:rPr sz="3650" spc="-385" dirty="0">
                <a:latin typeface="Times New Roman" panose="02020603050405020304" pitchFamily="18" charset="0"/>
                <a:cs typeface="Times New Roman" panose="02020603050405020304" pitchFamily="18" charset="0"/>
              </a:rPr>
              <a:t>а</a:t>
            </a:r>
            <a:r>
              <a:rPr sz="3650" spc="-420" dirty="0">
                <a:latin typeface="Times New Roman" panose="02020603050405020304" pitchFamily="18" charset="0"/>
                <a:cs typeface="Times New Roman" panose="02020603050405020304" pitchFamily="18" charset="0"/>
              </a:rPr>
              <a:t> </a:t>
            </a:r>
            <a:r>
              <a:rPr sz="3650" spc="-355" dirty="0">
                <a:latin typeface="Times New Roman" panose="02020603050405020304" pitchFamily="18" charset="0"/>
                <a:cs typeface="Times New Roman" panose="02020603050405020304" pitchFamily="18" charset="0"/>
              </a:rPr>
              <a:t>з</a:t>
            </a:r>
            <a:r>
              <a:rPr sz="3650" spc="-390" dirty="0">
                <a:latin typeface="Times New Roman" panose="02020603050405020304" pitchFamily="18" charset="0"/>
                <a:cs typeface="Times New Roman" panose="02020603050405020304" pitchFamily="18" charset="0"/>
              </a:rPr>
              <a:t>а</a:t>
            </a:r>
            <a:r>
              <a:rPr sz="3650" spc="-300" dirty="0">
                <a:latin typeface="Times New Roman" panose="02020603050405020304" pitchFamily="18" charset="0"/>
                <a:cs typeface="Times New Roman" panose="02020603050405020304" pitchFamily="18" charset="0"/>
              </a:rPr>
              <a:t>тт</a:t>
            </a:r>
            <a:r>
              <a:rPr sz="3650" spc="-535" dirty="0">
                <a:latin typeface="Times New Roman" panose="02020603050405020304" pitchFamily="18" charset="0"/>
                <a:cs typeface="Times New Roman" panose="02020603050405020304" pitchFamily="18" charset="0"/>
              </a:rPr>
              <a:t>ы</a:t>
            </a:r>
            <a:r>
              <a:rPr sz="3650" spc="-420" dirty="0">
                <a:latin typeface="Times New Roman" panose="02020603050405020304" pitchFamily="18" charset="0"/>
                <a:cs typeface="Times New Roman" panose="02020603050405020304" pitchFamily="18" charset="0"/>
              </a:rPr>
              <a:t> </a:t>
            </a:r>
            <a:r>
              <a:rPr sz="3650" spc="-300" dirty="0">
                <a:latin typeface="Times New Roman" panose="02020603050405020304" pitchFamily="18" charset="0"/>
                <a:cs typeface="Times New Roman" panose="02020603050405020304" pitchFamily="18" charset="0"/>
              </a:rPr>
              <a:t>т</a:t>
            </a:r>
            <a:r>
              <a:rPr sz="3650" spc="-425" dirty="0">
                <a:latin typeface="Times New Roman" panose="02020603050405020304" pitchFamily="18" charset="0"/>
                <a:cs typeface="Times New Roman" panose="02020603050405020304" pitchFamily="18" charset="0"/>
              </a:rPr>
              <a:t>ү</a:t>
            </a:r>
            <a:r>
              <a:rPr sz="3650" spc="-40" dirty="0">
                <a:latin typeface="Times New Roman" panose="02020603050405020304" pitchFamily="18" charset="0"/>
                <a:cs typeface="Times New Roman" panose="02020603050405020304" pitchFamily="18" charset="0"/>
              </a:rPr>
              <a:t>с</a:t>
            </a:r>
            <a:r>
              <a:rPr sz="3650" spc="-300" dirty="0">
                <a:latin typeface="Times New Roman" panose="02020603050405020304" pitchFamily="18" charset="0"/>
                <a:cs typeface="Times New Roman" panose="02020603050405020304" pitchFamily="18" charset="0"/>
              </a:rPr>
              <a:t>т</a:t>
            </a:r>
            <a:r>
              <a:rPr sz="3650" spc="-225" dirty="0">
                <a:latin typeface="Times New Roman" panose="02020603050405020304" pitchFamily="18" charset="0"/>
                <a:cs typeface="Times New Roman" panose="02020603050405020304" pitchFamily="18" charset="0"/>
              </a:rPr>
              <a:t>е</a:t>
            </a:r>
            <a:r>
              <a:rPr sz="3650" spc="-200" dirty="0">
                <a:latin typeface="Times New Roman" panose="02020603050405020304" pitchFamily="18" charset="0"/>
                <a:cs typeface="Times New Roman" panose="02020603050405020304" pitchFamily="18" charset="0"/>
              </a:rPr>
              <a:t>р</a:t>
            </a:r>
            <a:r>
              <a:rPr sz="3650" spc="-245" dirty="0">
                <a:latin typeface="Times New Roman" panose="02020603050405020304" pitchFamily="18" charset="0"/>
                <a:cs typeface="Times New Roman" panose="02020603050405020304" pitchFamily="18" charset="0"/>
              </a:rPr>
              <a:t>і</a:t>
            </a:r>
            <a:r>
              <a:rPr sz="3650" spc="-325" dirty="0">
                <a:latin typeface="Times New Roman" panose="02020603050405020304" pitchFamily="18" charset="0"/>
                <a:cs typeface="Times New Roman" panose="02020603050405020304" pitchFamily="18" charset="0"/>
              </a:rPr>
              <a:t>н</a:t>
            </a:r>
            <a:r>
              <a:rPr sz="3650" spc="-220" dirty="0">
                <a:latin typeface="Times New Roman" panose="02020603050405020304" pitchFamily="18" charset="0"/>
                <a:cs typeface="Times New Roman" panose="02020603050405020304" pitchFamily="18" charset="0"/>
              </a:rPr>
              <a:t>е</a:t>
            </a:r>
            <a:r>
              <a:rPr sz="3650" spc="-420" dirty="0">
                <a:latin typeface="Times New Roman" panose="02020603050405020304" pitchFamily="18" charset="0"/>
                <a:cs typeface="Times New Roman" panose="02020603050405020304" pitchFamily="18" charset="0"/>
              </a:rPr>
              <a:t> </a:t>
            </a:r>
            <a:r>
              <a:rPr sz="3650" spc="-254" dirty="0" err="1">
                <a:latin typeface="Times New Roman" panose="02020603050405020304" pitchFamily="18" charset="0"/>
                <a:cs typeface="Times New Roman" panose="02020603050405020304" pitchFamily="18" charset="0"/>
              </a:rPr>
              <a:t>б</a:t>
            </a:r>
            <a:r>
              <a:rPr sz="3650" spc="-390" dirty="0" err="1">
                <a:latin typeface="Times New Roman" panose="02020603050405020304" pitchFamily="18" charset="0"/>
                <a:cs typeface="Times New Roman" panose="02020603050405020304" pitchFamily="18" charset="0"/>
              </a:rPr>
              <a:t>а</a:t>
            </a:r>
            <a:r>
              <a:rPr sz="3650" spc="-320" dirty="0" err="1">
                <a:latin typeface="Times New Roman" panose="02020603050405020304" pitchFamily="18" charset="0"/>
                <a:cs typeface="Times New Roman" panose="02020603050405020304" pitchFamily="18" charset="0"/>
              </a:rPr>
              <a:t>й</a:t>
            </a:r>
            <a:r>
              <a:rPr sz="3650" spc="-330" dirty="0" err="1">
                <a:latin typeface="Times New Roman" panose="02020603050405020304" pitchFamily="18" charset="0"/>
                <a:cs typeface="Times New Roman" panose="02020603050405020304" pitchFamily="18" charset="0"/>
              </a:rPr>
              <a:t>л</a:t>
            </a:r>
            <a:r>
              <a:rPr sz="3650" spc="-390" dirty="0" err="1">
                <a:latin typeface="Times New Roman" panose="02020603050405020304" pitchFamily="18" charset="0"/>
                <a:cs typeface="Times New Roman" panose="02020603050405020304" pitchFamily="18" charset="0"/>
              </a:rPr>
              <a:t>а</a:t>
            </a:r>
            <a:r>
              <a:rPr sz="3650" spc="-325" dirty="0" err="1">
                <a:latin typeface="Times New Roman" panose="02020603050405020304" pitchFamily="18" charset="0"/>
                <a:cs typeface="Times New Roman" panose="02020603050405020304" pitchFamily="18" charset="0"/>
              </a:rPr>
              <a:t>н</a:t>
            </a:r>
            <a:r>
              <a:rPr sz="3650" spc="-540" dirty="0" err="1">
                <a:latin typeface="Times New Roman" panose="02020603050405020304" pitchFamily="18" charset="0"/>
                <a:cs typeface="Times New Roman" panose="02020603050405020304" pitchFamily="18" charset="0"/>
              </a:rPr>
              <a:t>ы</a:t>
            </a:r>
            <a:r>
              <a:rPr sz="3650" spc="-40" dirty="0" err="1">
                <a:latin typeface="Times New Roman" panose="02020603050405020304" pitchFamily="18" charset="0"/>
                <a:cs typeface="Times New Roman" panose="02020603050405020304" pitchFamily="18" charset="0"/>
              </a:rPr>
              <a:t>с</a:t>
            </a:r>
            <a:r>
              <a:rPr sz="3650" spc="-300" dirty="0" err="1">
                <a:latin typeface="Times New Roman" panose="02020603050405020304" pitchFamily="18" charset="0"/>
                <a:cs typeface="Times New Roman" panose="02020603050405020304" pitchFamily="18" charset="0"/>
              </a:rPr>
              <a:t>т</a:t>
            </a:r>
            <a:r>
              <a:rPr sz="3650" spc="-535" dirty="0" err="1">
                <a:latin typeface="Times New Roman" panose="02020603050405020304" pitchFamily="18" charset="0"/>
                <a:cs typeface="Times New Roman" panose="02020603050405020304" pitchFamily="18" charset="0"/>
              </a:rPr>
              <a:t>ы</a:t>
            </a:r>
            <a:r>
              <a:rPr sz="3650" spc="-420" dirty="0">
                <a:latin typeface="Times New Roman" panose="02020603050405020304" pitchFamily="18" charset="0"/>
                <a:cs typeface="Times New Roman" panose="02020603050405020304" pitchFamily="18" charset="0"/>
              </a:rPr>
              <a:t> </a:t>
            </a:r>
            <a:r>
              <a:rPr lang="kk-KZ" sz="3650" spc="-420" dirty="0">
                <a:latin typeface="Times New Roman" panose="02020603050405020304" pitchFamily="18" charset="0"/>
                <a:cs typeface="Times New Roman" panose="02020603050405020304" pitchFamily="18" charset="0"/>
              </a:rPr>
              <a:t> </a:t>
            </a:r>
            <a:r>
              <a:rPr sz="3650" spc="-390" dirty="0" err="1">
                <a:latin typeface="Times New Roman" panose="02020603050405020304" pitchFamily="18" charset="0"/>
                <a:cs typeface="Times New Roman" panose="02020603050405020304" pitchFamily="18" charset="0"/>
              </a:rPr>
              <a:t>а</a:t>
            </a:r>
            <a:r>
              <a:rPr sz="3650" spc="-630" dirty="0" err="1">
                <a:latin typeface="Times New Roman" panose="02020603050405020304" pitchFamily="18" charset="0"/>
                <a:cs typeface="Times New Roman" panose="02020603050405020304" pitchFamily="18" charset="0"/>
              </a:rPr>
              <a:t>ж</a:t>
            </a:r>
            <a:r>
              <a:rPr sz="3650" spc="-540" dirty="0" err="1">
                <a:latin typeface="Times New Roman" panose="02020603050405020304" pitchFamily="18" charset="0"/>
                <a:cs typeface="Times New Roman" panose="02020603050405020304" pitchFamily="18" charset="0"/>
              </a:rPr>
              <a:t>ы</a:t>
            </a:r>
            <a:r>
              <a:rPr sz="3650" spc="-200" dirty="0" err="1">
                <a:latin typeface="Times New Roman" panose="02020603050405020304" pitchFamily="18" charset="0"/>
                <a:cs typeface="Times New Roman" panose="02020603050405020304" pitchFamily="18" charset="0"/>
              </a:rPr>
              <a:t>р</a:t>
            </a:r>
            <a:r>
              <a:rPr sz="3650" spc="-390" dirty="0" err="1">
                <a:latin typeface="Times New Roman" panose="02020603050405020304" pitchFamily="18" charset="0"/>
                <a:cs typeface="Times New Roman" panose="02020603050405020304" pitchFamily="18" charset="0"/>
              </a:rPr>
              <a:t>а</a:t>
            </a:r>
            <a:r>
              <a:rPr sz="3650" spc="-300" dirty="0" err="1">
                <a:latin typeface="Times New Roman" panose="02020603050405020304" pitchFamily="18" charset="0"/>
                <a:cs typeface="Times New Roman" panose="02020603050405020304" pitchFamily="18" charset="0"/>
              </a:rPr>
              <a:t>т</a:t>
            </a:r>
            <a:r>
              <a:rPr sz="3650" spc="-540" dirty="0" err="1">
                <a:latin typeface="Times New Roman" panose="02020603050405020304" pitchFamily="18" charset="0"/>
                <a:cs typeface="Times New Roman" panose="02020603050405020304" pitchFamily="18" charset="0"/>
              </a:rPr>
              <a:t>ы</a:t>
            </a:r>
            <a:r>
              <a:rPr sz="3650" spc="-360" dirty="0" err="1">
                <a:latin typeface="Times New Roman" panose="02020603050405020304" pitchFamily="18" charset="0"/>
                <a:cs typeface="Times New Roman" panose="02020603050405020304" pitchFamily="18" charset="0"/>
              </a:rPr>
              <a:t>п</a:t>
            </a:r>
            <a:r>
              <a:rPr sz="3650" spc="-650" dirty="0">
                <a:latin typeface="Times New Roman" panose="02020603050405020304" pitchFamily="18" charset="0"/>
                <a:cs typeface="Times New Roman" panose="02020603050405020304" pitchFamily="18" charset="0"/>
              </a:rPr>
              <a:t>,  </a:t>
            </a:r>
            <a:r>
              <a:rPr lang="kk-KZ" sz="3650" spc="-650" dirty="0">
                <a:latin typeface="Times New Roman" panose="02020603050405020304" pitchFamily="18" charset="0"/>
                <a:cs typeface="Times New Roman" panose="02020603050405020304" pitchFamily="18" charset="0"/>
              </a:rPr>
              <a:t> </a:t>
            </a:r>
            <a:r>
              <a:rPr sz="3650" spc="-470" dirty="0" err="1">
                <a:latin typeface="Times New Roman" panose="02020603050405020304" pitchFamily="18" charset="0"/>
                <a:cs typeface="Times New Roman" panose="02020603050405020304" pitchFamily="18" charset="0"/>
              </a:rPr>
              <a:t>қ</a:t>
            </a:r>
            <a:r>
              <a:rPr sz="3650" spc="-390" dirty="0" err="1">
                <a:latin typeface="Times New Roman" panose="02020603050405020304" pitchFamily="18" charset="0"/>
                <a:cs typeface="Times New Roman" panose="02020603050405020304" pitchFamily="18" charset="0"/>
              </a:rPr>
              <a:t>а</a:t>
            </a:r>
            <a:r>
              <a:rPr sz="3650" spc="-254" dirty="0" err="1">
                <a:latin typeface="Times New Roman" panose="02020603050405020304" pitchFamily="18" charset="0"/>
                <a:cs typeface="Times New Roman" panose="02020603050405020304" pitchFamily="18" charset="0"/>
              </a:rPr>
              <a:t>б</a:t>
            </a:r>
            <a:r>
              <a:rPr sz="3650" spc="-540" dirty="0" err="1">
                <a:latin typeface="Times New Roman" panose="02020603050405020304" pitchFamily="18" charset="0"/>
                <a:cs typeface="Times New Roman" panose="02020603050405020304" pitchFamily="18" charset="0"/>
              </a:rPr>
              <a:t>ы</a:t>
            </a:r>
            <a:r>
              <a:rPr sz="3650" spc="-330" dirty="0" err="1">
                <a:latin typeface="Times New Roman" panose="02020603050405020304" pitchFamily="18" charset="0"/>
                <a:cs typeface="Times New Roman" panose="02020603050405020304" pitchFamily="18" charset="0"/>
              </a:rPr>
              <a:t>л</a:t>
            </a:r>
            <a:r>
              <a:rPr sz="3650" spc="-254" dirty="0" err="1">
                <a:latin typeface="Times New Roman" panose="02020603050405020304" pitchFamily="18" charset="0"/>
                <a:cs typeface="Times New Roman" panose="02020603050405020304" pitchFamily="18" charset="0"/>
              </a:rPr>
              <a:t>д</a:t>
            </a:r>
            <a:r>
              <a:rPr sz="3650" spc="-390" dirty="0" err="1">
                <a:latin typeface="Times New Roman" panose="02020603050405020304" pitchFamily="18" charset="0"/>
                <a:cs typeface="Times New Roman" panose="02020603050405020304" pitchFamily="18" charset="0"/>
              </a:rPr>
              <a:t>а</a:t>
            </a:r>
            <a:r>
              <a:rPr sz="3650" spc="-315" dirty="0" err="1">
                <a:latin typeface="Times New Roman" panose="02020603050405020304" pitchFamily="18" charset="0"/>
                <a:cs typeface="Times New Roman" panose="02020603050405020304" pitchFamily="18" charset="0"/>
              </a:rPr>
              <a:t>й</a:t>
            </a:r>
            <a:r>
              <a:rPr sz="3650" spc="-420" dirty="0">
                <a:latin typeface="Times New Roman" panose="02020603050405020304" pitchFamily="18" charset="0"/>
                <a:cs typeface="Times New Roman" panose="02020603050405020304" pitchFamily="18" charset="0"/>
              </a:rPr>
              <a:t> </a:t>
            </a:r>
            <a:r>
              <a:rPr sz="3650" spc="-390" dirty="0">
                <a:latin typeface="Times New Roman" panose="02020603050405020304" pitchFamily="18" charset="0"/>
                <a:cs typeface="Times New Roman" panose="02020603050405020304" pitchFamily="18" charset="0"/>
              </a:rPr>
              <a:t>а</a:t>
            </a:r>
            <a:r>
              <a:rPr sz="3650" spc="-330" dirty="0">
                <a:latin typeface="Times New Roman" panose="02020603050405020304" pitchFamily="18" charset="0"/>
                <a:cs typeface="Times New Roman" panose="02020603050405020304" pitchFamily="18" charset="0"/>
              </a:rPr>
              <a:t>л</a:t>
            </a:r>
            <a:r>
              <a:rPr sz="3650" spc="-180" dirty="0">
                <a:latin typeface="Times New Roman" panose="02020603050405020304" pitchFamily="18" charset="0"/>
                <a:cs typeface="Times New Roman" panose="02020603050405020304" pitchFamily="18" charset="0"/>
              </a:rPr>
              <a:t>м</a:t>
            </a:r>
            <a:r>
              <a:rPr sz="3650" spc="-390" dirty="0">
                <a:latin typeface="Times New Roman" panose="02020603050405020304" pitchFamily="18" charset="0"/>
                <a:cs typeface="Times New Roman" panose="02020603050405020304" pitchFamily="18" charset="0"/>
              </a:rPr>
              <a:t>а</a:t>
            </a:r>
            <a:r>
              <a:rPr sz="3650" spc="-320" dirty="0">
                <a:latin typeface="Times New Roman" panose="02020603050405020304" pitchFamily="18" charset="0"/>
                <a:cs typeface="Times New Roman" panose="02020603050405020304" pitchFamily="18" charset="0"/>
              </a:rPr>
              <a:t>й</a:t>
            </a:r>
            <a:r>
              <a:rPr sz="3650" spc="-254" dirty="0">
                <a:latin typeface="Times New Roman" panose="02020603050405020304" pitchFamily="18" charset="0"/>
                <a:cs typeface="Times New Roman" panose="02020603050405020304" pitchFamily="18" charset="0"/>
              </a:rPr>
              <a:t>д</a:t>
            </a:r>
            <a:r>
              <a:rPr sz="3650" spc="-540" dirty="0">
                <a:latin typeface="Times New Roman" panose="02020603050405020304" pitchFamily="18" charset="0"/>
                <a:cs typeface="Times New Roman" panose="02020603050405020304" pitchFamily="18" charset="0"/>
              </a:rPr>
              <a:t>ы</a:t>
            </a:r>
            <a:r>
              <a:rPr sz="3650" spc="-994" dirty="0">
                <a:latin typeface="Times New Roman" panose="02020603050405020304" pitchFamily="18" charset="0"/>
                <a:cs typeface="Times New Roman" panose="02020603050405020304" pitchFamily="18" charset="0"/>
              </a:rPr>
              <a:t>;</a:t>
            </a:r>
            <a:endParaRPr sz="3650" dirty="0">
              <a:latin typeface="Times New Roman" panose="02020603050405020304" pitchFamily="18" charset="0"/>
              <a:cs typeface="Times New Roman" panose="02020603050405020304" pitchFamily="18" charset="0"/>
            </a:endParaRPr>
          </a:p>
          <a:p>
            <a:pPr marL="4314190" marR="5080" indent="-4314190">
              <a:lnSpc>
                <a:spcPct val="108100"/>
              </a:lnSpc>
              <a:spcBef>
                <a:spcPts val="2510"/>
              </a:spcBef>
              <a:buSzPct val="97297"/>
              <a:buAutoNum type="arabicPeriod"/>
              <a:tabLst>
                <a:tab pos="4314190" algn="l"/>
              </a:tabLst>
            </a:pPr>
            <a:r>
              <a:rPr sz="3700" spc="-210" dirty="0">
                <a:latin typeface="Times New Roman" panose="02020603050405020304" pitchFamily="18" charset="0"/>
                <a:cs typeface="Times New Roman" panose="02020603050405020304" pitchFamily="18" charset="0"/>
              </a:rPr>
              <a:t>Е</a:t>
            </a:r>
            <a:r>
              <a:rPr sz="3700" spc="-530" dirty="0">
                <a:latin typeface="Times New Roman" panose="02020603050405020304" pitchFamily="18" charset="0"/>
                <a:cs typeface="Times New Roman" panose="02020603050405020304" pitchFamily="18" charset="0"/>
              </a:rPr>
              <a:t>к</a:t>
            </a:r>
            <a:r>
              <a:rPr sz="3700" spc="-245" dirty="0">
                <a:latin typeface="Times New Roman" panose="02020603050405020304" pitchFamily="18" charset="0"/>
                <a:cs typeface="Times New Roman" panose="02020603050405020304" pitchFamily="18" charset="0"/>
              </a:rPr>
              <a:t>і</a:t>
            </a:r>
            <a:r>
              <a:rPr sz="3700" spc="-425" dirty="0">
                <a:latin typeface="Times New Roman" panose="02020603050405020304" pitchFamily="18" charset="0"/>
                <a:cs typeface="Times New Roman" panose="02020603050405020304" pitchFamily="18" charset="0"/>
              </a:rPr>
              <a:t> </a:t>
            </a:r>
            <a:r>
              <a:rPr sz="3700" spc="-630" dirty="0">
                <a:latin typeface="Times New Roman" panose="02020603050405020304" pitchFamily="18" charset="0"/>
                <a:cs typeface="Times New Roman" panose="02020603050405020304" pitchFamily="18" charset="0"/>
              </a:rPr>
              <a:t>ж</a:t>
            </a:r>
            <a:r>
              <a:rPr sz="3700" spc="-390" dirty="0">
                <a:latin typeface="Times New Roman" panose="02020603050405020304" pitchFamily="18" charset="0"/>
                <a:cs typeface="Times New Roman" panose="02020603050405020304" pitchFamily="18" charset="0"/>
              </a:rPr>
              <a:t>а</a:t>
            </a:r>
            <a:r>
              <a:rPr sz="3700" spc="-200" dirty="0">
                <a:latin typeface="Times New Roman" panose="02020603050405020304" pitchFamily="18" charset="0"/>
                <a:cs typeface="Times New Roman" panose="02020603050405020304" pitchFamily="18" charset="0"/>
              </a:rPr>
              <a:t>р</a:t>
            </a:r>
            <a:r>
              <a:rPr sz="3700" spc="-540" dirty="0">
                <a:latin typeface="Times New Roman" panose="02020603050405020304" pitchFamily="18" charset="0"/>
                <a:cs typeface="Times New Roman" panose="02020603050405020304" pitchFamily="18" charset="0"/>
              </a:rPr>
              <a:t>ы</a:t>
            </a:r>
            <a:r>
              <a:rPr sz="3700" spc="-175" dirty="0">
                <a:latin typeface="Times New Roman" panose="02020603050405020304" pitchFamily="18" charset="0"/>
                <a:cs typeface="Times New Roman" panose="02020603050405020304" pitchFamily="18" charset="0"/>
              </a:rPr>
              <a:t>м</a:t>
            </a:r>
            <a:r>
              <a:rPr sz="3700" spc="-675" dirty="0">
                <a:latin typeface="Times New Roman" panose="02020603050405020304" pitchFamily="18" charset="0"/>
                <a:cs typeface="Times New Roman" panose="02020603050405020304" pitchFamily="18" charset="0"/>
              </a:rPr>
              <a:t>,</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430" dirty="0" err="1">
                <a:latin typeface="Times New Roman" panose="02020603050405020304" pitchFamily="18" charset="0"/>
                <a:cs typeface="Times New Roman" panose="02020603050405020304" pitchFamily="18" charset="0"/>
              </a:rPr>
              <a:t>ү</a:t>
            </a:r>
            <a:r>
              <a:rPr sz="3700" spc="-500" dirty="0" err="1">
                <a:latin typeface="Times New Roman" panose="02020603050405020304" pitchFamily="18" charset="0"/>
                <a:cs typeface="Times New Roman" panose="02020603050405020304" pitchFamily="18" charset="0"/>
              </a:rPr>
              <a:t>ш</a:t>
            </a:r>
            <a:r>
              <a:rPr sz="3700" spc="-425" dirty="0">
                <a:latin typeface="Times New Roman" panose="02020603050405020304" pitchFamily="18" charset="0"/>
                <a:cs typeface="Times New Roman" panose="02020603050405020304" pitchFamily="18" charset="0"/>
              </a:rPr>
              <a:t> </a:t>
            </a:r>
            <a:r>
              <a:rPr sz="3700" spc="-630" dirty="0" err="1">
                <a:latin typeface="Times New Roman" panose="02020603050405020304" pitchFamily="18" charset="0"/>
                <a:cs typeface="Times New Roman" panose="02020603050405020304" pitchFamily="18" charset="0"/>
              </a:rPr>
              <a:t>ж</a:t>
            </a:r>
            <a:r>
              <a:rPr sz="3700" spc="-390" dirty="0" err="1">
                <a:latin typeface="Times New Roman" panose="02020603050405020304" pitchFamily="18" charset="0"/>
                <a:cs typeface="Times New Roman" panose="02020603050405020304" pitchFamily="18" charset="0"/>
              </a:rPr>
              <a:t>а</a:t>
            </a:r>
            <a:r>
              <a:rPr sz="3700" spc="-40" dirty="0" err="1">
                <a:latin typeface="Times New Roman" panose="02020603050405020304" pitchFamily="18" charset="0"/>
                <a:cs typeface="Times New Roman" panose="02020603050405020304" pitchFamily="18" charset="0"/>
              </a:rPr>
              <a:t>с</a:t>
            </a:r>
            <a:r>
              <a:rPr sz="3700" spc="-300" dirty="0" err="1">
                <a:latin typeface="Times New Roman" panose="02020603050405020304" pitchFamily="18" charset="0"/>
                <a:cs typeface="Times New Roman" panose="02020603050405020304" pitchFamily="18" charset="0"/>
              </a:rPr>
              <a:t>т</a:t>
            </a:r>
            <a:r>
              <a:rPr sz="3700" spc="-390" dirty="0" err="1">
                <a:latin typeface="Times New Roman" panose="02020603050405020304" pitchFamily="18" charset="0"/>
                <a:cs typeface="Times New Roman" panose="02020603050405020304" pitchFamily="18" charset="0"/>
              </a:rPr>
              <a:t>а</a:t>
            </a:r>
            <a:r>
              <a:rPr sz="3700" spc="-180" dirty="0" err="1">
                <a:latin typeface="Times New Roman" panose="02020603050405020304" pitchFamily="18" charset="0"/>
                <a:cs typeface="Times New Roman" panose="02020603050405020304" pitchFamily="18" charset="0"/>
              </a:rPr>
              <a:t>ғ</a:t>
            </a:r>
            <a:r>
              <a:rPr sz="3700" spc="-535" dirty="0" err="1">
                <a:latin typeface="Times New Roman" panose="02020603050405020304" pitchFamily="18" charset="0"/>
                <a:cs typeface="Times New Roman" panose="02020603050405020304" pitchFamily="18" charset="0"/>
              </a:rPr>
              <a:t>ы</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254" dirty="0" err="1">
                <a:latin typeface="Times New Roman" panose="02020603050405020304" pitchFamily="18" charset="0"/>
                <a:cs typeface="Times New Roman" panose="02020603050405020304" pitchFamily="18" charset="0"/>
              </a:rPr>
              <a:t>б</a:t>
            </a:r>
            <a:r>
              <a:rPr sz="3700" spc="-390" dirty="0" err="1">
                <a:latin typeface="Times New Roman" panose="02020603050405020304" pitchFamily="18" charset="0"/>
                <a:cs typeface="Times New Roman" panose="02020603050405020304" pitchFamily="18" charset="0"/>
              </a:rPr>
              <a:t>а</a:t>
            </a:r>
            <a:r>
              <a:rPr sz="3700" spc="-330" dirty="0" err="1">
                <a:latin typeface="Times New Roman" panose="02020603050405020304" pitchFamily="18" charset="0"/>
                <a:cs typeface="Times New Roman" panose="02020603050405020304" pitchFamily="18" charset="0"/>
              </a:rPr>
              <a:t>л</a:t>
            </a:r>
            <a:r>
              <a:rPr sz="3700" spc="-390" dirty="0" err="1">
                <a:latin typeface="Times New Roman" panose="02020603050405020304" pitchFamily="18" charset="0"/>
                <a:cs typeface="Times New Roman" panose="02020603050405020304" pitchFamily="18" charset="0"/>
              </a:rPr>
              <a:t>а</a:t>
            </a:r>
            <a:r>
              <a:rPr sz="3700" spc="-325" dirty="0" err="1">
                <a:latin typeface="Times New Roman" panose="02020603050405020304" pitchFamily="18" charset="0"/>
                <a:cs typeface="Times New Roman" panose="02020603050405020304" pitchFamily="18" charset="0"/>
              </a:rPr>
              <a:t>н</a:t>
            </a:r>
            <a:r>
              <a:rPr sz="3700" spc="-540" dirty="0" err="1">
                <a:latin typeface="Times New Roman" panose="02020603050405020304" pitchFamily="18" charset="0"/>
                <a:cs typeface="Times New Roman" panose="02020603050405020304" pitchFamily="18" charset="0"/>
              </a:rPr>
              <a:t>ы</a:t>
            </a:r>
            <a:r>
              <a:rPr sz="3700" spc="-220" dirty="0" err="1">
                <a:latin typeface="Times New Roman" panose="02020603050405020304" pitchFamily="18" charset="0"/>
                <a:cs typeface="Times New Roman" panose="02020603050405020304" pitchFamily="18" charset="0"/>
              </a:rPr>
              <a:t>ң</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530" dirty="0" err="1">
                <a:latin typeface="Times New Roman" panose="02020603050405020304" pitchFamily="18" charset="0"/>
                <a:cs typeface="Times New Roman" panose="02020603050405020304" pitchFamily="18" charset="0"/>
              </a:rPr>
              <a:t>к</a:t>
            </a:r>
            <a:r>
              <a:rPr sz="3700" spc="-225" dirty="0" err="1">
                <a:latin typeface="Times New Roman" panose="02020603050405020304" pitchFamily="18" charset="0"/>
                <a:cs typeface="Times New Roman" panose="02020603050405020304" pitchFamily="18" charset="0"/>
              </a:rPr>
              <a:t>ө</a:t>
            </a:r>
            <a:r>
              <a:rPr sz="3700" spc="-200" dirty="0" err="1">
                <a:latin typeface="Times New Roman" panose="02020603050405020304" pitchFamily="18" charset="0"/>
                <a:cs typeface="Times New Roman" panose="02020603050405020304" pitchFamily="18" charset="0"/>
              </a:rPr>
              <a:t>р</a:t>
            </a:r>
            <a:r>
              <a:rPr sz="3700" spc="-440" dirty="0" err="1">
                <a:latin typeface="Times New Roman" panose="02020603050405020304" pitchFamily="18" charset="0"/>
                <a:cs typeface="Times New Roman" panose="02020603050405020304" pitchFamily="18" charset="0"/>
              </a:rPr>
              <a:t>у</a:t>
            </a:r>
            <a:r>
              <a:rPr sz="3700" spc="-425" dirty="0">
                <a:latin typeface="Times New Roman" panose="02020603050405020304" pitchFamily="18" charset="0"/>
                <a:cs typeface="Times New Roman" panose="02020603050405020304" pitchFamily="18" charset="0"/>
              </a:rPr>
              <a:t> </a:t>
            </a:r>
            <a:r>
              <a:rPr sz="3700" spc="-390" dirty="0">
                <a:latin typeface="Times New Roman" panose="02020603050405020304" pitchFamily="18" charset="0"/>
                <a:cs typeface="Times New Roman" panose="02020603050405020304" pitchFamily="18" charset="0"/>
              </a:rPr>
              <a:t>а</a:t>
            </a:r>
            <a:r>
              <a:rPr sz="3700" spc="-200" dirty="0">
                <a:latin typeface="Times New Roman" panose="02020603050405020304" pitchFamily="18" charset="0"/>
                <a:cs typeface="Times New Roman" panose="02020603050405020304" pitchFamily="18" charset="0"/>
              </a:rPr>
              <a:t>р</a:t>
            </a:r>
            <a:r>
              <a:rPr sz="3700" spc="-475" dirty="0">
                <a:latin typeface="Times New Roman" panose="02020603050405020304" pitchFamily="18" charset="0"/>
                <a:cs typeface="Times New Roman" panose="02020603050405020304" pitchFamily="18" charset="0"/>
              </a:rPr>
              <a:t>қ</a:t>
            </a:r>
            <a:r>
              <a:rPr sz="3700" spc="-540" dirty="0">
                <a:latin typeface="Times New Roman" panose="02020603050405020304" pitchFamily="18" charset="0"/>
                <a:cs typeface="Times New Roman" panose="02020603050405020304" pitchFamily="18" charset="0"/>
              </a:rPr>
              <a:t>ы</a:t>
            </a:r>
            <a:r>
              <a:rPr sz="3700" spc="-330" dirty="0">
                <a:latin typeface="Times New Roman" panose="02020603050405020304" pitchFamily="18" charset="0"/>
                <a:cs typeface="Times New Roman" panose="02020603050405020304" pitchFamily="18" charset="0"/>
              </a:rPr>
              <a:t>л</a:t>
            </a:r>
            <a:r>
              <a:rPr sz="3700" spc="-535" dirty="0">
                <a:latin typeface="Times New Roman" panose="02020603050405020304" pitchFamily="18" charset="0"/>
                <a:cs typeface="Times New Roman" panose="02020603050405020304" pitchFamily="18" charset="0"/>
              </a:rPr>
              <a:t>ы</a:t>
            </a:r>
            <a:r>
              <a:rPr sz="3700" spc="459" dirty="0">
                <a:latin typeface="Times New Roman" panose="02020603050405020304" pitchFamily="18" charset="0"/>
                <a:cs typeface="Times New Roman" panose="02020603050405020304" pitchFamily="18" charset="0"/>
              </a:rPr>
              <a:t> </a:t>
            </a:r>
            <a:r>
              <a:rPr sz="3700" spc="-475" dirty="0">
                <a:latin typeface="Times New Roman" panose="02020603050405020304" pitchFamily="18" charset="0"/>
                <a:cs typeface="Times New Roman" panose="02020603050405020304" pitchFamily="18" charset="0"/>
              </a:rPr>
              <a:t>қ</a:t>
            </a:r>
            <a:r>
              <a:rPr sz="3700" spc="-390" dirty="0">
                <a:latin typeface="Times New Roman" panose="02020603050405020304" pitchFamily="18" charset="0"/>
                <a:cs typeface="Times New Roman" panose="02020603050405020304" pitchFamily="18" charset="0"/>
              </a:rPr>
              <a:t>а</a:t>
            </a:r>
            <a:r>
              <a:rPr sz="3700" spc="-254" dirty="0">
                <a:latin typeface="Times New Roman" panose="02020603050405020304" pitchFamily="18" charset="0"/>
                <a:cs typeface="Times New Roman" panose="02020603050405020304" pitchFamily="18" charset="0"/>
              </a:rPr>
              <a:t>б</a:t>
            </a:r>
            <a:r>
              <a:rPr sz="3700" spc="-540" dirty="0">
                <a:latin typeface="Times New Roman" panose="02020603050405020304" pitchFamily="18" charset="0"/>
                <a:cs typeface="Times New Roman" panose="02020603050405020304" pitchFamily="18" charset="0"/>
              </a:rPr>
              <a:t>ы</a:t>
            </a:r>
            <a:r>
              <a:rPr sz="3700" spc="-330" dirty="0">
                <a:latin typeface="Times New Roman" panose="02020603050405020304" pitchFamily="18" charset="0"/>
                <a:cs typeface="Times New Roman" panose="02020603050405020304" pitchFamily="18" charset="0"/>
              </a:rPr>
              <a:t>л</a:t>
            </a:r>
            <a:r>
              <a:rPr sz="3700" spc="-254" dirty="0">
                <a:latin typeface="Times New Roman" panose="02020603050405020304" pitchFamily="18" charset="0"/>
                <a:cs typeface="Times New Roman" panose="02020603050405020304" pitchFamily="18" charset="0"/>
              </a:rPr>
              <a:t>д</a:t>
            </a:r>
            <a:r>
              <a:rPr sz="3700" spc="-390" dirty="0">
                <a:latin typeface="Times New Roman" panose="02020603050405020304" pitchFamily="18" charset="0"/>
                <a:cs typeface="Times New Roman" panose="02020603050405020304" pitchFamily="18" charset="0"/>
              </a:rPr>
              <a:t>а</a:t>
            </a:r>
            <a:r>
              <a:rPr sz="3700" spc="-445" dirty="0">
                <a:latin typeface="Times New Roman" panose="02020603050405020304" pitchFamily="18" charset="0"/>
                <a:cs typeface="Times New Roman" panose="02020603050405020304" pitchFamily="18" charset="0"/>
              </a:rPr>
              <a:t>у</a:t>
            </a:r>
            <a:r>
              <a:rPr sz="3700" spc="-340" dirty="0">
                <a:latin typeface="Times New Roman" panose="02020603050405020304" pitchFamily="18" charset="0"/>
                <a:cs typeface="Times New Roman" panose="02020603050405020304" pitchFamily="18" charset="0"/>
              </a:rPr>
              <a:t>ы  </a:t>
            </a:r>
            <a:r>
              <a:rPr sz="3700" spc="-630" dirty="0">
                <a:latin typeface="Times New Roman" panose="02020603050405020304" pitchFamily="18" charset="0"/>
                <a:cs typeface="Times New Roman" panose="02020603050405020304" pitchFamily="18" charset="0"/>
              </a:rPr>
              <a:t>ж</a:t>
            </a:r>
            <a:r>
              <a:rPr sz="3700" spc="-390" dirty="0">
                <a:latin typeface="Times New Roman" panose="02020603050405020304" pitchFamily="18" charset="0"/>
                <a:cs typeface="Times New Roman" panose="02020603050405020304" pitchFamily="18" charset="0"/>
              </a:rPr>
              <a:t>а</a:t>
            </a:r>
            <a:r>
              <a:rPr sz="3700" spc="-475" dirty="0">
                <a:latin typeface="Times New Roman" panose="02020603050405020304" pitchFamily="18" charset="0"/>
                <a:cs typeface="Times New Roman" panose="02020603050405020304" pitchFamily="18" charset="0"/>
              </a:rPr>
              <a:t>қ</a:t>
            </a:r>
            <a:r>
              <a:rPr sz="3700" spc="-40" dirty="0">
                <a:latin typeface="Times New Roman" panose="02020603050405020304" pitchFamily="18" charset="0"/>
                <a:cs typeface="Times New Roman" panose="02020603050405020304" pitchFamily="18" charset="0"/>
              </a:rPr>
              <a:t>с</a:t>
            </a:r>
            <a:r>
              <a:rPr sz="3700" spc="-535" dirty="0">
                <a:latin typeface="Times New Roman" panose="02020603050405020304" pitchFamily="18" charset="0"/>
                <a:cs typeface="Times New Roman" panose="02020603050405020304" pitchFamily="18" charset="0"/>
              </a:rPr>
              <a:t>ы</a:t>
            </a:r>
            <a:r>
              <a:rPr sz="3700" spc="-425" dirty="0">
                <a:latin typeface="Times New Roman" panose="02020603050405020304" pitchFamily="18" charset="0"/>
                <a:cs typeface="Times New Roman" panose="02020603050405020304" pitchFamily="18" charset="0"/>
              </a:rPr>
              <a:t> </a:t>
            </a:r>
            <a:r>
              <a:rPr sz="3700" spc="-254" dirty="0">
                <a:latin typeface="Times New Roman" panose="02020603050405020304" pitchFamily="18" charset="0"/>
                <a:cs typeface="Times New Roman" panose="02020603050405020304" pitchFamily="18" charset="0"/>
              </a:rPr>
              <a:t>д</a:t>
            </a:r>
            <a:r>
              <a:rPr sz="3700" spc="-390" dirty="0">
                <a:latin typeface="Times New Roman" panose="02020603050405020304" pitchFamily="18" charset="0"/>
                <a:cs typeface="Times New Roman" panose="02020603050405020304" pitchFamily="18" charset="0"/>
              </a:rPr>
              <a:t>а</a:t>
            </a:r>
            <a:r>
              <a:rPr sz="3700" spc="-175" dirty="0">
                <a:latin typeface="Times New Roman" panose="02020603050405020304" pitchFamily="18" charset="0"/>
                <a:cs typeface="Times New Roman" panose="02020603050405020304" pitchFamily="18" charset="0"/>
              </a:rPr>
              <a:t>м</a:t>
            </a:r>
            <a:r>
              <a:rPr sz="3700" spc="-320" dirty="0">
                <a:latin typeface="Times New Roman" panose="02020603050405020304" pitchFamily="18" charset="0"/>
                <a:cs typeface="Times New Roman" panose="02020603050405020304" pitchFamily="18" charset="0"/>
              </a:rPr>
              <a:t>и</a:t>
            </a:r>
            <a:r>
              <a:rPr sz="3700" spc="-254" dirty="0">
                <a:latin typeface="Times New Roman" panose="02020603050405020304" pitchFamily="18" charset="0"/>
                <a:cs typeface="Times New Roman" panose="02020603050405020304" pitchFamily="18" charset="0"/>
              </a:rPr>
              <a:t>д</a:t>
            </a:r>
            <a:r>
              <a:rPr sz="3700" spc="-540" dirty="0">
                <a:latin typeface="Times New Roman" panose="02020603050405020304" pitchFamily="18" charset="0"/>
                <a:cs typeface="Times New Roman" panose="02020603050405020304" pitchFamily="18" charset="0"/>
              </a:rPr>
              <a:t>ы</a:t>
            </a:r>
            <a:r>
              <a:rPr sz="3700" spc="-1010" dirty="0">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marL="461009" marR="5342255" indent="-461009">
              <a:lnSpc>
                <a:spcPct val="108100"/>
              </a:lnSpc>
              <a:spcBef>
                <a:spcPts val="3110"/>
              </a:spcBef>
              <a:buAutoNum type="arabicPeriod"/>
              <a:tabLst>
                <a:tab pos="461009" algn="l"/>
              </a:tabLst>
            </a:pPr>
            <a:r>
              <a:rPr sz="3700" spc="-310" dirty="0" err="1">
                <a:latin typeface="Times New Roman" panose="02020603050405020304" pitchFamily="18" charset="0"/>
                <a:cs typeface="Times New Roman" panose="02020603050405020304" pitchFamily="18" charset="0"/>
              </a:rPr>
              <a:t>Ү</a:t>
            </a:r>
            <a:r>
              <a:rPr sz="3700" spc="-500" dirty="0" err="1">
                <a:latin typeface="Times New Roman" panose="02020603050405020304" pitchFamily="18" charset="0"/>
                <a:cs typeface="Times New Roman" panose="02020603050405020304" pitchFamily="18" charset="0"/>
              </a:rPr>
              <a:t>ш</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630" dirty="0" err="1">
                <a:latin typeface="Times New Roman" panose="02020603050405020304" pitchFamily="18" charset="0"/>
                <a:cs typeface="Times New Roman" panose="02020603050405020304" pitchFamily="18" charset="0"/>
              </a:rPr>
              <a:t>ж</a:t>
            </a:r>
            <a:r>
              <a:rPr sz="3700" spc="-390" dirty="0" err="1">
                <a:latin typeface="Times New Roman" panose="02020603050405020304" pitchFamily="18" charset="0"/>
                <a:cs typeface="Times New Roman" panose="02020603050405020304" pitchFamily="18" charset="0"/>
              </a:rPr>
              <a:t>а</a:t>
            </a:r>
            <a:r>
              <a:rPr sz="3700" spc="-40" dirty="0" err="1">
                <a:latin typeface="Times New Roman" panose="02020603050405020304" pitchFamily="18" charset="0"/>
                <a:cs typeface="Times New Roman" panose="02020603050405020304" pitchFamily="18" charset="0"/>
              </a:rPr>
              <a:t>с</a:t>
            </a:r>
            <a:r>
              <a:rPr sz="3700" spc="-475" dirty="0" err="1">
                <a:latin typeface="Times New Roman" panose="02020603050405020304" pitchFamily="18" charset="0"/>
                <a:cs typeface="Times New Roman" panose="02020603050405020304" pitchFamily="18" charset="0"/>
              </a:rPr>
              <a:t>қ</a:t>
            </a:r>
            <a:r>
              <a:rPr sz="3700" spc="-385" dirty="0" err="1">
                <a:latin typeface="Times New Roman" panose="02020603050405020304" pitchFamily="18" charset="0"/>
                <a:cs typeface="Times New Roman" panose="02020603050405020304" pitchFamily="18" charset="0"/>
              </a:rPr>
              <a:t>а</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530" dirty="0" err="1">
                <a:latin typeface="Times New Roman" panose="02020603050405020304" pitchFamily="18" charset="0"/>
                <a:cs typeface="Times New Roman" panose="02020603050405020304" pitchFamily="18" charset="0"/>
              </a:rPr>
              <a:t>к</a:t>
            </a:r>
            <a:r>
              <a:rPr sz="3700" spc="-225" dirty="0" err="1">
                <a:latin typeface="Times New Roman" panose="02020603050405020304" pitchFamily="18" charset="0"/>
                <a:cs typeface="Times New Roman" panose="02020603050405020304" pitchFamily="18" charset="0"/>
              </a:rPr>
              <a:t>е</a:t>
            </a:r>
            <a:r>
              <a:rPr sz="3700" spc="-330" dirty="0" err="1">
                <a:latin typeface="Times New Roman" panose="02020603050405020304" pitchFamily="18" charset="0"/>
                <a:cs typeface="Times New Roman" panose="02020603050405020304" pitchFamily="18" charset="0"/>
              </a:rPr>
              <a:t>л</a:t>
            </a:r>
            <a:r>
              <a:rPr sz="3700" spc="-265" dirty="0" err="1">
                <a:latin typeface="Times New Roman" panose="02020603050405020304" pitchFamily="18" charset="0"/>
                <a:cs typeface="Times New Roman" panose="02020603050405020304" pitchFamily="18" charset="0"/>
              </a:rPr>
              <a:t>г</a:t>
            </a:r>
            <a:r>
              <a:rPr sz="3700" spc="-225" dirty="0" err="1">
                <a:latin typeface="Times New Roman" panose="02020603050405020304" pitchFamily="18" charset="0"/>
                <a:cs typeface="Times New Roman" panose="02020603050405020304" pitchFamily="18" charset="0"/>
              </a:rPr>
              <a:t>е</a:t>
            </a:r>
            <a:r>
              <a:rPr sz="3700" spc="-325" dirty="0" err="1">
                <a:latin typeface="Times New Roman" panose="02020603050405020304" pitchFamily="18" charset="0"/>
                <a:cs typeface="Times New Roman" panose="02020603050405020304" pitchFamily="18" charset="0"/>
              </a:rPr>
              <a:t>н</a:t>
            </a:r>
            <a:r>
              <a:rPr sz="3700" spc="-254" dirty="0" err="1">
                <a:latin typeface="Times New Roman" panose="02020603050405020304" pitchFamily="18" charset="0"/>
                <a:cs typeface="Times New Roman" panose="02020603050405020304" pitchFamily="18" charset="0"/>
              </a:rPr>
              <a:t>д</a:t>
            </a:r>
            <a:r>
              <a:rPr sz="3700" spc="-220" dirty="0" err="1">
                <a:latin typeface="Times New Roman" panose="02020603050405020304" pitchFamily="18" charset="0"/>
                <a:cs typeface="Times New Roman" panose="02020603050405020304" pitchFamily="18" charset="0"/>
              </a:rPr>
              <a:t>е</a:t>
            </a:r>
            <a:r>
              <a:rPr sz="3700" spc="-425" dirty="0">
                <a:latin typeface="Times New Roman" panose="02020603050405020304" pitchFamily="18" charset="0"/>
                <a:cs typeface="Times New Roman" panose="02020603050405020304" pitchFamily="18" charset="0"/>
              </a:rPr>
              <a:t> </a:t>
            </a:r>
            <a:r>
              <a:rPr sz="3700" spc="-320" dirty="0">
                <a:latin typeface="Times New Roman" panose="02020603050405020304" pitchFamily="18" charset="0"/>
                <a:cs typeface="Times New Roman" panose="02020603050405020304" pitchFamily="18" charset="0"/>
              </a:rPr>
              <a:t>5</a:t>
            </a:r>
            <a:r>
              <a:rPr sz="3700" spc="-245" dirty="0">
                <a:latin typeface="Times New Roman" panose="02020603050405020304" pitchFamily="18" charset="0"/>
                <a:cs typeface="Times New Roman" panose="02020603050405020304" pitchFamily="18" charset="0"/>
              </a:rPr>
              <a:t>-</a:t>
            </a:r>
            <a:r>
              <a:rPr sz="3700" spc="-325" dirty="0">
                <a:latin typeface="Times New Roman" panose="02020603050405020304" pitchFamily="18" charset="0"/>
                <a:cs typeface="Times New Roman" panose="02020603050405020304" pitchFamily="18" charset="0"/>
              </a:rPr>
              <a:t>6</a:t>
            </a:r>
            <a:r>
              <a:rPr sz="3700" spc="-425" dirty="0">
                <a:latin typeface="Times New Roman" panose="02020603050405020304" pitchFamily="18" charset="0"/>
                <a:cs typeface="Times New Roman" panose="02020603050405020304" pitchFamily="18" charset="0"/>
              </a:rPr>
              <a:t> </a:t>
            </a:r>
            <a:r>
              <a:rPr sz="3700" spc="-265" dirty="0" err="1">
                <a:latin typeface="Times New Roman" panose="02020603050405020304" pitchFamily="18" charset="0"/>
                <a:cs typeface="Times New Roman" panose="02020603050405020304" pitchFamily="18" charset="0"/>
              </a:rPr>
              <a:t>г</a:t>
            </a:r>
            <a:r>
              <a:rPr sz="3700" spc="-225" dirty="0" err="1">
                <a:latin typeface="Times New Roman" panose="02020603050405020304" pitchFamily="18" charset="0"/>
                <a:cs typeface="Times New Roman" panose="02020603050405020304" pitchFamily="18" charset="0"/>
              </a:rPr>
              <a:t>ео</a:t>
            </a:r>
            <a:r>
              <a:rPr sz="3700" spc="-175" dirty="0" err="1">
                <a:latin typeface="Times New Roman" panose="02020603050405020304" pitchFamily="18" charset="0"/>
                <a:cs typeface="Times New Roman" panose="02020603050405020304" pitchFamily="18" charset="0"/>
              </a:rPr>
              <a:t>м</a:t>
            </a:r>
            <a:r>
              <a:rPr sz="3700" spc="-225" dirty="0" err="1">
                <a:latin typeface="Times New Roman" panose="02020603050405020304" pitchFamily="18" charset="0"/>
                <a:cs typeface="Times New Roman" panose="02020603050405020304" pitchFamily="18" charset="0"/>
              </a:rPr>
              <a:t>е</a:t>
            </a:r>
            <a:r>
              <a:rPr sz="3700" spc="-300" dirty="0" err="1">
                <a:latin typeface="Times New Roman" panose="02020603050405020304" pitchFamily="18" charset="0"/>
                <a:cs typeface="Times New Roman" panose="02020603050405020304" pitchFamily="18" charset="0"/>
              </a:rPr>
              <a:t>т</a:t>
            </a:r>
            <a:r>
              <a:rPr sz="3700" spc="-200" dirty="0" err="1">
                <a:latin typeface="Times New Roman" panose="02020603050405020304" pitchFamily="18" charset="0"/>
                <a:cs typeface="Times New Roman" panose="02020603050405020304" pitchFamily="18" charset="0"/>
              </a:rPr>
              <a:t>р</a:t>
            </a:r>
            <a:r>
              <a:rPr sz="3700" spc="-320" dirty="0" err="1">
                <a:latin typeface="Times New Roman" panose="02020603050405020304" pitchFamily="18" charset="0"/>
                <a:cs typeface="Times New Roman" panose="02020603050405020304" pitchFamily="18" charset="0"/>
              </a:rPr>
              <a:t>и</a:t>
            </a:r>
            <a:r>
              <a:rPr sz="3700" spc="-434" dirty="0" err="1">
                <a:latin typeface="Times New Roman" panose="02020603050405020304" pitchFamily="18" charset="0"/>
                <a:cs typeface="Times New Roman" panose="02020603050405020304" pitchFamily="18" charset="0"/>
              </a:rPr>
              <a:t>я</a:t>
            </a:r>
            <a:r>
              <a:rPr sz="3700" spc="-330" dirty="0" err="1">
                <a:latin typeface="Times New Roman" panose="02020603050405020304" pitchFamily="18" charset="0"/>
                <a:cs typeface="Times New Roman" panose="02020603050405020304" pitchFamily="18" charset="0"/>
              </a:rPr>
              <a:t>л</a:t>
            </a:r>
            <a:r>
              <a:rPr sz="3700" spc="-540" dirty="0" err="1">
                <a:latin typeface="Times New Roman" panose="02020603050405020304" pitchFamily="18" charset="0"/>
                <a:cs typeface="Times New Roman" panose="02020603050405020304" pitchFamily="18" charset="0"/>
              </a:rPr>
              <a:t>ы</a:t>
            </a:r>
            <a:r>
              <a:rPr sz="3700" spc="-470" dirty="0" err="1">
                <a:latin typeface="Times New Roman" panose="02020603050405020304" pitchFamily="18" charset="0"/>
                <a:cs typeface="Times New Roman" panose="02020603050405020304" pitchFamily="18" charset="0"/>
              </a:rPr>
              <a:t>қ</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590" dirty="0" err="1">
                <a:latin typeface="Times New Roman" panose="02020603050405020304" pitchFamily="18" charset="0"/>
                <a:cs typeface="Times New Roman" panose="02020603050405020304" pitchFamily="18" charset="0"/>
              </a:rPr>
              <a:t>ф</a:t>
            </a:r>
            <a:r>
              <a:rPr sz="3700" spc="-225" dirty="0" err="1">
                <a:latin typeface="Times New Roman" panose="02020603050405020304" pitchFamily="18" charset="0"/>
                <a:cs typeface="Times New Roman" panose="02020603050405020304" pitchFamily="18" charset="0"/>
              </a:rPr>
              <a:t>о</a:t>
            </a:r>
            <a:r>
              <a:rPr sz="3700" spc="-200" dirty="0" err="1">
                <a:latin typeface="Times New Roman" panose="02020603050405020304" pitchFamily="18" charset="0"/>
                <a:cs typeface="Times New Roman" panose="02020603050405020304" pitchFamily="18" charset="0"/>
              </a:rPr>
              <a:t>р</a:t>
            </a:r>
            <a:r>
              <a:rPr sz="3700" spc="-175" dirty="0" err="1">
                <a:latin typeface="Times New Roman" panose="02020603050405020304" pitchFamily="18" charset="0"/>
                <a:cs typeface="Times New Roman" panose="02020603050405020304" pitchFamily="18" charset="0"/>
              </a:rPr>
              <a:t>м</a:t>
            </a:r>
            <a:r>
              <a:rPr sz="3700" spc="-390" dirty="0" err="1">
                <a:latin typeface="Times New Roman" panose="02020603050405020304" pitchFamily="18" charset="0"/>
                <a:cs typeface="Times New Roman" panose="02020603050405020304" pitchFamily="18" charset="0"/>
              </a:rPr>
              <a:t>а</a:t>
            </a:r>
            <a:r>
              <a:rPr sz="3700" spc="-325" dirty="0" err="1">
                <a:latin typeface="Times New Roman" panose="02020603050405020304" pitchFamily="18" charset="0"/>
                <a:cs typeface="Times New Roman" panose="02020603050405020304" pitchFamily="18" charset="0"/>
              </a:rPr>
              <a:t>н</a:t>
            </a:r>
            <a:r>
              <a:rPr sz="3700" spc="-540" dirty="0" err="1">
                <a:latin typeface="Times New Roman" panose="02020603050405020304" pitchFamily="18" charset="0"/>
                <a:cs typeface="Times New Roman" panose="02020603050405020304" pitchFamily="18" charset="0"/>
              </a:rPr>
              <a:t>ы</a:t>
            </a:r>
            <a:r>
              <a:rPr sz="3700" spc="-675" dirty="0">
                <a:latin typeface="Times New Roman" panose="02020603050405020304" pitchFamily="18" charset="0"/>
                <a:cs typeface="Times New Roman" panose="02020603050405020304" pitchFamily="18" charset="0"/>
              </a:rPr>
              <a:t>,</a:t>
            </a:r>
            <a:r>
              <a:rPr sz="3700" spc="-425" dirty="0">
                <a:latin typeface="Times New Roman" panose="02020603050405020304" pitchFamily="18" charset="0"/>
                <a:cs typeface="Times New Roman" panose="02020603050405020304" pitchFamily="18" charset="0"/>
              </a:rPr>
              <a:t> </a:t>
            </a:r>
            <a:r>
              <a:rPr lang="kk-KZ" sz="3700" spc="-425" dirty="0">
                <a:latin typeface="Times New Roman" panose="02020603050405020304" pitchFamily="18" charset="0"/>
                <a:cs typeface="Times New Roman" panose="02020603050405020304" pitchFamily="18" charset="0"/>
              </a:rPr>
              <a:t> </a:t>
            </a:r>
            <a:r>
              <a:rPr sz="3700" spc="-210" dirty="0">
                <a:latin typeface="Times New Roman" panose="02020603050405020304" pitchFamily="18" charset="0"/>
                <a:cs typeface="Times New Roman" panose="02020603050405020304" pitchFamily="18" charset="0"/>
              </a:rPr>
              <a:t>8  </a:t>
            </a:r>
            <a:r>
              <a:rPr sz="3700" spc="-300" dirty="0">
                <a:latin typeface="Times New Roman" panose="02020603050405020304" pitchFamily="18" charset="0"/>
                <a:cs typeface="Times New Roman" panose="02020603050405020304" pitchFamily="18" charset="0"/>
              </a:rPr>
              <a:t>т</a:t>
            </a:r>
            <a:r>
              <a:rPr sz="3700" spc="-430" dirty="0">
                <a:latin typeface="Times New Roman" panose="02020603050405020304" pitchFamily="18" charset="0"/>
                <a:cs typeface="Times New Roman" panose="02020603050405020304" pitchFamily="18" charset="0"/>
              </a:rPr>
              <a:t>ү</a:t>
            </a:r>
            <a:r>
              <a:rPr sz="3700" spc="-40" dirty="0">
                <a:latin typeface="Times New Roman" panose="02020603050405020304" pitchFamily="18" charset="0"/>
                <a:cs typeface="Times New Roman" panose="02020603050405020304" pitchFamily="18" charset="0"/>
              </a:rPr>
              <a:t>с</a:t>
            </a:r>
            <a:r>
              <a:rPr sz="3700" spc="-300" dirty="0">
                <a:latin typeface="Times New Roman" panose="02020603050405020304" pitchFamily="18" charset="0"/>
                <a:cs typeface="Times New Roman" panose="02020603050405020304" pitchFamily="18" charset="0"/>
              </a:rPr>
              <a:t>т</a:t>
            </a:r>
            <a:r>
              <a:rPr sz="3700" spc="-245" dirty="0">
                <a:latin typeface="Times New Roman" panose="02020603050405020304" pitchFamily="18" charset="0"/>
                <a:cs typeface="Times New Roman" panose="02020603050405020304" pitchFamily="18" charset="0"/>
              </a:rPr>
              <a:t>і</a:t>
            </a:r>
            <a:r>
              <a:rPr sz="3700" spc="-425" dirty="0">
                <a:latin typeface="Times New Roman" panose="02020603050405020304" pitchFamily="18" charset="0"/>
                <a:cs typeface="Times New Roman" panose="02020603050405020304" pitchFamily="18" charset="0"/>
              </a:rPr>
              <a:t> </a:t>
            </a:r>
            <a:r>
              <a:rPr sz="3700" spc="-390" dirty="0">
                <a:latin typeface="Times New Roman" panose="02020603050405020304" pitchFamily="18" charset="0"/>
                <a:cs typeface="Times New Roman" panose="02020603050405020304" pitchFamily="18" charset="0"/>
              </a:rPr>
              <a:t>а</a:t>
            </a:r>
            <a:r>
              <a:rPr sz="3700" spc="-630" dirty="0">
                <a:latin typeface="Times New Roman" panose="02020603050405020304" pitchFamily="18" charset="0"/>
                <a:cs typeface="Times New Roman" panose="02020603050405020304" pitchFamily="18" charset="0"/>
              </a:rPr>
              <a:t>ж</a:t>
            </a:r>
            <a:r>
              <a:rPr sz="3700" spc="-540" dirty="0">
                <a:latin typeface="Times New Roman" panose="02020603050405020304" pitchFamily="18" charset="0"/>
                <a:cs typeface="Times New Roman" panose="02020603050405020304" pitchFamily="18" charset="0"/>
              </a:rPr>
              <a:t>ы</a:t>
            </a:r>
            <a:r>
              <a:rPr sz="3700" spc="-200" dirty="0">
                <a:latin typeface="Times New Roman" panose="02020603050405020304" pitchFamily="18" charset="0"/>
                <a:cs typeface="Times New Roman" panose="02020603050405020304" pitchFamily="18" charset="0"/>
              </a:rPr>
              <a:t>р</a:t>
            </a:r>
            <a:r>
              <a:rPr sz="3700" spc="-390" dirty="0">
                <a:latin typeface="Times New Roman" panose="02020603050405020304" pitchFamily="18" charset="0"/>
                <a:cs typeface="Times New Roman" panose="02020603050405020304" pitchFamily="18" charset="0"/>
              </a:rPr>
              <a:t>а</a:t>
            </a:r>
            <a:r>
              <a:rPr sz="3700" spc="-300" dirty="0">
                <a:latin typeface="Times New Roman" panose="02020603050405020304" pitchFamily="18" charset="0"/>
                <a:cs typeface="Times New Roman" panose="02020603050405020304" pitchFamily="18" charset="0"/>
              </a:rPr>
              <a:t>т</a:t>
            </a:r>
            <a:r>
              <a:rPr sz="3700" spc="-390" dirty="0">
                <a:latin typeface="Times New Roman" panose="02020603050405020304" pitchFamily="18" charset="0"/>
                <a:cs typeface="Times New Roman" panose="02020603050405020304" pitchFamily="18" charset="0"/>
              </a:rPr>
              <a:t>а</a:t>
            </a:r>
            <a:r>
              <a:rPr sz="3700" spc="-254" dirty="0">
                <a:latin typeface="Times New Roman" panose="02020603050405020304" pitchFamily="18" charset="0"/>
                <a:cs typeface="Times New Roman" panose="02020603050405020304" pitchFamily="18" charset="0"/>
              </a:rPr>
              <a:t>д</a:t>
            </a:r>
            <a:r>
              <a:rPr sz="3700" spc="-540" dirty="0">
                <a:latin typeface="Times New Roman" panose="02020603050405020304" pitchFamily="18" charset="0"/>
                <a:cs typeface="Times New Roman" panose="02020603050405020304" pitchFamily="18" charset="0"/>
              </a:rPr>
              <a:t>ы</a:t>
            </a:r>
            <a:r>
              <a:rPr sz="3700" spc="-1010" dirty="0">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a:p>
            <a:pPr>
              <a:lnSpc>
                <a:spcPct val="100000"/>
              </a:lnSpc>
              <a:spcBef>
                <a:spcPts val="45"/>
              </a:spcBef>
              <a:buAutoNum type="arabicPeriod"/>
            </a:pPr>
            <a:endParaRPr sz="4750" dirty="0">
              <a:latin typeface="Times New Roman" panose="02020603050405020304" pitchFamily="18" charset="0"/>
              <a:cs typeface="Times New Roman" panose="02020603050405020304" pitchFamily="18" charset="0"/>
            </a:endParaRPr>
          </a:p>
          <a:p>
            <a:pPr marL="4679315" indent="-457200">
              <a:lnSpc>
                <a:spcPct val="100000"/>
              </a:lnSpc>
              <a:buAutoNum type="arabicPeriod"/>
              <a:tabLst>
                <a:tab pos="4679950" algn="l"/>
              </a:tabLst>
            </a:pPr>
            <a:r>
              <a:rPr sz="3700" spc="-265" dirty="0">
                <a:latin typeface="Times New Roman" panose="02020603050405020304" pitchFamily="18" charset="0"/>
                <a:cs typeface="Times New Roman" panose="02020603050405020304" pitchFamily="18" charset="0"/>
              </a:rPr>
              <a:t>Тілдің</a:t>
            </a:r>
            <a:r>
              <a:rPr sz="3700" spc="-425" dirty="0">
                <a:latin typeface="Times New Roman" panose="02020603050405020304" pitchFamily="18" charset="0"/>
                <a:cs typeface="Times New Roman" panose="02020603050405020304" pitchFamily="18" charset="0"/>
              </a:rPr>
              <a:t> </a:t>
            </a:r>
            <a:r>
              <a:rPr sz="3700" spc="-360" dirty="0" err="1">
                <a:latin typeface="Times New Roman" panose="02020603050405020304" pitchFamily="18" charset="0"/>
                <a:cs typeface="Times New Roman" panose="02020603050405020304" pitchFamily="18" charset="0"/>
              </a:rPr>
              <a:t>дамуына</a:t>
            </a:r>
            <a:r>
              <a:rPr sz="3700" spc="-420" dirty="0">
                <a:latin typeface="Times New Roman" panose="02020603050405020304" pitchFamily="18" charset="0"/>
                <a:cs typeface="Times New Roman" panose="02020603050405020304" pitchFamily="18" charset="0"/>
              </a:rPr>
              <a:t> </a:t>
            </a:r>
            <a:r>
              <a:rPr lang="kk-KZ" sz="3700" spc="-420" dirty="0">
                <a:latin typeface="Times New Roman" panose="02020603050405020304" pitchFamily="18" charset="0"/>
                <a:cs typeface="Times New Roman" panose="02020603050405020304" pitchFamily="18" charset="0"/>
              </a:rPr>
              <a:t> </a:t>
            </a:r>
            <a:r>
              <a:rPr sz="3700" spc="-340" dirty="0" err="1">
                <a:latin typeface="Times New Roman" panose="02020603050405020304" pitchFamily="18" charset="0"/>
                <a:cs typeface="Times New Roman" panose="02020603050405020304" pitchFamily="18" charset="0"/>
              </a:rPr>
              <a:t>байланысты</a:t>
            </a:r>
            <a:r>
              <a:rPr sz="3700" spc="-420" dirty="0">
                <a:latin typeface="Times New Roman" panose="02020603050405020304" pitchFamily="18" charset="0"/>
                <a:cs typeface="Times New Roman" panose="02020603050405020304" pitchFamily="18" charset="0"/>
              </a:rPr>
              <a:t> </a:t>
            </a:r>
            <a:r>
              <a:rPr lang="kk-KZ" sz="3700" spc="-420" dirty="0">
                <a:latin typeface="Times New Roman" panose="02020603050405020304" pitchFamily="18" charset="0"/>
                <a:cs typeface="Times New Roman" panose="02020603050405020304" pitchFamily="18" charset="0"/>
              </a:rPr>
              <a:t> </a:t>
            </a:r>
            <a:r>
              <a:rPr sz="3700" spc="-385" dirty="0" err="1">
                <a:latin typeface="Times New Roman" panose="02020603050405020304" pitchFamily="18" charset="0"/>
                <a:cs typeface="Times New Roman" panose="02020603050405020304" pitchFamily="18" charset="0"/>
              </a:rPr>
              <a:t>қабылдау</a:t>
            </a:r>
            <a:r>
              <a:rPr sz="3700" spc="-420" dirty="0">
                <a:latin typeface="Times New Roman" panose="02020603050405020304" pitchFamily="18" charset="0"/>
                <a:cs typeface="Times New Roman" panose="02020603050405020304" pitchFamily="18" charset="0"/>
              </a:rPr>
              <a:t> </a:t>
            </a:r>
            <a:r>
              <a:rPr lang="kk-KZ" sz="3700" spc="-420" dirty="0">
                <a:latin typeface="Times New Roman" panose="02020603050405020304" pitchFamily="18" charset="0"/>
                <a:cs typeface="Times New Roman" panose="02020603050405020304" pitchFamily="18" charset="0"/>
              </a:rPr>
              <a:t> </a:t>
            </a:r>
            <a:r>
              <a:rPr sz="3700" spc="-310" dirty="0" err="1">
                <a:latin typeface="Times New Roman" panose="02020603050405020304" pitchFamily="18" charset="0"/>
                <a:cs typeface="Times New Roman" panose="02020603050405020304" pitchFamily="18" charset="0"/>
              </a:rPr>
              <a:t>қабілеті</a:t>
            </a:r>
            <a:r>
              <a:rPr sz="3700" spc="-420" dirty="0">
                <a:latin typeface="Times New Roman" panose="02020603050405020304" pitchFamily="18" charset="0"/>
                <a:cs typeface="Times New Roman" panose="02020603050405020304" pitchFamily="18" charset="0"/>
              </a:rPr>
              <a:t> </a:t>
            </a:r>
            <a:r>
              <a:rPr lang="kk-KZ" sz="3700" spc="-420" dirty="0">
                <a:latin typeface="Times New Roman" panose="02020603050405020304" pitchFamily="18" charset="0"/>
                <a:cs typeface="Times New Roman" panose="02020603050405020304" pitchFamily="18" charset="0"/>
              </a:rPr>
              <a:t> </a:t>
            </a:r>
            <a:r>
              <a:rPr sz="3700" spc="-395" dirty="0" err="1">
                <a:latin typeface="Times New Roman" panose="02020603050405020304" pitchFamily="18" charset="0"/>
                <a:cs typeface="Times New Roman" panose="02020603050405020304" pitchFamily="18" charset="0"/>
              </a:rPr>
              <a:t>артады</a:t>
            </a:r>
            <a:r>
              <a:rPr sz="3700" spc="-395" dirty="0">
                <a:latin typeface="Times New Roman" panose="02020603050405020304" pitchFamily="18" charset="0"/>
                <a:cs typeface="Times New Roman" panose="02020603050405020304" pitchFamily="18" charset="0"/>
              </a:rPr>
              <a:t>.</a:t>
            </a:r>
            <a:endParaRPr sz="37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669821" y="1212578"/>
            <a:ext cx="589915" cy="194945"/>
          </a:xfrm>
          <a:custGeom>
            <a:avLst/>
            <a:gdLst/>
            <a:ahLst/>
            <a:cxnLst/>
            <a:rect l="l" t="t" r="r" b="b"/>
            <a:pathLst>
              <a:path w="589915" h="194944">
                <a:moveTo>
                  <a:pt x="456156" y="194857"/>
                </a:moveTo>
                <a:lnTo>
                  <a:pt x="446923" y="194857"/>
                </a:lnTo>
                <a:lnTo>
                  <a:pt x="441729" y="192549"/>
                </a:lnTo>
                <a:lnTo>
                  <a:pt x="438266" y="187355"/>
                </a:lnTo>
                <a:lnTo>
                  <a:pt x="435660" y="180889"/>
                </a:lnTo>
                <a:lnTo>
                  <a:pt x="435596" y="174152"/>
                </a:lnTo>
                <a:lnTo>
                  <a:pt x="438022" y="167957"/>
                </a:lnTo>
                <a:lnTo>
                  <a:pt x="442882" y="163115"/>
                </a:lnTo>
                <a:lnTo>
                  <a:pt x="515025" y="114634"/>
                </a:lnTo>
                <a:lnTo>
                  <a:pt x="0" y="114634"/>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6" y="194857"/>
                </a:lnTo>
                <a:close/>
              </a:path>
            </a:pathLst>
          </a:custGeom>
          <a:solidFill>
            <a:srgbClr val="F4F4F4"/>
          </a:solidFill>
        </p:spPr>
        <p:txBody>
          <a:bodyPr wrap="square" lIns="0" tIns="0" rIns="0" bIns="0" rtlCol="0"/>
          <a:lstStyle/>
          <a:p>
            <a:endParaRPr/>
          </a:p>
        </p:txBody>
      </p:sp>
      <p:sp>
        <p:nvSpPr>
          <p:cNvPr id="3" name="object 3"/>
          <p:cNvSpPr/>
          <p:nvPr/>
        </p:nvSpPr>
        <p:spPr>
          <a:xfrm>
            <a:off x="1052754" y="1030500"/>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4" name="object 4"/>
          <p:cNvSpPr/>
          <p:nvPr/>
        </p:nvSpPr>
        <p:spPr>
          <a:xfrm>
            <a:off x="1052754" y="1212368"/>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5" name="object 5"/>
          <p:cNvSpPr/>
          <p:nvPr/>
        </p:nvSpPr>
        <p:spPr>
          <a:xfrm>
            <a:off x="1052754" y="1394230"/>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6" name="object 6"/>
          <p:cNvSpPr/>
          <p:nvPr/>
        </p:nvSpPr>
        <p:spPr>
          <a:xfrm>
            <a:off x="3186161" y="181412"/>
            <a:ext cx="12750800" cy="4544695"/>
          </a:xfrm>
          <a:custGeom>
            <a:avLst/>
            <a:gdLst/>
            <a:ahLst/>
            <a:cxnLst/>
            <a:rect l="l" t="t" r="r" b="b"/>
            <a:pathLst>
              <a:path w="12750800" h="4544695">
                <a:moveTo>
                  <a:pt x="12511138" y="4544639"/>
                </a:moveTo>
                <a:lnTo>
                  <a:pt x="239434" y="4544639"/>
                </a:lnTo>
                <a:lnTo>
                  <a:pt x="191267" y="4539763"/>
                </a:lnTo>
                <a:lnTo>
                  <a:pt x="146363" y="4525781"/>
                </a:lnTo>
                <a:lnTo>
                  <a:pt x="105697" y="4503668"/>
                </a:lnTo>
                <a:lnTo>
                  <a:pt x="70241" y="4474397"/>
                </a:lnTo>
                <a:lnTo>
                  <a:pt x="40970" y="4438942"/>
                </a:lnTo>
                <a:lnTo>
                  <a:pt x="18857" y="4398275"/>
                </a:lnTo>
                <a:lnTo>
                  <a:pt x="4876" y="4353372"/>
                </a:lnTo>
                <a:lnTo>
                  <a:pt x="0" y="4305210"/>
                </a:lnTo>
                <a:lnTo>
                  <a:pt x="0" y="239428"/>
                </a:lnTo>
                <a:lnTo>
                  <a:pt x="4876" y="191267"/>
                </a:lnTo>
                <a:lnTo>
                  <a:pt x="18857" y="146363"/>
                </a:lnTo>
                <a:lnTo>
                  <a:pt x="40970" y="105697"/>
                </a:lnTo>
                <a:lnTo>
                  <a:pt x="70241" y="70242"/>
                </a:lnTo>
                <a:lnTo>
                  <a:pt x="105697" y="40971"/>
                </a:lnTo>
                <a:lnTo>
                  <a:pt x="146363" y="18858"/>
                </a:lnTo>
                <a:lnTo>
                  <a:pt x="191267" y="4876"/>
                </a:lnTo>
                <a:lnTo>
                  <a:pt x="239432" y="0"/>
                </a:lnTo>
                <a:lnTo>
                  <a:pt x="12511139" y="0"/>
                </a:lnTo>
                <a:lnTo>
                  <a:pt x="12559304" y="4876"/>
                </a:lnTo>
                <a:lnTo>
                  <a:pt x="12604208" y="18858"/>
                </a:lnTo>
                <a:lnTo>
                  <a:pt x="12644874" y="40971"/>
                </a:lnTo>
                <a:lnTo>
                  <a:pt x="12680329" y="70242"/>
                </a:lnTo>
                <a:lnTo>
                  <a:pt x="12709600" y="105697"/>
                </a:lnTo>
                <a:lnTo>
                  <a:pt x="12731713" y="146363"/>
                </a:lnTo>
                <a:lnTo>
                  <a:pt x="12745695" y="191267"/>
                </a:lnTo>
                <a:lnTo>
                  <a:pt x="12750571" y="239428"/>
                </a:lnTo>
                <a:lnTo>
                  <a:pt x="12750571" y="4305210"/>
                </a:lnTo>
                <a:lnTo>
                  <a:pt x="12745695" y="4353372"/>
                </a:lnTo>
                <a:lnTo>
                  <a:pt x="12731713" y="4398275"/>
                </a:lnTo>
                <a:lnTo>
                  <a:pt x="12709600" y="4438942"/>
                </a:lnTo>
                <a:lnTo>
                  <a:pt x="12680329" y="4474397"/>
                </a:lnTo>
                <a:lnTo>
                  <a:pt x="12644874" y="4503668"/>
                </a:lnTo>
                <a:lnTo>
                  <a:pt x="12604208" y="4525781"/>
                </a:lnTo>
                <a:lnTo>
                  <a:pt x="12559304" y="4539763"/>
                </a:lnTo>
                <a:lnTo>
                  <a:pt x="12511138" y="4544639"/>
                </a:lnTo>
                <a:close/>
              </a:path>
            </a:pathLst>
          </a:custGeom>
          <a:solidFill>
            <a:srgbClr val="F4F4F4"/>
          </a:solidFill>
        </p:spPr>
        <p:txBody>
          <a:bodyPr wrap="square" lIns="0" tIns="0" rIns="0" bIns="0" rtlCol="0"/>
          <a:lstStyle/>
          <a:p>
            <a:endParaRPr/>
          </a:p>
        </p:txBody>
      </p:sp>
      <p:grpSp>
        <p:nvGrpSpPr>
          <p:cNvPr id="7" name="object 7"/>
          <p:cNvGrpSpPr/>
          <p:nvPr/>
        </p:nvGrpSpPr>
        <p:grpSpPr>
          <a:xfrm>
            <a:off x="5947625" y="3720423"/>
            <a:ext cx="12340590" cy="6336030"/>
            <a:chOff x="5947625" y="3720423"/>
            <a:chExt cx="12340590" cy="6336030"/>
          </a:xfrm>
        </p:grpSpPr>
        <p:sp>
          <p:nvSpPr>
            <p:cNvPr id="8" name="object 8"/>
            <p:cNvSpPr/>
            <p:nvPr/>
          </p:nvSpPr>
          <p:spPr>
            <a:xfrm>
              <a:off x="5947625" y="5038087"/>
              <a:ext cx="11909425" cy="5018405"/>
            </a:xfrm>
            <a:custGeom>
              <a:avLst/>
              <a:gdLst/>
              <a:ahLst/>
              <a:cxnLst/>
              <a:rect l="l" t="t" r="r" b="b"/>
              <a:pathLst>
                <a:path w="11909425" h="5018405">
                  <a:moveTo>
                    <a:pt x="11669581" y="5018158"/>
                  </a:moveTo>
                  <a:lnTo>
                    <a:pt x="239433" y="5018158"/>
                  </a:lnTo>
                  <a:lnTo>
                    <a:pt x="191267" y="5013281"/>
                  </a:lnTo>
                  <a:lnTo>
                    <a:pt x="146363" y="4999300"/>
                  </a:lnTo>
                  <a:lnTo>
                    <a:pt x="105697" y="4977187"/>
                  </a:lnTo>
                  <a:lnTo>
                    <a:pt x="70241" y="4947916"/>
                  </a:lnTo>
                  <a:lnTo>
                    <a:pt x="40970" y="4912461"/>
                  </a:lnTo>
                  <a:lnTo>
                    <a:pt x="18857" y="4871794"/>
                  </a:lnTo>
                  <a:lnTo>
                    <a:pt x="4876" y="4826891"/>
                  </a:lnTo>
                  <a:lnTo>
                    <a:pt x="0" y="4778731"/>
                  </a:lnTo>
                  <a:lnTo>
                    <a:pt x="0" y="239428"/>
                  </a:lnTo>
                  <a:lnTo>
                    <a:pt x="4876" y="191267"/>
                  </a:lnTo>
                  <a:lnTo>
                    <a:pt x="18857" y="146363"/>
                  </a:lnTo>
                  <a:lnTo>
                    <a:pt x="40970" y="105697"/>
                  </a:lnTo>
                  <a:lnTo>
                    <a:pt x="70241" y="70242"/>
                  </a:lnTo>
                  <a:lnTo>
                    <a:pt x="105697" y="40971"/>
                  </a:lnTo>
                  <a:lnTo>
                    <a:pt x="146363" y="18858"/>
                  </a:lnTo>
                  <a:lnTo>
                    <a:pt x="191267" y="4876"/>
                  </a:lnTo>
                  <a:lnTo>
                    <a:pt x="239434" y="0"/>
                  </a:lnTo>
                  <a:lnTo>
                    <a:pt x="11669580" y="0"/>
                  </a:lnTo>
                  <a:lnTo>
                    <a:pt x="11717747" y="4876"/>
                  </a:lnTo>
                  <a:lnTo>
                    <a:pt x="11762651" y="18858"/>
                  </a:lnTo>
                  <a:lnTo>
                    <a:pt x="11803317" y="40971"/>
                  </a:lnTo>
                  <a:lnTo>
                    <a:pt x="11838772" y="70242"/>
                  </a:lnTo>
                  <a:lnTo>
                    <a:pt x="11868043" y="105697"/>
                  </a:lnTo>
                  <a:lnTo>
                    <a:pt x="11890156" y="146363"/>
                  </a:lnTo>
                  <a:lnTo>
                    <a:pt x="11904137" y="191267"/>
                  </a:lnTo>
                  <a:lnTo>
                    <a:pt x="11909013" y="239428"/>
                  </a:lnTo>
                  <a:lnTo>
                    <a:pt x="11909013" y="4778731"/>
                  </a:lnTo>
                  <a:lnTo>
                    <a:pt x="11904137" y="4826891"/>
                  </a:lnTo>
                  <a:lnTo>
                    <a:pt x="11890156" y="4871794"/>
                  </a:lnTo>
                  <a:lnTo>
                    <a:pt x="11868043" y="4912461"/>
                  </a:lnTo>
                  <a:lnTo>
                    <a:pt x="11838772" y="4947916"/>
                  </a:lnTo>
                  <a:lnTo>
                    <a:pt x="11803317" y="4977187"/>
                  </a:lnTo>
                  <a:lnTo>
                    <a:pt x="11762651" y="4999300"/>
                  </a:lnTo>
                  <a:lnTo>
                    <a:pt x="11717747" y="5013281"/>
                  </a:lnTo>
                  <a:lnTo>
                    <a:pt x="11669581" y="5018158"/>
                  </a:lnTo>
                  <a:close/>
                </a:path>
              </a:pathLst>
            </a:custGeom>
            <a:solidFill>
              <a:srgbClr val="F4F4F4"/>
            </a:solidFill>
          </p:spPr>
          <p:txBody>
            <a:bodyPr wrap="square" lIns="0" tIns="0" rIns="0" bIns="0" rtlCol="0"/>
            <a:lstStyle/>
            <a:p>
              <a:endParaRPr/>
            </a:p>
          </p:txBody>
        </p:sp>
        <p:pic>
          <p:nvPicPr>
            <p:cNvPr id="9" name="object 9"/>
            <p:cNvPicPr/>
            <p:nvPr/>
          </p:nvPicPr>
          <p:blipFill>
            <a:blip r:embed="rId2" cstate="print"/>
            <a:stretch>
              <a:fillRect/>
            </a:stretch>
          </p:blipFill>
          <p:spPr>
            <a:xfrm>
              <a:off x="16669821" y="3720423"/>
              <a:ext cx="1618178" cy="2847974"/>
            </a:xfrm>
            <a:prstGeom prst="rect">
              <a:avLst/>
            </a:prstGeom>
          </p:spPr>
        </p:pic>
      </p:grpSp>
      <p:pic>
        <p:nvPicPr>
          <p:cNvPr id="10" name="object 10"/>
          <p:cNvPicPr/>
          <p:nvPr/>
        </p:nvPicPr>
        <p:blipFill>
          <a:blip r:embed="rId3" cstate="print"/>
          <a:stretch>
            <a:fillRect/>
          </a:stretch>
        </p:blipFill>
        <p:spPr>
          <a:xfrm>
            <a:off x="0" y="1028700"/>
            <a:ext cx="1244452" cy="2352674"/>
          </a:xfrm>
          <a:prstGeom prst="rect">
            <a:avLst/>
          </a:prstGeom>
        </p:spPr>
      </p:pic>
      <p:pic>
        <p:nvPicPr>
          <p:cNvPr id="11" name="object 11"/>
          <p:cNvPicPr/>
          <p:nvPr/>
        </p:nvPicPr>
        <p:blipFill>
          <a:blip r:embed="rId4" cstate="print"/>
          <a:stretch>
            <a:fillRect/>
          </a:stretch>
        </p:blipFill>
        <p:spPr>
          <a:xfrm>
            <a:off x="0" y="5437063"/>
            <a:ext cx="5409852" cy="4849936"/>
          </a:xfrm>
          <a:prstGeom prst="rect">
            <a:avLst/>
          </a:prstGeom>
        </p:spPr>
      </p:pic>
      <p:sp>
        <p:nvSpPr>
          <p:cNvPr id="12" name="object 12"/>
          <p:cNvSpPr txBox="1"/>
          <p:nvPr/>
        </p:nvSpPr>
        <p:spPr>
          <a:xfrm>
            <a:off x="7103168" y="5397723"/>
            <a:ext cx="10168890" cy="589280"/>
          </a:xfrm>
          <a:prstGeom prst="rect">
            <a:avLst/>
          </a:prstGeom>
        </p:spPr>
        <p:txBody>
          <a:bodyPr vert="horz" wrap="square" lIns="0" tIns="12700" rIns="0" bIns="0" rtlCol="0">
            <a:spAutoFit/>
          </a:bodyPr>
          <a:lstStyle/>
          <a:p>
            <a:pPr marL="12700">
              <a:lnSpc>
                <a:spcPct val="100000"/>
              </a:lnSpc>
              <a:spcBef>
                <a:spcPts val="100"/>
              </a:spcBef>
            </a:pPr>
            <a:r>
              <a:rPr sz="3700" spc="-345" dirty="0">
                <a:latin typeface="Verdana"/>
                <a:cs typeface="Times New Roman" panose="02020603050405020304" pitchFamily="18" charset="0"/>
              </a:rPr>
              <a:t>Түйсіну,</a:t>
            </a:r>
            <a:r>
              <a:rPr sz="3700" spc="185" dirty="0">
                <a:latin typeface="Verdana"/>
                <a:cs typeface="Times New Roman" panose="02020603050405020304" pitchFamily="18" charset="0"/>
              </a:rPr>
              <a:t> </a:t>
            </a:r>
            <a:r>
              <a:rPr sz="3700" spc="-385" dirty="0">
                <a:latin typeface="Verdana"/>
                <a:cs typeface="Times New Roman" panose="02020603050405020304" pitchFamily="18" charset="0"/>
              </a:rPr>
              <a:t>қабылдау</a:t>
            </a:r>
            <a:r>
              <a:rPr sz="3700" spc="190" dirty="0">
                <a:latin typeface="Verdana"/>
                <a:cs typeface="Times New Roman" panose="02020603050405020304" pitchFamily="18" charset="0"/>
              </a:rPr>
              <a:t> </a:t>
            </a:r>
            <a:r>
              <a:rPr sz="3700" spc="-445" dirty="0">
                <a:latin typeface="Verdana"/>
                <a:cs typeface="Times New Roman" panose="02020603050405020304" pitchFamily="18" charset="0"/>
              </a:rPr>
              <a:t>(ұғу)</a:t>
            </a:r>
            <a:r>
              <a:rPr sz="3700" spc="190" dirty="0">
                <a:latin typeface="Verdana"/>
                <a:cs typeface="Times New Roman" panose="02020603050405020304" pitchFamily="18" charset="0"/>
              </a:rPr>
              <a:t> </a:t>
            </a:r>
            <a:r>
              <a:rPr sz="3700" spc="-254" dirty="0">
                <a:latin typeface="Verdana"/>
                <a:cs typeface="Times New Roman" panose="02020603050405020304" pitchFamily="18" charset="0"/>
              </a:rPr>
              <a:t>дегеніміз</a:t>
            </a:r>
            <a:r>
              <a:rPr sz="3700" spc="190" dirty="0">
                <a:latin typeface="Verdana"/>
                <a:cs typeface="Times New Roman" panose="02020603050405020304" pitchFamily="18" charset="0"/>
              </a:rPr>
              <a:t> </a:t>
            </a:r>
            <a:r>
              <a:rPr sz="3700" spc="-425" dirty="0">
                <a:latin typeface="Verdana"/>
                <a:cs typeface="Times New Roman" panose="02020603050405020304" pitchFamily="18" charset="0"/>
              </a:rPr>
              <a:t>–</a:t>
            </a:r>
            <a:r>
              <a:rPr sz="3700" spc="190" dirty="0">
                <a:latin typeface="Verdana"/>
                <a:cs typeface="Times New Roman" panose="02020603050405020304" pitchFamily="18" charset="0"/>
              </a:rPr>
              <a:t> </a:t>
            </a:r>
            <a:r>
              <a:rPr sz="3700" spc="-350" dirty="0">
                <a:latin typeface="Verdana"/>
                <a:cs typeface="Times New Roman" panose="02020603050405020304" pitchFamily="18" charset="0"/>
              </a:rPr>
              <a:t>айналадағы</a:t>
            </a:r>
            <a:endParaRPr sz="3700" dirty="0">
              <a:latin typeface="Verdana"/>
              <a:cs typeface="Times New Roman" panose="02020603050405020304" pitchFamily="18" charset="0"/>
            </a:endParaRPr>
          </a:p>
        </p:txBody>
      </p:sp>
      <p:sp>
        <p:nvSpPr>
          <p:cNvPr id="13" name="object 13"/>
          <p:cNvSpPr txBox="1"/>
          <p:nvPr/>
        </p:nvSpPr>
        <p:spPr>
          <a:xfrm>
            <a:off x="6532264" y="5961565"/>
            <a:ext cx="8714740" cy="1187313"/>
          </a:xfrm>
          <a:prstGeom prst="rect">
            <a:avLst/>
          </a:prstGeom>
        </p:spPr>
        <p:txBody>
          <a:bodyPr vert="horz" wrap="square" lIns="0" tIns="12700" rIns="0" bIns="0" rtlCol="0">
            <a:spAutoFit/>
          </a:bodyPr>
          <a:lstStyle/>
          <a:p>
            <a:pPr marL="12700" marR="5080">
              <a:lnSpc>
                <a:spcPct val="108100"/>
              </a:lnSpc>
              <a:spcBef>
                <a:spcPts val="100"/>
              </a:spcBef>
              <a:tabLst>
                <a:tab pos="2029460" algn="l"/>
                <a:tab pos="2934970" algn="l"/>
                <a:tab pos="3533775" algn="l"/>
                <a:tab pos="6427470" algn="l"/>
                <a:tab pos="6950075" algn="l"/>
                <a:tab pos="7628255" algn="l"/>
              </a:tabLst>
            </a:pPr>
            <a:r>
              <a:rPr sz="3700" spc="-365" dirty="0">
                <a:latin typeface="Verdana"/>
                <a:cs typeface="Times New Roman" panose="02020603050405020304" pitchFamily="18" charset="0"/>
              </a:rPr>
              <a:t>заттардың,	</a:t>
            </a:r>
            <a:r>
              <a:rPr sz="3700" spc="-345" dirty="0">
                <a:latin typeface="Verdana"/>
                <a:cs typeface="Times New Roman" panose="02020603050405020304" pitchFamily="18" charset="0"/>
              </a:rPr>
              <a:t>құбылыстардың		</a:t>
            </a:r>
            <a:r>
              <a:rPr sz="3700" spc="-204" dirty="0" err="1">
                <a:latin typeface="Verdana"/>
                <a:cs typeface="Times New Roman" panose="02020603050405020304" pitchFamily="18" charset="0"/>
              </a:rPr>
              <a:t>сезім</a:t>
            </a:r>
            <a:r>
              <a:rPr sz="3700" spc="-204" dirty="0">
                <a:latin typeface="Verdana"/>
                <a:cs typeface="Times New Roman" panose="02020603050405020304" pitchFamily="18" charset="0"/>
              </a:rPr>
              <a:t> </a:t>
            </a:r>
            <a:r>
              <a:rPr sz="3700" spc="-200" dirty="0">
                <a:latin typeface="Verdana"/>
                <a:cs typeface="Times New Roman" panose="02020603050405020304" pitchFamily="18" charset="0"/>
              </a:rPr>
              <a:t> </a:t>
            </a:r>
            <a:r>
              <a:rPr sz="3700" spc="-390" dirty="0" err="1">
                <a:latin typeface="Verdana"/>
                <a:cs typeface="Times New Roman" panose="02020603050405020304" pitchFamily="18" charset="0"/>
              </a:rPr>
              <a:t>а</a:t>
            </a:r>
            <a:r>
              <a:rPr sz="3700" spc="-200" dirty="0" err="1">
                <a:latin typeface="Verdana"/>
                <a:cs typeface="Times New Roman" panose="02020603050405020304" pitchFamily="18" charset="0"/>
              </a:rPr>
              <a:t>р</a:t>
            </a:r>
            <a:r>
              <a:rPr lang="kk-KZ" sz="3700" spc="-530" dirty="0">
                <a:latin typeface="Verdana"/>
                <a:cs typeface="Times New Roman" panose="02020603050405020304" pitchFamily="18" charset="0"/>
              </a:rPr>
              <a:t>қ</a:t>
            </a:r>
            <a:r>
              <a:rPr sz="3700" spc="-540" dirty="0" err="1">
                <a:latin typeface="Verdana"/>
                <a:cs typeface="Times New Roman" panose="02020603050405020304" pitchFamily="18" charset="0"/>
              </a:rPr>
              <a:t>ы</a:t>
            </a:r>
            <a:r>
              <a:rPr sz="3700" spc="-330" dirty="0" err="1">
                <a:latin typeface="Verdana"/>
                <a:cs typeface="Times New Roman" panose="02020603050405020304" pitchFamily="18" charset="0"/>
              </a:rPr>
              <a:t>л</a:t>
            </a:r>
            <a:r>
              <a:rPr sz="3700" spc="-535" dirty="0" err="1">
                <a:latin typeface="Verdana"/>
                <a:cs typeface="Times New Roman" panose="02020603050405020304" pitchFamily="18" charset="0"/>
              </a:rPr>
              <a:t>ы</a:t>
            </a:r>
            <a:r>
              <a:rPr sz="3700" dirty="0">
                <a:latin typeface="Verdana"/>
                <a:cs typeface="Times New Roman" panose="02020603050405020304" pitchFamily="18" charset="0"/>
              </a:rPr>
              <a:t>	</a:t>
            </a:r>
            <a:r>
              <a:rPr sz="3700" spc="-175" dirty="0">
                <a:latin typeface="Verdana"/>
                <a:cs typeface="Times New Roman" panose="02020603050405020304" pitchFamily="18" charset="0"/>
              </a:rPr>
              <a:t>м</a:t>
            </a:r>
            <a:r>
              <a:rPr sz="3700" spc="-320" dirty="0">
                <a:latin typeface="Verdana"/>
                <a:cs typeface="Times New Roman" panose="02020603050405020304" pitchFamily="18" charset="0"/>
              </a:rPr>
              <a:t>и</a:t>
            </a:r>
            <a:r>
              <a:rPr sz="3700" spc="-254" dirty="0">
                <a:latin typeface="Verdana"/>
                <a:cs typeface="Times New Roman" panose="02020603050405020304" pitchFamily="18" charset="0"/>
              </a:rPr>
              <a:t>д</a:t>
            </a:r>
            <a:r>
              <a:rPr sz="3700" spc="-385" dirty="0">
                <a:latin typeface="Verdana"/>
                <a:cs typeface="Times New Roman" panose="02020603050405020304" pitchFamily="18" charset="0"/>
              </a:rPr>
              <a:t>а</a:t>
            </a:r>
            <a:r>
              <a:rPr sz="3700" dirty="0">
                <a:latin typeface="Verdana"/>
                <a:cs typeface="Times New Roman" panose="02020603050405020304" pitchFamily="18" charset="0"/>
              </a:rPr>
              <a:t>	</a:t>
            </a:r>
            <a:r>
              <a:rPr sz="3700" spc="-254" dirty="0">
                <a:latin typeface="Verdana"/>
                <a:cs typeface="Times New Roman" panose="02020603050405020304" pitchFamily="18" charset="0"/>
              </a:rPr>
              <a:t>б</a:t>
            </a:r>
            <a:r>
              <a:rPr sz="3700" spc="-225" dirty="0">
                <a:latin typeface="Verdana"/>
                <a:cs typeface="Times New Roman" panose="02020603050405020304" pitchFamily="18" charset="0"/>
              </a:rPr>
              <a:t>е</a:t>
            </a:r>
            <a:r>
              <a:rPr sz="3700" spc="-320" dirty="0">
                <a:latin typeface="Verdana"/>
                <a:cs typeface="Times New Roman" panose="02020603050405020304" pitchFamily="18" charset="0"/>
              </a:rPr>
              <a:t>й</a:t>
            </a:r>
            <a:r>
              <a:rPr sz="3700" spc="-325" dirty="0">
                <a:latin typeface="Verdana"/>
                <a:cs typeface="Times New Roman" panose="02020603050405020304" pitchFamily="18" charset="0"/>
              </a:rPr>
              <a:t>н</a:t>
            </a:r>
            <a:r>
              <a:rPr sz="3700" spc="-225" dirty="0">
                <a:latin typeface="Verdana"/>
                <a:cs typeface="Times New Roman" panose="02020603050405020304" pitchFamily="18" charset="0"/>
              </a:rPr>
              <a:t>е</a:t>
            </a:r>
            <a:r>
              <a:rPr sz="3700" spc="-330" dirty="0">
                <a:latin typeface="Verdana"/>
                <a:cs typeface="Times New Roman" panose="02020603050405020304" pitchFamily="18" charset="0"/>
              </a:rPr>
              <a:t>л</a:t>
            </a:r>
            <a:r>
              <a:rPr sz="3700" spc="-225" dirty="0">
                <a:latin typeface="Verdana"/>
                <a:cs typeface="Times New Roman" panose="02020603050405020304" pitchFamily="18" charset="0"/>
              </a:rPr>
              <a:t>е</a:t>
            </a:r>
            <a:r>
              <a:rPr sz="3700" spc="-325" dirty="0">
                <a:latin typeface="Verdana"/>
                <a:cs typeface="Times New Roman" panose="02020603050405020304" pitchFamily="18" charset="0"/>
              </a:rPr>
              <a:t>н</a:t>
            </a:r>
            <a:r>
              <a:rPr sz="3700" spc="-445" dirty="0">
                <a:latin typeface="Verdana"/>
                <a:cs typeface="Times New Roman" panose="02020603050405020304" pitchFamily="18" charset="0"/>
              </a:rPr>
              <a:t>у</a:t>
            </a:r>
            <a:r>
              <a:rPr sz="3700" spc="-245" dirty="0">
                <a:latin typeface="Verdana"/>
                <a:cs typeface="Times New Roman" panose="02020603050405020304" pitchFamily="18" charset="0"/>
              </a:rPr>
              <a:t>і</a:t>
            </a:r>
            <a:r>
              <a:rPr sz="3700" spc="-675" dirty="0">
                <a:latin typeface="Verdana"/>
                <a:cs typeface="Times New Roman" panose="02020603050405020304" pitchFamily="18" charset="0"/>
              </a:rPr>
              <a:t>.</a:t>
            </a:r>
            <a:r>
              <a:rPr sz="3700" dirty="0">
                <a:latin typeface="Verdana"/>
                <a:cs typeface="Times New Roman" panose="02020603050405020304" pitchFamily="18" charset="0"/>
              </a:rPr>
              <a:t>	</a:t>
            </a:r>
            <a:r>
              <a:rPr sz="3700" spc="-315" dirty="0">
                <a:latin typeface="Verdana"/>
                <a:cs typeface="Times New Roman" panose="02020603050405020304" pitchFamily="18" charset="0"/>
              </a:rPr>
              <a:t>Б</a:t>
            </a:r>
            <a:r>
              <a:rPr sz="3700" spc="-430" dirty="0">
                <a:latin typeface="Verdana"/>
                <a:cs typeface="Times New Roman" panose="02020603050405020304" pitchFamily="18" charset="0"/>
              </a:rPr>
              <a:t>ұ</a:t>
            </a:r>
            <a:r>
              <a:rPr sz="3700" spc="-325" dirty="0">
                <a:latin typeface="Verdana"/>
                <a:cs typeface="Times New Roman" panose="02020603050405020304" pitchFamily="18" charset="0"/>
              </a:rPr>
              <a:t>л</a:t>
            </a:r>
            <a:r>
              <a:rPr sz="3700" dirty="0">
                <a:latin typeface="Verdana"/>
                <a:cs typeface="Times New Roman" panose="02020603050405020304" pitchFamily="18" charset="0"/>
              </a:rPr>
              <a:t>	</a:t>
            </a:r>
            <a:r>
              <a:rPr sz="3700" spc="-355" dirty="0">
                <a:latin typeface="Verdana"/>
                <a:cs typeface="Times New Roman" panose="02020603050405020304" pitchFamily="18" charset="0"/>
              </a:rPr>
              <a:t>з</a:t>
            </a:r>
            <a:r>
              <a:rPr sz="3700" spc="-225" dirty="0">
                <a:latin typeface="Verdana"/>
                <a:cs typeface="Times New Roman" panose="02020603050405020304" pitchFamily="18" charset="0"/>
              </a:rPr>
              <a:t>е</a:t>
            </a:r>
            <a:r>
              <a:rPr sz="3700" spc="-320" dirty="0">
                <a:latin typeface="Verdana"/>
                <a:cs typeface="Times New Roman" panose="02020603050405020304" pitchFamily="18" charset="0"/>
              </a:rPr>
              <a:t>й</a:t>
            </a:r>
            <a:r>
              <a:rPr sz="3700" spc="-245" dirty="0">
                <a:latin typeface="Verdana"/>
                <a:cs typeface="Times New Roman" panose="02020603050405020304" pitchFamily="18" charset="0"/>
              </a:rPr>
              <a:t>і</a:t>
            </a:r>
            <a:r>
              <a:rPr sz="3700" spc="-320" dirty="0">
                <a:latin typeface="Verdana"/>
                <a:cs typeface="Times New Roman" panose="02020603050405020304" pitchFamily="18" charset="0"/>
              </a:rPr>
              <a:t>н</a:t>
            </a:r>
            <a:endParaRPr sz="3700" dirty="0">
              <a:latin typeface="Verdana"/>
              <a:cs typeface="Times New Roman" panose="02020603050405020304" pitchFamily="18" charset="0"/>
            </a:endParaRPr>
          </a:p>
        </p:txBody>
      </p:sp>
      <p:sp>
        <p:nvSpPr>
          <p:cNvPr id="14" name="object 14"/>
          <p:cNvSpPr txBox="1"/>
          <p:nvPr/>
        </p:nvSpPr>
        <p:spPr>
          <a:xfrm>
            <a:off x="15245826" y="5961565"/>
            <a:ext cx="2026285" cy="1244600"/>
          </a:xfrm>
          <a:prstGeom prst="rect">
            <a:avLst/>
          </a:prstGeom>
        </p:spPr>
        <p:txBody>
          <a:bodyPr vert="horz" wrap="square" lIns="0" tIns="12700" rIns="0" bIns="0" rtlCol="0">
            <a:spAutoFit/>
          </a:bodyPr>
          <a:lstStyle/>
          <a:p>
            <a:pPr marL="430530" marR="5080" indent="-418465">
              <a:lnSpc>
                <a:spcPct val="108100"/>
              </a:lnSpc>
              <a:spcBef>
                <a:spcPts val="100"/>
              </a:spcBef>
            </a:pPr>
            <a:r>
              <a:rPr sz="3700" spc="-175" dirty="0">
                <a:latin typeface="Verdana"/>
                <a:cs typeface="Times New Roman" panose="02020603050405020304" pitchFamily="18" charset="0"/>
              </a:rPr>
              <a:t>м</a:t>
            </a:r>
            <a:r>
              <a:rPr sz="3700" spc="-430" dirty="0">
                <a:latin typeface="Verdana"/>
                <a:cs typeface="Times New Roman" panose="02020603050405020304" pitchFamily="18" charset="0"/>
              </a:rPr>
              <a:t>ү</a:t>
            </a:r>
            <a:r>
              <a:rPr sz="3700" spc="-505" dirty="0">
                <a:latin typeface="Verdana"/>
                <a:cs typeface="Times New Roman" panose="02020603050405020304" pitchFamily="18" charset="0"/>
              </a:rPr>
              <a:t>ш</a:t>
            </a:r>
            <a:r>
              <a:rPr sz="3700" spc="-225" dirty="0">
                <a:latin typeface="Verdana"/>
                <a:cs typeface="Times New Roman" panose="02020603050405020304" pitchFamily="18" charset="0"/>
              </a:rPr>
              <a:t>е</a:t>
            </a:r>
            <a:r>
              <a:rPr sz="3700" spc="-330" dirty="0">
                <a:latin typeface="Verdana"/>
                <a:cs typeface="Times New Roman" panose="02020603050405020304" pitchFamily="18" charset="0"/>
              </a:rPr>
              <a:t>л</a:t>
            </a:r>
            <a:r>
              <a:rPr sz="3700" spc="-225" dirty="0">
                <a:latin typeface="Verdana"/>
                <a:cs typeface="Times New Roman" panose="02020603050405020304" pitchFamily="18" charset="0"/>
              </a:rPr>
              <a:t>е</a:t>
            </a:r>
            <a:r>
              <a:rPr sz="3700" spc="-200" dirty="0">
                <a:latin typeface="Verdana"/>
                <a:cs typeface="Times New Roman" panose="02020603050405020304" pitchFamily="18" charset="0"/>
              </a:rPr>
              <a:t>р</a:t>
            </a:r>
            <a:r>
              <a:rPr sz="3700" spc="-290" dirty="0">
                <a:latin typeface="Verdana"/>
                <a:cs typeface="Times New Roman" panose="02020603050405020304" pitchFamily="18" charset="0"/>
              </a:rPr>
              <a:t>і  </a:t>
            </a:r>
            <a:r>
              <a:rPr sz="3700" spc="-390" dirty="0">
                <a:latin typeface="Verdana"/>
                <a:cs typeface="Times New Roman" panose="02020603050405020304" pitchFamily="18" charset="0"/>
              </a:rPr>
              <a:t>а</a:t>
            </a:r>
            <a:r>
              <a:rPr sz="3700" spc="-200" dirty="0">
                <a:latin typeface="Verdana"/>
                <a:cs typeface="Times New Roman" panose="02020603050405020304" pitchFamily="18" charset="0"/>
              </a:rPr>
              <a:t>р</a:t>
            </a:r>
            <a:r>
              <a:rPr sz="3700" spc="-475" dirty="0">
                <a:latin typeface="Verdana"/>
                <a:cs typeface="Times New Roman" panose="02020603050405020304" pitchFamily="18" charset="0"/>
              </a:rPr>
              <a:t>қ</a:t>
            </a:r>
            <a:r>
              <a:rPr sz="3700" spc="-540" dirty="0">
                <a:latin typeface="Verdana"/>
                <a:cs typeface="Times New Roman" panose="02020603050405020304" pitchFamily="18" charset="0"/>
              </a:rPr>
              <a:t>ы</a:t>
            </a:r>
            <a:r>
              <a:rPr sz="3700" spc="-330" dirty="0">
                <a:latin typeface="Verdana"/>
                <a:cs typeface="Times New Roman" panose="02020603050405020304" pitchFamily="18" charset="0"/>
              </a:rPr>
              <a:t>л</a:t>
            </a:r>
            <a:r>
              <a:rPr sz="3700" spc="-535" dirty="0">
                <a:latin typeface="Verdana"/>
                <a:cs typeface="Times New Roman" panose="02020603050405020304" pitchFamily="18" charset="0"/>
              </a:rPr>
              <a:t>ы</a:t>
            </a:r>
            <a:endParaRPr sz="3700">
              <a:latin typeface="Verdana"/>
              <a:cs typeface="Times New Roman" panose="02020603050405020304" pitchFamily="18" charset="0"/>
            </a:endParaRPr>
          </a:p>
        </p:txBody>
      </p:sp>
      <p:sp>
        <p:nvSpPr>
          <p:cNvPr id="15" name="object 15"/>
          <p:cNvSpPr txBox="1"/>
          <p:nvPr/>
        </p:nvSpPr>
        <p:spPr>
          <a:xfrm>
            <a:off x="6532264" y="7180764"/>
            <a:ext cx="10739755" cy="2463800"/>
          </a:xfrm>
          <a:prstGeom prst="rect">
            <a:avLst/>
          </a:prstGeom>
        </p:spPr>
        <p:txBody>
          <a:bodyPr vert="horz" wrap="square" lIns="0" tIns="12700" rIns="0" bIns="0" rtlCol="0">
            <a:spAutoFit/>
          </a:bodyPr>
          <a:lstStyle/>
          <a:p>
            <a:pPr marL="12700" marR="5080" algn="just">
              <a:lnSpc>
                <a:spcPct val="108100"/>
              </a:lnSpc>
              <a:spcBef>
                <a:spcPts val="100"/>
              </a:spcBef>
            </a:pPr>
            <a:r>
              <a:rPr sz="3700" spc="-400" dirty="0">
                <a:latin typeface="Verdana"/>
                <a:cs typeface="Times New Roman" panose="02020603050405020304" pitchFamily="18" charset="0"/>
              </a:rPr>
              <a:t>байқалады.</a:t>
            </a:r>
            <a:r>
              <a:rPr sz="3700" spc="-395" dirty="0">
                <a:latin typeface="Verdana"/>
                <a:cs typeface="Times New Roman" panose="02020603050405020304" pitchFamily="18" charset="0"/>
              </a:rPr>
              <a:t> </a:t>
            </a:r>
            <a:r>
              <a:rPr sz="3700" spc="-280" dirty="0">
                <a:latin typeface="Verdana"/>
                <a:cs typeface="Times New Roman" panose="02020603050405020304" pitchFamily="18" charset="0"/>
              </a:rPr>
              <a:t>Зейін</a:t>
            </a:r>
            <a:r>
              <a:rPr sz="3700" spc="-275" dirty="0">
                <a:latin typeface="Verdana"/>
                <a:cs typeface="Times New Roman" panose="02020603050405020304" pitchFamily="18" charset="0"/>
              </a:rPr>
              <a:t> </a:t>
            </a:r>
            <a:r>
              <a:rPr sz="3700" spc="-270" dirty="0">
                <a:latin typeface="Verdana"/>
                <a:cs typeface="Times New Roman" panose="02020603050405020304" pitchFamily="18" charset="0"/>
              </a:rPr>
              <a:t>белгілі</a:t>
            </a:r>
            <a:r>
              <a:rPr sz="3700" spc="-265" dirty="0">
                <a:latin typeface="Verdana"/>
                <a:cs typeface="Times New Roman" panose="02020603050405020304" pitchFamily="18" charset="0"/>
              </a:rPr>
              <a:t> </a:t>
            </a:r>
            <a:r>
              <a:rPr sz="3700" spc="-229" dirty="0">
                <a:latin typeface="Verdana"/>
                <a:cs typeface="Times New Roman" panose="02020603050405020304" pitchFamily="18" charset="0"/>
              </a:rPr>
              <a:t>бір</a:t>
            </a:r>
            <a:r>
              <a:rPr sz="3700" spc="-225" dirty="0">
                <a:latin typeface="Verdana"/>
                <a:cs typeface="Times New Roman" panose="02020603050405020304" pitchFamily="18" charset="0"/>
              </a:rPr>
              <a:t> </a:t>
            </a:r>
            <a:r>
              <a:rPr sz="3700" spc="-355" dirty="0">
                <a:latin typeface="Verdana"/>
                <a:cs typeface="Times New Roman" panose="02020603050405020304" pitchFamily="18" charset="0"/>
              </a:rPr>
              <a:t>жағдайдың</a:t>
            </a:r>
            <a:r>
              <a:rPr sz="3700" spc="-350" dirty="0">
                <a:latin typeface="Verdana"/>
                <a:cs typeface="Times New Roman" panose="02020603050405020304" pitchFamily="18" charset="0"/>
              </a:rPr>
              <a:t> </a:t>
            </a:r>
            <a:r>
              <a:rPr sz="3700" spc="-300" dirty="0">
                <a:latin typeface="Verdana"/>
                <a:cs typeface="Times New Roman" panose="02020603050405020304" pitchFamily="18" charset="0"/>
              </a:rPr>
              <a:t>адам </a:t>
            </a:r>
            <a:r>
              <a:rPr sz="3700" spc="-295" dirty="0">
                <a:latin typeface="Verdana"/>
                <a:cs typeface="Times New Roman" panose="02020603050405020304" pitchFamily="18" charset="0"/>
              </a:rPr>
              <a:t> </a:t>
            </a:r>
            <a:r>
              <a:rPr sz="3700" spc="-305" dirty="0">
                <a:latin typeface="Verdana"/>
                <a:cs typeface="Times New Roman" panose="02020603050405020304" pitchFamily="18" charset="0"/>
              </a:rPr>
              <a:t>психологиясында </a:t>
            </a:r>
            <a:r>
              <a:rPr sz="3700" spc="-395" dirty="0">
                <a:latin typeface="Verdana"/>
                <a:cs typeface="Times New Roman" panose="02020603050405020304" pitchFamily="18" charset="0"/>
              </a:rPr>
              <a:t>шоғырлануы, </a:t>
            </a:r>
            <a:r>
              <a:rPr sz="3700" spc="-445" dirty="0" err="1">
                <a:latin typeface="Verdana"/>
                <a:cs typeface="Times New Roman" panose="02020603050405020304" pitchFamily="18" charset="0"/>
              </a:rPr>
              <a:t>жина</a:t>
            </a:r>
            <a:r>
              <a:rPr lang="kk-KZ" sz="3700" spc="-445" dirty="0">
                <a:latin typeface="Verdana"/>
                <a:cs typeface="Times New Roman" panose="02020603050405020304" pitchFamily="18" charset="0"/>
              </a:rPr>
              <a:t>қ</a:t>
            </a:r>
            <a:r>
              <a:rPr sz="3700" spc="-445" dirty="0" err="1">
                <a:latin typeface="Verdana"/>
                <a:cs typeface="Times New Roman" panose="02020603050405020304" pitchFamily="18" charset="0"/>
              </a:rPr>
              <a:t>алуы</a:t>
            </a:r>
            <a:r>
              <a:rPr sz="3700" spc="-445" dirty="0">
                <a:latin typeface="Verdana"/>
                <a:cs typeface="Times New Roman" panose="02020603050405020304" pitchFamily="18" charset="0"/>
              </a:rPr>
              <a:t>. </a:t>
            </a:r>
            <a:r>
              <a:rPr sz="3700" spc="-280" dirty="0">
                <a:latin typeface="Verdana"/>
                <a:cs typeface="Times New Roman" panose="02020603050405020304" pitchFamily="18" charset="0"/>
              </a:rPr>
              <a:t>Зейін </a:t>
            </a:r>
            <a:r>
              <a:rPr sz="3700" spc="-275" dirty="0">
                <a:latin typeface="Verdana"/>
                <a:cs typeface="Times New Roman" panose="02020603050405020304" pitchFamily="18" charset="0"/>
              </a:rPr>
              <a:t> </a:t>
            </a:r>
            <a:r>
              <a:rPr sz="3700" spc="-385" dirty="0">
                <a:latin typeface="Verdana"/>
                <a:cs typeface="Times New Roman" panose="02020603050405020304" pitchFamily="18" charset="0"/>
              </a:rPr>
              <a:t>қойып </a:t>
            </a:r>
            <a:r>
              <a:rPr sz="3700" spc="-350" dirty="0">
                <a:latin typeface="Verdana"/>
                <a:cs typeface="Times New Roman" panose="02020603050405020304" pitchFamily="18" charset="0"/>
              </a:rPr>
              <a:t>қабылданған </a:t>
            </a:r>
            <a:r>
              <a:rPr sz="3700" spc="-310" dirty="0">
                <a:latin typeface="Verdana"/>
                <a:cs typeface="Times New Roman" panose="02020603050405020304" pitchFamily="18" charset="0"/>
              </a:rPr>
              <a:t>көрініс, </a:t>
            </a:r>
            <a:r>
              <a:rPr sz="3700" spc="-315" dirty="0">
                <a:latin typeface="Verdana"/>
                <a:cs typeface="Times New Roman" panose="02020603050405020304" pitchFamily="18" charset="0"/>
              </a:rPr>
              <a:t>оқиға </a:t>
            </a:r>
            <a:r>
              <a:rPr sz="3700" spc="-350" dirty="0">
                <a:latin typeface="Verdana"/>
                <a:cs typeface="Times New Roman" panose="02020603050405020304" pitchFamily="18" charset="0"/>
              </a:rPr>
              <a:t>және </a:t>
            </a:r>
            <a:r>
              <a:rPr sz="3700" spc="-490" dirty="0">
                <a:latin typeface="Verdana"/>
                <a:cs typeface="Times New Roman" panose="02020603050405020304" pitchFamily="18" charset="0"/>
              </a:rPr>
              <a:t>т.</a:t>
            </a:r>
            <a:r>
              <a:rPr sz="3700" spc="-484" dirty="0">
                <a:latin typeface="Verdana"/>
                <a:cs typeface="Times New Roman" panose="02020603050405020304" pitchFamily="18" charset="0"/>
              </a:rPr>
              <a:t> </a:t>
            </a:r>
            <a:r>
              <a:rPr sz="3700" spc="-465" dirty="0">
                <a:latin typeface="Verdana"/>
                <a:cs typeface="Times New Roman" panose="02020603050405020304" pitchFamily="18" charset="0"/>
              </a:rPr>
              <a:t>б.</a:t>
            </a:r>
            <a:r>
              <a:rPr sz="3700" spc="-459" dirty="0">
                <a:latin typeface="Verdana"/>
                <a:cs typeface="Times New Roman" panose="02020603050405020304" pitchFamily="18" charset="0"/>
              </a:rPr>
              <a:t> </a:t>
            </a:r>
            <a:r>
              <a:rPr sz="3700" spc="-409" dirty="0">
                <a:latin typeface="Verdana"/>
                <a:cs typeface="Times New Roman" panose="02020603050405020304" pitchFamily="18" charset="0"/>
              </a:rPr>
              <a:t>ұзақ </a:t>
            </a:r>
            <a:r>
              <a:rPr sz="3700" spc="-405" dirty="0">
                <a:latin typeface="Verdana"/>
                <a:cs typeface="Times New Roman" panose="02020603050405020304" pitchFamily="18" charset="0"/>
              </a:rPr>
              <a:t> </a:t>
            </a:r>
            <a:r>
              <a:rPr sz="3700" spc="-445" dirty="0">
                <a:latin typeface="Verdana"/>
                <a:cs typeface="Times New Roman" panose="02020603050405020304" pitchFamily="18" charset="0"/>
              </a:rPr>
              <a:t>у</a:t>
            </a:r>
            <a:r>
              <a:rPr sz="3700" spc="-390" dirty="0">
                <a:latin typeface="Verdana"/>
                <a:cs typeface="Times New Roman" panose="02020603050405020304" pitchFamily="18" charset="0"/>
              </a:rPr>
              <a:t>а</a:t>
            </a:r>
            <a:r>
              <a:rPr sz="3700" spc="-475" dirty="0">
                <a:latin typeface="Verdana"/>
                <a:cs typeface="Times New Roman" panose="02020603050405020304" pitchFamily="18" charset="0"/>
              </a:rPr>
              <a:t>қ</a:t>
            </a:r>
            <a:r>
              <a:rPr sz="3700" spc="-540" dirty="0">
                <a:latin typeface="Verdana"/>
                <a:cs typeface="Times New Roman" panose="02020603050405020304" pitchFamily="18" charset="0"/>
              </a:rPr>
              <a:t>ы</a:t>
            </a:r>
            <a:r>
              <a:rPr sz="3700" spc="-295" dirty="0">
                <a:latin typeface="Verdana"/>
                <a:cs typeface="Times New Roman" panose="02020603050405020304" pitchFamily="18" charset="0"/>
              </a:rPr>
              <a:t>т</a:t>
            </a:r>
            <a:r>
              <a:rPr sz="3700" spc="-425" dirty="0">
                <a:latin typeface="Verdana"/>
                <a:cs typeface="Times New Roman" panose="02020603050405020304" pitchFamily="18" charset="0"/>
              </a:rPr>
              <a:t> </a:t>
            </a:r>
            <a:r>
              <a:rPr sz="3700" spc="-225" dirty="0">
                <a:latin typeface="Verdana"/>
                <a:cs typeface="Times New Roman" panose="02020603050405020304" pitchFamily="18" charset="0"/>
              </a:rPr>
              <a:t>е</a:t>
            </a:r>
            <a:r>
              <a:rPr sz="3700" spc="-40" dirty="0">
                <a:latin typeface="Verdana"/>
                <a:cs typeface="Times New Roman" panose="02020603050405020304" pitchFamily="18" charset="0"/>
              </a:rPr>
              <a:t>с</a:t>
            </a:r>
            <a:r>
              <a:rPr sz="3700" spc="-300" dirty="0">
                <a:latin typeface="Verdana"/>
                <a:cs typeface="Times New Roman" panose="02020603050405020304" pitchFamily="18" charset="0"/>
              </a:rPr>
              <a:t>т</a:t>
            </a:r>
            <a:r>
              <a:rPr sz="3700" spc="-220" dirty="0">
                <a:latin typeface="Verdana"/>
                <a:cs typeface="Times New Roman" panose="02020603050405020304" pitchFamily="18" charset="0"/>
              </a:rPr>
              <a:t>е</a:t>
            </a:r>
            <a:r>
              <a:rPr sz="3700" spc="-425" dirty="0">
                <a:latin typeface="Verdana"/>
                <a:cs typeface="Times New Roman" panose="02020603050405020304" pitchFamily="18" charset="0"/>
              </a:rPr>
              <a:t> </a:t>
            </a:r>
            <a:r>
              <a:rPr sz="3700" spc="-40" dirty="0">
                <a:latin typeface="Verdana"/>
                <a:cs typeface="Times New Roman" panose="02020603050405020304" pitchFamily="18" charset="0"/>
              </a:rPr>
              <a:t>с</a:t>
            </a:r>
            <a:r>
              <a:rPr sz="3700" spc="-390" dirty="0">
                <a:latin typeface="Verdana"/>
                <a:cs typeface="Times New Roman" panose="02020603050405020304" pitchFamily="18" charset="0"/>
              </a:rPr>
              <a:t>а</a:t>
            </a:r>
            <a:r>
              <a:rPr sz="3700" spc="-475" dirty="0">
                <a:latin typeface="Verdana"/>
                <a:cs typeface="Times New Roman" panose="02020603050405020304" pitchFamily="18" charset="0"/>
              </a:rPr>
              <a:t>қ</a:t>
            </a:r>
            <a:r>
              <a:rPr sz="3700" spc="-300" dirty="0">
                <a:latin typeface="Verdana"/>
                <a:cs typeface="Times New Roman" panose="02020603050405020304" pitchFamily="18" charset="0"/>
              </a:rPr>
              <a:t>т</a:t>
            </a:r>
            <a:r>
              <a:rPr sz="3700" spc="-390" dirty="0">
                <a:latin typeface="Verdana"/>
                <a:cs typeface="Times New Roman" panose="02020603050405020304" pitchFamily="18" charset="0"/>
              </a:rPr>
              <a:t>а</a:t>
            </a:r>
            <a:r>
              <a:rPr sz="3700" spc="-330" dirty="0">
                <a:latin typeface="Verdana"/>
                <a:cs typeface="Times New Roman" panose="02020603050405020304" pitchFamily="18" charset="0"/>
              </a:rPr>
              <a:t>л</a:t>
            </a:r>
            <a:r>
              <a:rPr sz="3700" spc="-390" dirty="0">
                <a:latin typeface="Verdana"/>
                <a:cs typeface="Times New Roman" panose="02020603050405020304" pitchFamily="18" charset="0"/>
              </a:rPr>
              <a:t>а</a:t>
            </a:r>
            <a:r>
              <a:rPr sz="3700" spc="-254" dirty="0">
                <a:latin typeface="Verdana"/>
                <a:cs typeface="Times New Roman" panose="02020603050405020304" pitchFamily="18" charset="0"/>
              </a:rPr>
              <a:t>д</a:t>
            </a:r>
            <a:r>
              <a:rPr sz="3700" spc="-540" dirty="0">
                <a:latin typeface="Verdana"/>
                <a:cs typeface="Times New Roman" panose="02020603050405020304" pitchFamily="18" charset="0"/>
              </a:rPr>
              <a:t>ы</a:t>
            </a:r>
            <a:r>
              <a:rPr sz="3700" spc="-675" dirty="0">
                <a:latin typeface="Verdana"/>
                <a:cs typeface="Times New Roman" panose="02020603050405020304" pitchFamily="18" charset="0"/>
              </a:rPr>
              <a:t>.</a:t>
            </a:r>
            <a:endParaRPr sz="3700" dirty="0">
              <a:latin typeface="Verdana"/>
              <a:cs typeface="Times New Roman" panose="02020603050405020304" pitchFamily="18" charset="0"/>
            </a:endParaRPr>
          </a:p>
        </p:txBody>
      </p:sp>
      <p:sp>
        <p:nvSpPr>
          <p:cNvPr id="16" name="object 16"/>
          <p:cNvSpPr txBox="1"/>
          <p:nvPr/>
        </p:nvSpPr>
        <p:spPr>
          <a:xfrm>
            <a:off x="3590907" y="316511"/>
            <a:ext cx="11941175" cy="3561296"/>
          </a:xfrm>
          <a:prstGeom prst="rect">
            <a:avLst/>
          </a:prstGeom>
        </p:spPr>
        <p:txBody>
          <a:bodyPr vert="horz" wrap="square" lIns="0" tIns="12700" rIns="0" bIns="0" rtlCol="0">
            <a:spAutoFit/>
          </a:bodyPr>
          <a:lstStyle/>
          <a:p>
            <a:pPr marL="12700" marR="5080" indent="342900" algn="just">
              <a:lnSpc>
                <a:spcPct val="108100"/>
              </a:lnSpc>
              <a:spcBef>
                <a:spcPts val="100"/>
              </a:spcBef>
            </a:pPr>
            <a:r>
              <a:rPr sz="3600" dirty="0">
                <a:latin typeface="Times New Roman" panose="02020603050405020304" pitchFamily="18" charset="0"/>
                <a:cs typeface="Times New Roman" panose="02020603050405020304" pitchFamily="18" charset="0"/>
              </a:rPr>
              <a:t>Сәбилік кезеңдегі негізгі әрекеттің барлығы тіл арқылы  жүзеге асатын болғандықтан , бала екі жастың өзінде  өзінің ана тіліндегі барлық жоғарғы және төменгі  тембрдегі дыбыстарды ажыратуға мүмкіндігі болады.  Сол сияқты сәбилік кезеңнің өзінде кеңістікті уақытты  ажырату қабілеті арта бастайды.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179D4"/>
          </a:solidFill>
        </p:spPr>
        <p:txBody>
          <a:bodyPr wrap="square" lIns="0" tIns="0" rIns="0" bIns="0" rtlCol="0"/>
          <a:lstStyle/>
          <a:p>
            <a:endParaRPr/>
          </a:p>
        </p:txBody>
      </p:sp>
      <p:sp>
        <p:nvSpPr>
          <p:cNvPr id="3" name="object 3"/>
          <p:cNvSpPr/>
          <p:nvPr/>
        </p:nvSpPr>
        <p:spPr>
          <a:xfrm>
            <a:off x="1052754" y="1030498"/>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4" name="object 4"/>
          <p:cNvSpPr/>
          <p:nvPr/>
        </p:nvSpPr>
        <p:spPr>
          <a:xfrm>
            <a:off x="1052754" y="1212364"/>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5" name="object 5"/>
          <p:cNvSpPr/>
          <p:nvPr/>
        </p:nvSpPr>
        <p:spPr>
          <a:xfrm>
            <a:off x="1052754" y="1394230"/>
            <a:ext cx="381000" cy="0"/>
          </a:xfrm>
          <a:custGeom>
            <a:avLst/>
            <a:gdLst/>
            <a:ahLst/>
            <a:cxnLst/>
            <a:rect l="l" t="t" r="r" b="b"/>
            <a:pathLst>
              <a:path w="381000">
                <a:moveTo>
                  <a:pt x="0" y="0"/>
                </a:moveTo>
                <a:lnTo>
                  <a:pt x="380560" y="0"/>
                </a:lnTo>
              </a:path>
            </a:pathLst>
          </a:custGeom>
          <a:ln w="47624">
            <a:solidFill>
              <a:srgbClr val="F4F4F4"/>
            </a:solidFill>
          </a:ln>
        </p:spPr>
        <p:txBody>
          <a:bodyPr wrap="square" lIns="0" tIns="0" rIns="0" bIns="0" rtlCol="0"/>
          <a:lstStyle/>
          <a:p>
            <a:endParaRPr/>
          </a:p>
        </p:txBody>
      </p:sp>
      <p:sp>
        <p:nvSpPr>
          <p:cNvPr id="6" name="object 6"/>
          <p:cNvSpPr/>
          <p:nvPr/>
        </p:nvSpPr>
        <p:spPr>
          <a:xfrm>
            <a:off x="200255" y="1883409"/>
            <a:ext cx="8083550" cy="8403590"/>
          </a:xfrm>
          <a:custGeom>
            <a:avLst/>
            <a:gdLst/>
            <a:ahLst/>
            <a:cxnLst/>
            <a:rect l="l" t="t" r="r" b="b"/>
            <a:pathLst>
              <a:path w="8083550" h="8403590">
                <a:moveTo>
                  <a:pt x="7853031" y="8403483"/>
                </a:moveTo>
                <a:lnTo>
                  <a:pt x="230428" y="8403483"/>
                </a:lnTo>
                <a:lnTo>
                  <a:pt x="184079" y="8398790"/>
                </a:lnTo>
                <a:lnTo>
                  <a:pt x="140863" y="8385334"/>
                </a:lnTo>
                <a:lnTo>
                  <a:pt x="101725" y="8364052"/>
                </a:lnTo>
                <a:lnTo>
                  <a:pt x="67602" y="8335881"/>
                </a:lnTo>
                <a:lnTo>
                  <a:pt x="39431" y="8301759"/>
                </a:lnTo>
                <a:lnTo>
                  <a:pt x="18149" y="8262621"/>
                </a:lnTo>
                <a:lnTo>
                  <a:pt x="4693" y="8219405"/>
                </a:lnTo>
                <a:lnTo>
                  <a:pt x="0" y="8173050"/>
                </a:lnTo>
                <a:lnTo>
                  <a:pt x="0" y="230434"/>
                </a:lnTo>
                <a:lnTo>
                  <a:pt x="4693" y="184079"/>
                </a:lnTo>
                <a:lnTo>
                  <a:pt x="18149" y="140863"/>
                </a:lnTo>
                <a:lnTo>
                  <a:pt x="39431" y="101725"/>
                </a:lnTo>
                <a:lnTo>
                  <a:pt x="67602" y="67602"/>
                </a:lnTo>
                <a:lnTo>
                  <a:pt x="101725" y="39431"/>
                </a:lnTo>
                <a:lnTo>
                  <a:pt x="140863" y="18149"/>
                </a:lnTo>
                <a:lnTo>
                  <a:pt x="184079" y="4693"/>
                </a:lnTo>
                <a:lnTo>
                  <a:pt x="230435" y="0"/>
                </a:lnTo>
                <a:lnTo>
                  <a:pt x="7853023" y="0"/>
                </a:lnTo>
                <a:lnTo>
                  <a:pt x="7899380" y="4693"/>
                </a:lnTo>
                <a:lnTo>
                  <a:pt x="7942596" y="18149"/>
                </a:lnTo>
                <a:lnTo>
                  <a:pt x="7981734" y="39431"/>
                </a:lnTo>
                <a:lnTo>
                  <a:pt x="8015857" y="67602"/>
                </a:lnTo>
                <a:lnTo>
                  <a:pt x="8044027" y="101725"/>
                </a:lnTo>
                <a:lnTo>
                  <a:pt x="8065309" y="140863"/>
                </a:lnTo>
                <a:lnTo>
                  <a:pt x="8078766" y="184079"/>
                </a:lnTo>
                <a:lnTo>
                  <a:pt x="8083459" y="230434"/>
                </a:lnTo>
                <a:lnTo>
                  <a:pt x="8083459" y="8173050"/>
                </a:lnTo>
                <a:lnTo>
                  <a:pt x="8078766" y="8219405"/>
                </a:lnTo>
                <a:lnTo>
                  <a:pt x="8065309" y="8262621"/>
                </a:lnTo>
                <a:lnTo>
                  <a:pt x="8044027" y="8301759"/>
                </a:lnTo>
                <a:lnTo>
                  <a:pt x="8015857" y="8335881"/>
                </a:lnTo>
                <a:lnTo>
                  <a:pt x="7981734" y="8364052"/>
                </a:lnTo>
                <a:lnTo>
                  <a:pt x="7942596" y="8385334"/>
                </a:lnTo>
                <a:lnTo>
                  <a:pt x="7899380" y="8398790"/>
                </a:lnTo>
                <a:lnTo>
                  <a:pt x="7853031" y="8403483"/>
                </a:lnTo>
                <a:close/>
              </a:path>
            </a:pathLst>
          </a:custGeom>
          <a:solidFill>
            <a:srgbClr val="FFFFFF"/>
          </a:solidFill>
        </p:spPr>
        <p:txBody>
          <a:bodyPr wrap="square" lIns="0" tIns="0" rIns="0" bIns="0" rtlCol="0"/>
          <a:lstStyle/>
          <a:p>
            <a:r>
              <a:rPr lang="kk-KZ" sz="4000" dirty="0">
                <a:effectLst/>
                <a:latin typeface="Times New Roman" panose="02020603050405020304" pitchFamily="18" charset="0"/>
                <a:ea typeface="Calibri" panose="020F0502020204030204" pitchFamily="34" charset="0"/>
              </a:rPr>
              <a:t>Ойлау аркылы сәбидің қалыптасып келе жатқан  заттарға, құбылыстарға тән қасиеттерді, олардың байланысын біртіндеп есіне түсіру ерекшелігі. </a:t>
            </a:r>
            <a:r>
              <a:rPr lang="ru-RU" sz="4000" dirty="0" err="1">
                <a:effectLst/>
                <a:latin typeface="Times New Roman" panose="02020603050405020304" pitchFamily="18" charset="0"/>
                <a:ea typeface="Calibri" panose="020F0502020204030204" pitchFamily="34" charset="0"/>
              </a:rPr>
              <a:t>Ойлау</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кезінде</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кажетті</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жағдайлар</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жан-жақты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талданады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толықтырылады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есте</a:t>
            </a:r>
            <a:r>
              <a:rPr lang="ru-RU" sz="4000" dirty="0">
                <a:effectLst/>
                <a:latin typeface="Times New Roman" panose="02020603050405020304" pitchFamily="18" charset="0"/>
                <a:ea typeface="Calibri" panose="020F0502020204030204" pitchFamily="34" charset="0"/>
              </a:rPr>
              <a:t> бар </a:t>
            </a:r>
            <a:r>
              <a:rPr lang="ru-RU" sz="4000" dirty="0" err="1">
                <a:effectLst/>
                <a:latin typeface="Times New Roman" panose="02020603050405020304" pitchFamily="18" charset="0"/>
                <a:ea typeface="Calibri" panose="020F0502020204030204" pitchFamily="34" charset="0"/>
              </a:rPr>
              <a:t>деректермен</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салыстырылады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Ойлау</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мидың</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күрделі</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кызметі</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арқылы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жүзеге</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асады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Ойға</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алган</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нәрселер</a:t>
            </a:r>
            <a:r>
              <a:rPr lang="ru-RU" sz="4000" dirty="0">
                <a:effectLst/>
                <a:latin typeface="Times New Roman" panose="02020603050405020304" pitchFamily="18" charset="0"/>
                <a:ea typeface="Calibri" panose="020F0502020204030204" pitchFamily="34" charset="0"/>
              </a:rPr>
              <a:t> </a:t>
            </a:r>
            <a:r>
              <a:rPr lang="kk-KZ" sz="4000" dirty="0">
                <a:effectLst/>
                <a:latin typeface="Times New Roman" panose="02020603050405020304" pitchFamily="18" charset="0"/>
                <a:ea typeface="Calibri" panose="020F0502020204030204" pitchFamily="34" charset="0"/>
              </a:rPr>
              <a:t>қайталануы </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бірімен-бірінің</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қатынасы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арқылы</a:t>
            </a:r>
            <a:r>
              <a:rPr lang="ru-RU" sz="4000" dirty="0">
                <a:effectLst/>
                <a:latin typeface="Times New Roman" panose="02020603050405020304" pitchFamily="18" charset="0"/>
                <a:ea typeface="Calibri" panose="020F0502020204030204" pitchFamily="34" charset="0"/>
              </a:rPr>
              <a:t> </a:t>
            </a:r>
            <a:r>
              <a:rPr lang="ru-RU" sz="4000" dirty="0" err="1">
                <a:effectLst/>
                <a:latin typeface="Times New Roman" panose="02020603050405020304" pitchFamily="18" charset="0"/>
                <a:ea typeface="Calibri" panose="020F0502020204030204" pitchFamily="34" charset="0"/>
              </a:rPr>
              <a:t>орындалады</a:t>
            </a:r>
            <a:r>
              <a:rPr lang="kk-KZ" sz="4000" dirty="0">
                <a:effectLst/>
                <a:latin typeface="Times New Roman" panose="02020603050405020304" pitchFamily="18" charset="0"/>
                <a:ea typeface="Calibri" panose="020F0502020204030204" pitchFamily="34" charset="0"/>
              </a:rPr>
              <a:t>. </a:t>
            </a:r>
            <a:endParaRPr sz="4000" dirty="0"/>
          </a:p>
        </p:txBody>
      </p:sp>
      <p:grpSp>
        <p:nvGrpSpPr>
          <p:cNvPr id="7" name="object 7"/>
          <p:cNvGrpSpPr/>
          <p:nvPr/>
        </p:nvGrpSpPr>
        <p:grpSpPr>
          <a:xfrm>
            <a:off x="7235902" y="1843404"/>
            <a:ext cx="11011043" cy="8403590"/>
            <a:chOff x="7083328" y="1803596"/>
            <a:chExt cx="11011043" cy="8403590"/>
          </a:xfrm>
        </p:grpSpPr>
        <p:sp>
          <p:nvSpPr>
            <p:cNvPr id="8" name="object 8"/>
            <p:cNvSpPr/>
            <p:nvPr/>
          </p:nvSpPr>
          <p:spPr>
            <a:xfrm>
              <a:off x="9460911" y="1803596"/>
              <a:ext cx="8633460" cy="8403590"/>
            </a:xfrm>
            <a:custGeom>
              <a:avLst/>
              <a:gdLst/>
              <a:ahLst/>
              <a:cxnLst/>
              <a:rect l="l" t="t" r="r" b="b"/>
              <a:pathLst>
                <a:path w="8633460" h="8403590">
                  <a:moveTo>
                    <a:pt x="8402853" y="8403483"/>
                  </a:moveTo>
                  <a:lnTo>
                    <a:pt x="230426" y="8403483"/>
                  </a:lnTo>
                  <a:lnTo>
                    <a:pt x="184079" y="8398791"/>
                  </a:lnTo>
                  <a:lnTo>
                    <a:pt x="140862" y="8385334"/>
                  </a:lnTo>
                  <a:lnTo>
                    <a:pt x="101725" y="8364052"/>
                  </a:lnTo>
                  <a:lnTo>
                    <a:pt x="67602" y="8335881"/>
                  </a:lnTo>
                  <a:lnTo>
                    <a:pt x="39431" y="8301759"/>
                  </a:lnTo>
                  <a:lnTo>
                    <a:pt x="18149" y="8262621"/>
                  </a:lnTo>
                  <a:lnTo>
                    <a:pt x="4692" y="8219405"/>
                  </a:lnTo>
                  <a:lnTo>
                    <a:pt x="0" y="8173054"/>
                  </a:lnTo>
                  <a:lnTo>
                    <a:pt x="0" y="230430"/>
                  </a:lnTo>
                  <a:lnTo>
                    <a:pt x="4692" y="184079"/>
                  </a:lnTo>
                  <a:lnTo>
                    <a:pt x="18149" y="140863"/>
                  </a:lnTo>
                  <a:lnTo>
                    <a:pt x="39431" y="101725"/>
                  </a:lnTo>
                  <a:lnTo>
                    <a:pt x="67602" y="67602"/>
                  </a:lnTo>
                  <a:lnTo>
                    <a:pt x="101725" y="39431"/>
                  </a:lnTo>
                  <a:lnTo>
                    <a:pt x="140862" y="18149"/>
                  </a:lnTo>
                  <a:lnTo>
                    <a:pt x="184079" y="4693"/>
                  </a:lnTo>
                  <a:lnTo>
                    <a:pt x="230436" y="0"/>
                  </a:lnTo>
                  <a:lnTo>
                    <a:pt x="8402843" y="0"/>
                  </a:lnTo>
                  <a:lnTo>
                    <a:pt x="8449201" y="4693"/>
                  </a:lnTo>
                  <a:lnTo>
                    <a:pt x="8492417" y="18149"/>
                  </a:lnTo>
                  <a:lnTo>
                    <a:pt x="8531555" y="39431"/>
                  </a:lnTo>
                  <a:lnTo>
                    <a:pt x="8565678" y="67602"/>
                  </a:lnTo>
                  <a:lnTo>
                    <a:pt x="8593849" y="101725"/>
                  </a:lnTo>
                  <a:lnTo>
                    <a:pt x="8615131" y="140863"/>
                  </a:lnTo>
                  <a:lnTo>
                    <a:pt x="8628587" y="184079"/>
                  </a:lnTo>
                  <a:lnTo>
                    <a:pt x="8633280" y="230430"/>
                  </a:lnTo>
                  <a:lnTo>
                    <a:pt x="8633280" y="8173054"/>
                  </a:lnTo>
                  <a:lnTo>
                    <a:pt x="8628587" y="8219405"/>
                  </a:lnTo>
                  <a:lnTo>
                    <a:pt x="8615131" y="8262621"/>
                  </a:lnTo>
                  <a:lnTo>
                    <a:pt x="8593849" y="8301759"/>
                  </a:lnTo>
                  <a:lnTo>
                    <a:pt x="8565678" y="8335881"/>
                  </a:lnTo>
                  <a:lnTo>
                    <a:pt x="8531555" y="8364052"/>
                  </a:lnTo>
                  <a:lnTo>
                    <a:pt x="8492417" y="8385334"/>
                  </a:lnTo>
                  <a:lnTo>
                    <a:pt x="8449201" y="8398791"/>
                  </a:lnTo>
                  <a:lnTo>
                    <a:pt x="8402853" y="8403483"/>
                  </a:lnTo>
                  <a:close/>
                </a:path>
              </a:pathLst>
            </a:custGeom>
            <a:solidFill>
              <a:srgbClr val="FFFFFF"/>
            </a:solidFill>
          </p:spPr>
          <p:txBody>
            <a:bodyPr wrap="square" lIns="0" tIns="0" rIns="0" bIns="0" rtlCol="0"/>
            <a:lstStyle/>
            <a:p>
              <a:r>
                <a:rPr lang="kk-KZ" sz="4000" dirty="0">
                  <a:effectLst/>
                  <a:latin typeface="Times New Roman" panose="02020603050405020304" pitchFamily="18" charset="0"/>
                  <a:ea typeface="Calibri" panose="020F0502020204030204" pitchFamily="34" charset="0"/>
                  <a:cs typeface="Times New Roman" panose="02020603050405020304" pitchFamily="18" charset="0"/>
                </a:rPr>
                <a:t>Сәбидің  ойлау кабілеті  ойнау   барысында қалыптасады. Ол айналадағы болып жатқан жағдайларды  бейнелеу, ойға берілу арқылы көрініс табады. Ойлау қабілетінің 2 түрі бар. Біріншісі, сөзбен қисынды ойлаудың жалпы заңдылықтары нәтижесінде дәлелдеуге мүмкіндік туады. Екіншісі, көрнекі-бейнелі ойлау арқылы заттар және т. б. олардың салыстырмалы бейнесі көз алдымызға келеді.</a:t>
              </a:r>
              <a:endParaRPr lang="ru-KZ" sz="4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sz="4000" dirty="0">
                <a:latin typeface="Times New Roman" panose="02020603050405020304" pitchFamily="18" charset="0"/>
                <a:cs typeface="Times New Roman" panose="02020603050405020304" pitchFamily="18" charset="0"/>
              </a:endParaRPr>
            </a:p>
          </p:txBody>
        </p:sp>
        <p:pic>
          <p:nvPicPr>
            <p:cNvPr id="9" name="object 9"/>
            <p:cNvPicPr/>
            <p:nvPr/>
          </p:nvPicPr>
          <p:blipFill>
            <a:blip r:embed="rId2" cstate="print"/>
            <a:stretch>
              <a:fillRect/>
            </a:stretch>
          </p:blipFill>
          <p:spPr>
            <a:xfrm>
              <a:off x="7083328" y="7237292"/>
              <a:ext cx="2917597" cy="2782357"/>
            </a:xfrm>
            <a:prstGeom prst="rect">
              <a:avLst/>
            </a:prstGeom>
          </p:spPr>
        </p:pic>
      </p:grpSp>
      <p:sp>
        <p:nvSpPr>
          <p:cNvPr id="10" name="object 10"/>
          <p:cNvSpPr/>
          <p:nvPr/>
        </p:nvSpPr>
        <p:spPr>
          <a:xfrm>
            <a:off x="16669821" y="1028917"/>
            <a:ext cx="589915" cy="194945"/>
          </a:xfrm>
          <a:custGeom>
            <a:avLst/>
            <a:gdLst/>
            <a:ahLst/>
            <a:cxnLst/>
            <a:rect l="l" t="t" r="r" b="b"/>
            <a:pathLst>
              <a:path w="589915" h="194944">
                <a:moveTo>
                  <a:pt x="456159" y="194857"/>
                </a:moveTo>
                <a:lnTo>
                  <a:pt x="446922" y="194857"/>
                </a:lnTo>
                <a:lnTo>
                  <a:pt x="441729" y="192549"/>
                </a:lnTo>
                <a:lnTo>
                  <a:pt x="438266" y="187355"/>
                </a:lnTo>
                <a:lnTo>
                  <a:pt x="435660" y="180889"/>
                </a:lnTo>
                <a:lnTo>
                  <a:pt x="435596" y="174152"/>
                </a:lnTo>
                <a:lnTo>
                  <a:pt x="438022" y="167957"/>
                </a:lnTo>
                <a:lnTo>
                  <a:pt x="442882" y="163115"/>
                </a:lnTo>
                <a:lnTo>
                  <a:pt x="515025" y="114635"/>
                </a:lnTo>
                <a:lnTo>
                  <a:pt x="0" y="114635"/>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9" y="194857"/>
                </a:lnTo>
                <a:close/>
              </a:path>
            </a:pathLst>
          </a:custGeom>
          <a:solidFill>
            <a:srgbClr val="F4F4F4"/>
          </a:solidFill>
        </p:spPr>
        <p:txBody>
          <a:bodyPr wrap="square" lIns="0" tIns="0" rIns="0" bIns="0" rtlCol="0"/>
          <a:lstStyle/>
          <a:p>
            <a:endParaRPr/>
          </a:p>
        </p:txBody>
      </p:sp>
      <p:sp>
        <p:nvSpPr>
          <p:cNvPr id="11" name="object 11"/>
          <p:cNvSpPr txBox="1">
            <a:spLocks noGrp="1"/>
          </p:cNvSpPr>
          <p:nvPr>
            <p:ph type="title"/>
          </p:nvPr>
        </p:nvSpPr>
        <p:spPr>
          <a:xfrm>
            <a:off x="7647237" y="379943"/>
            <a:ext cx="2493010" cy="1031240"/>
          </a:xfrm>
          <a:prstGeom prst="rect">
            <a:avLst/>
          </a:prstGeom>
        </p:spPr>
        <p:txBody>
          <a:bodyPr vert="horz" wrap="square" lIns="0" tIns="12700" rIns="0" bIns="0" rtlCol="0">
            <a:spAutoFit/>
          </a:bodyPr>
          <a:lstStyle/>
          <a:p>
            <a:pPr marL="12700">
              <a:lnSpc>
                <a:spcPct val="100000"/>
              </a:lnSpc>
              <a:spcBef>
                <a:spcPts val="100"/>
              </a:spcBef>
            </a:pPr>
            <a:r>
              <a:rPr sz="6600" b="1" spc="-640" dirty="0">
                <a:solidFill>
                  <a:srgbClr val="F4F4F4"/>
                </a:solidFill>
                <a:latin typeface="Verdana"/>
                <a:cs typeface="Verdana"/>
              </a:rPr>
              <a:t>О</a:t>
            </a:r>
            <a:r>
              <a:rPr sz="6600" b="1" spc="-875" dirty="0">
                <a:solidFill>
                  <a:srgbClr val="F4F4F4"/>
                </a:solidFill>
                <a:latin typeface="Verdana"/>
                <a:cs typeface="Verdana"/>
              </a:rPr>
              <a:t>й</a:t>
            </a:r>
            <a:r>
              <a:rPr sz="6600" b="1" spc="-1015" dirty="0">
                <a:solidFill>
                  <a:srgbClr val="F4F4F4"/>
                </a:solidFill>
                <a:latin typeface="Verdana"/>
                <a:cs typeface="Verdana"/>
              </a:rPr>
              <a:t>л</a:t>
            </a:r>
            <a:r>
              <a:rPr sz="6600" b="1" spc="-944" dirty="0">
                <a:solidFill>
                  <a:srgbClr val="F4F4F4"/>
                </a:solidFill>
                <a:latin typeface="Verdana"/>
                <a:cs typeface="Verdana"/>
              </a:rPr>
              <a:t>а</a:t>
            </a:r>
            <a:r>
              <a:rPr sz="6600" b="1" spc="-880" dirty="0">
                <a:solidFill>
                  <a:srgbClr val="F4F4F4"/>
                </a:solidFill>
                <a:latin typeface="Verdana"/>
                <a:cs typeface="Verdana"/>
              </a:rPr>
              <a:t>у</a:t>
            </a:r>
            <a:endParaRPr sz="660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 y="-1"/>
            <a:ext cx="183261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179D4"/>
          </a:solidFill>
        </p:spPr>
        <p:txBody>
          <a:bodyPr wrap="square" lIns="0" tIns="0" rIns="0" bIns="0" rtlCol="0"/>
          <a:lstStyle/>
          <a:p>
            <a:pPr algn="just"/>
            <a:r>
              <a:rPr lang="kk-KZ" sz="3200" dirty="0">
                <a:effectLst/>
                <a:latin typeface="Times New Roman" panose="02020603050405020304" pitchFamily="18" charset="0"/>
                <a:ea typeface="Calibri" panose="020F0502020204030204" pitchFamily="34" charset="0"/>
                <a:cs typeface="Times New Roman" panose="02020603050405020304" pitchFamily="18" charset="0"/>
              </a:rPr>
              <a:t> Сенсорлық даму ақыл-ой тәрбиесінің негізі-сенсорлық </a:t>
            </a:r>
          </a:p>
          <a:p>
            <a:pPr algn="just"/>
            <a:r>
              <a:rPr lang="kk-KZ" sz="3200" dirty="0">
                <a:effectLst/>
                <a:latin typeface="Times New Roman" panose="02020603050405020304" pitchFamily="18" charset="0"/>
                <a:ea typeface="Calibri" panose="020F0502020204030204" pitchFamily="34" charset="0"/>
                <a:cs typeface="Times New Roman" panose="02020603050405020304" pitchFamily="18" charset="0"/>
              </a:rPr>
              <a:t>тәрбие арқылы жузеге асады. Ол баланың сезімдік тәжірибесінің </a:t>
            </a:r>
          </a:p>
          <a:p>
            <a:pPr algn="just"/>
            <a:r>
              <a:rPr lang="kk-KZ" sz="3200" dirty="0">
                <a:effectLst/>
                <a:latin typeface="Times New Roman" panose="02020603050405020304" pitchFamily="18" charset="0"/>
                <a:ea typeface="Calibri" panose="020F0502020204030204" pitchFamily="34" charset="0"/>
                <a:cs typeface="Times New Roman" panose="02020603050405020304" pitchFamily="18" charset="0"/>
              </a:rPr>
              <a:t>дамуын және баюын қамтамасыз етеді, заттардың қасиеті </a:t>
            </a:r>
          </a:p>
          <a:p>
            <a:pPr algn="just"/>
            <a:r>
              <a:rPr lang="kk-KZ" sz="3200" dirty="0">
                <a:effectLst/>
                <a:latin typeface="Times New Roman" panose="02020603050405020304" pitchFamily="18" charset="0"/>
                <a:ea typeface="Calibri" panose="020F0502020204030204" pitchFamily="34" charset="0"/>
                <a:cs typeface="Times New Roman" panose="02020603050405020304" pitchFamily="18" charset="0"/>
              </a:rPr>
              <a:t>мен сапасы туралы түсінігін қалыптастырады.</a:t>
            </a:r>
            <a:endParaRPr lang="ru-KZ" sz="3200" dirty="0"/>
          </a:p>
          <a:p>
            <a:pPr algn="just"/>
            <a:endParaRPr lang="ru-KZ" sz="3200" dirty="0"/>
          </a:p>
        </p:txBody>
      </p:sp>
      <p:pic>
        <p:nvPicPr>
          <p:cNvPr id="3" name="object 3"/>
          <p:cNvPicPr/>
          <p:nvPr/>
        </p:nvPicPr>
        <p:blipFill>
          <a:blip r:embed="rId2" cstate="print"/>
          <a:stretch>
            <a:fillRect/>
          </a:stretch>
        </p:blipFill>
        <p:spPr>
          <a:xfrm>
            <a:off x="10439400" y="0"/>
            <a:ext cx="7844499" cy="4762499"/>
          </a:xfrm>
          <a:prstGeom prst="rect">
            <a:avLst/>
          </a:prstGeom>
        </p:spPr>
      </p:pic>
      <p:pic>
        <p:nvPicPr>
          <p:cNvPr id="8" name="object 8"/>
          <p:cNvPicPr/>
          <p:nvPr/>
        </p:nvPicPr>
        <p:blipFill>
          <a:blip r:embed="rId3" cstate="print"/>
          <a:stretch>
            <a:fillRect/>
          </a:stretch>
        </p:blipFill>
        <p:spPr>
          <a:xfrm>
            <a:off x="0" y="5353603"/>
            <a:ext cx="3594491" cy="4933396"/>
          </a:xfrm>
          <a:prstGeom prst="rect">
            <a:avLst/>
          </a:prstGeom>
        </p:spPr>
      </p:pic>
      <p:sp>
        <p:nvSpPr>
          <p:cNvPr id="11" name="TextBox 10">
            <a:extLst>
              <a:ext uri="{FF2B5EF4-FFF2-40B4-BE49-F238E27FC236}">
                <a16:creationId xmlns:a16="http://schemas.microsoft.com/office/drawing/2014/main" id="{6D96385B-75A5-7AE8-9252-73411617E512}"/>
              </a:ext>
            </a:extLst>
          </p:cNvPr>
          <p:cNvSpPr txBox="1"/>
          <p:nvPr/>
        </p:nvSpPr>
        <p:spPr>
          <a:xfrm>
            <a:off x="2350685" y="5486402"/>
            <a:ext cx="15544800" cy="4031873"/>
          </a:xfrm>
          <a:prstGeom prst="rect">
            <a:avLst/>
          </a:prstGeom>
          <a:noFill/>
        </p:spPr>
        <p:txBody>
          <a:bodyPr wrap="square" rtlCol="0">
            <a:spAutoFit/>
          </a:bodyPr>
          <a:lstStyle/>
          <a:p>
            <a:pPr algn="just"/>
            <a:r>
              <a:rPr lang="kk-KZ" sz="3200" dirty="0">
                <a:effectLst/>
                <a:latin typeface="Times New Roman" panose="02020603050405020304" pitchFamily="18" charset="0"/>
                <a:ea typeface="Calibri" panose="020F0502020204030204" pitchFamily="34" charset="0"/>
                <a:cs typeface="Times New Roman" panose="02020603050405020304" pitchFamily="18" charset="0"/>
              </a:rPr>
              <a:t>  1 жастан 3 жасқа дейінгі сенсорлық тәрбие балалардың әр түрлі сенсорлық әсерлерін байытуға бағытталған. Ол баланың жалпы ақыл-ой дамуының негізін құрайды, сенсорлық этолондар мен қарапайым рәміздік нысандарды меңгеруге негізделеді  және кейінгі танымдық, интеллектуалды, шығармашылық қабілеттерді дамытудың алғы шарты болып табылады. Сенсорлық тәрбие жалпы сенсорлық қабілеттерді қалыптастыруды және балалардың бойында аналитикалық қабылдауда, түстердің үйлесімін заттардың пішіндерін тани білуді, шаманың жекелеген өлшемдерін ажыратуды көздейді.</a:t>
            </a:r>
            <a:endParaRPr lang="ru-KZ"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9179D4"/>
          </a:solidFill>
        </p:spPr>
        <p:txBody>
          <a:bodyPr wrap="square" lIns="0" tIns="0" rIns="0" bIns="0" rtlCol="0"/>
          <a:lstStyle/>
          <a:p>
            <a:endParaRPr/>
          </a:p>
        </p:txBody>
      </p:sp>
      <p:pic>
        <p:nvPicPr>
          <p:cNvPr id="3" name="object 3"/>
          <p:cNvPicPr/>
          <p:nvPr/>
        </p:nvPicPr>
        <p:blipFill>
          <a:blip r:embed="rId2" cstate="print"/>
          <a:stretch>
            <a:fillRect/>
          </a:stretch>
        </p:blipFill>
        <p:spPr>
          <a:xfrm>
            <a:off x="0" y="7084638"/>
            <a:ext cx="4254216" cy="3202361"/>
          </a:xfrm>
          <a:prstGeom prst="rect">
            <a:avLst/>
          </a:prstGeom>
        </p:spPr>
      </p:pic>
      <p:pic>
        <p:nvPicPr>
          <p:cNvPr id="4" name="object 4"/>
          <p:cNvPicPr/>
          <p:nvPr/>
        </p:nvPicPr>
        <p:blipFill>
          <a:blip r:embed="rId3" cstate="print"/>
          <a:stretch>
            <a:fillRect/>
          </a:stretch>
        </p:blipFill>
        <p:spPr>
          <a:xfrm>
            <a:off x="14494512" y="0"/>
            <a:ext cx="3790949" cy="3924299"/>
          </a:xfrm>
          <a:prstGeom prst="rect">
            <a:avLst/>
          </a:prstGeom>
        </p:spPr>
      </p:pic>
      <p:sp>
        <p:nvSpPr>
          <p:cNvPr id="5" name="object 5"/>
          <p:cNvSpPr txBox="1">
            <a:spLocks noGrp="1"/>
          </p:cNvSpPr>
          <p:nvPr>
            <p:ph type="title"/>
          </p:nvPr>
        </p:nvSpPr>
        <p:spPr>
          <a:xfrm>
            <a:off x="5768396" y="985551"/>
            <a:ext cx="6475095" cy="751488"/>
          </a:xfrm>
          <a:prstGeom prst="rect">
            <a:avLst/>
          </a:prstGeom>
        </p:spPr>
        <p:txBody>
          <a:bodyPr vert="horz" wrap="square" lIns="0" tIns="12700" rIns="0" bIns="0" rtlCol="0">
            <a:spAutoFit/>
          </a:bodyPr>
          <a:lstStyle/>
          <a:p>
            <a:pPr marL="12700" algn="ctr">
              <a:lnSpc>
                <a:spcPct val="100000"/>
              </a:lnSpc>
              <a:spcBef>
                <a:spcPts val="100"/>
              </a:spcBef>
            </a:pPr>
            <a:r>
              <a:rPr sz="4800" b="1" dirty="0">
                <a:latin typeface="Times New Roman" panose="02020603050405020304" pitchFamily="18" charset="0"/>
                <a:ea typeface="Yu Gothic UI Semilight" panose="020B0400000000000000" pitchFamily="34" charset="-128"/>
                <a:cs typeface="Times New Roman" panose="02020603050405020304" pitchFamily="18" charset="0"/>
              </a:rPr>
              <a:t>Бала тілінің дамуы</a:t>
            </a:r>
          </a:p>
        </p:txBody>
      </p:sp>
      <p:sp>
        <p:nvSpPr>
          <p:cNvPr id="6" name="object 6"/>
          <p:cNvSpPr txBox="1"/>
          <p:nvPr/>
        </p:nvSpPr>
        <p:spPr>
          <a:xfrm>
            <a:off x="1507999" y="2338698"/>
            <a:ext cx="15764510" cy="4757906"/>
          </a:xfrm>
          <a:prstGeom prst="rect">
            <a:avLst/>
          </a:prstGeom>
        </p:spPr>
        <p:txBody>
          <a:bodyPr vert="horz" wrap="square" lIns="0" tIns="12700" rIns="0" bIns="0" rtlCol="0">
            <a:spAutoFit/>
          </a:bodyPr>
          <a:lstStyle/>
          <a:p>
            <a:pPr marL="12700" marR="5080" indent="363855" algn="just">
              <a:lnSpc>
                <a:spcPct val="108100"/>
              </a:lnSpc>
              <a:spcBef>
                <a:spcPts val="100"/>
              </a:spcBef>
            </a:pPr>
            <a:r>
              <a:rPr sz="3600" dirty="0">
                <a:latin typeface="Times New Roman" panose="02020603050405020304" pitchFamily="18" charset="0"/>
                <a:cs typeface="Times New Roman" panose="02020603050405020304" pitchFamily="18" charset="0"/>
              </a:rPr>
              <a:t>Бала тілінің дамуы дыбыс аппаратының бұлшық еттерінің күрделі шартты  және шартсыз қозғалысына сәйкес қалыптасады. Тілдің дамуы үшін, басқа  адамдармен болатын қарым-қатынастың маңызы зор. Жаңа туған бала  дыбыс аппараттарының шартсыз қимыл рефлекстеріне байланысты  мағынасыз үн шығара алады. 2-ші айдан бастап дауыстай алады, ересек  адамға еліктеп кейбір дауысты дыбыстарды қайталай бастайды, 3-ші айға  жеткенде гу-гулейді, былдырақтап сөйлегісі келеді. Гу-гулеу мен  былдырақтау оның дыбыс аппаратын дамытып, сөйлеуге дайындайды.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4F4F4"/>
          </a:solidFill>
        </p:spPr>
        <p:txBody>
          <a:bodyPr wrap="square" lIns="0" tIns="0" rIns="0" bIns="0" rtlCol="0"/>
          <a:lstStyle/>
          <a:p>
            <a:endParaRPr/>
          </a:p>
        </p:txBody>
      </p:sp>
      <p:grpSp>
        <p:nvGrpSpPr>
          <p:cNvPr id="3" name="object 3"/>
          <p:cNvGrpSpPr/>
          <p:nvPr/>
        </p:nvGrpSpPr>
        <p:grpSpPr>
          <a:xfrm>
            <a:off x="0" y="1028700"/>
            <a:ext cx="18288000" cy="9255125"/>
            <a:chOff x="0" y="1028700"/>
            <a:chExt cx="18288000" cy="9255125"/>
          </a:xfrm>
        </p:grpSpPr>
        <p:sp>
          <p:nvSpPr>
            <p:cNvPr id="4" name="object 4"/>
            <p:cNvSpPr/>
            <p:nvPr/>
          </p:nvSpPr>
          <p:spPr>
            <a:xfrm>
              <a:off x="0" y="7664109"/>
              <a:ext cx="18288000" cy="2619375"/>
            </a:xfrm>
            <a:custGeom>
              <a:avLst/>
              <a:gdLst/>
              <a:ahLst/>
              <a:cxnLst/>
              <a:rect l="l" t="t" r="r" b="b"/>
              <a:pathLst>
                <a:path w="18288000" h="2619375">
                  <a:moveTo>
                    <a:pt x="0" y="0"/>
                  </a:moveTo>
                  <a:lnTo>
                    <a:pt x="18287999" y="0"/>
                  </a:lnTo>
                  <a:lnTo>
                    <a:pt x="18287999" y="2619374"/>
                  </a:lnTo>
                  <a:lnTo>
                    <a:pt x="0" y="2619374"/>
                  </a:lnTo>
                  <a:lnTo>
                    <a:pt x="0" y="0"/>
                  </a:lnTo>
                  <a:close/>
                </a:path>
              </a:pathLst>
            </a:custGeom>
            <a:solidFill>
              <a:srgbClr val="9179D4"/>
            </a:solidFill>
          </p:spPr>
          <p:txBody>
            <a:bodyPr wrap="square" lIns="0" tIns="0" rIns="0" bIns="0" rtlCol="0"/>
            <a:lstStyle/>
            <a:p>
              <a:endParaRPr/>
            </a:p>
          </p:txBody>
        </p:sp>
        <p:sp>
          <p:nvSpPr>
            <p:cNvPr id="5" name="object 5"/>
            <p:cNvSpPr/>
            <p:nvPr/>
          </p:nvSpPr>
          <p:spPr>
            <a:xfrm>
              <a:off x="7440889" y="1028700"/>
              <a:ext cx="9819005" cy="8617585"/>
            </a:xfrm>
            <a:custGeom>
              <a:avLst/>
              <a:gdLst/>
              <a:ahLst/>
              <a:cxnLst/>
              <a:rect l="l" t="t" r="r" b="b"/>
              <a:pathLst>
                <a:path w="9819005" h="8617585">
                  <a:moveTo>
                    <a:pt x="9450482" y="8617228"/>
                  </a:moveTo>
                  <a:lnTo>
                    <a:pt x="367928" y="8617228"/>
                  </a:lnTo>
                  <a:lnTo>
                    <a:pt x="321867" y="8614354"/>
                  </a:lnTo>
                  <a:lnTo>
                    <a:pt x="277488" y="8605964"/>
                  </a:lnTo>
                  <a:lnTo>
                    <a:pt x="235139" y="8592406"/>
                  </a:lnTo>
                  <a:lnTo>
                    <a:pt x="195168" y="8574028"/>
                  </a:lnTo>
                  <a:lnTo>
                    <a:pt x="157925" y="8551181"/>
                  </a:lnTo>
                  <a:lnTo>
                    <a:pt x="123758" y="8524212"/>
                  </a:lnTo>
                  <a:lnTo>
                    <a:pt x="93016" y="8493469"/>
                  </a:lnTo>
                  <a:lnTo>
                    <a:pt x="66047" y="8459302"/>
                  </a:lnTo>
                  <a:lnTo>
                    <a:pt x="43199" y="8422059"/>
                  </a:lnTo>
                  <a:lnTo>
                    <a:pt x="24822" y="8382089"/>
                  </a:lnTo>
                  <a:lnTo>
                    <a:pt x="11264" y="8339740"/>
                  </a:lnTo>
                  <a:lnTo>
                    <a:pt x="2873" y="8295360"/>
                  </a:lnTo>
                  <a:lnTo>
                    <a:pt x="0" y="8249309"/>
                  </a:lnTo>
                  <a:lnTo>
                    <a:pt x="0" y="367919"/>
                  </a:lnTo>
                  <a:lnTo>
                    <a:pt x="2873" y="321867"/>
                  </a:lnTo>
                  <a:lnTo>
                    <a:pt x="11264" y="277488"/>
                  </a:lnTo>
                  <a:lnTo>
                    <a:pt x="24822" y="235139"/>
                  </a:lnTo>
                  <a:lnTo>
                    <a:pt x="43199" y="195168"/>
                  </a:lnTo>
                  <a:lnTo>
                    <a:pt x="66047" y="157925"/>
                  </a:lnTo>
                  <a:lnTo>
                    <a:pt x="93016" y="123758"/>
                  </a:lnTo>
                  <a:lnTo>
                    <a:pt x="123758" y="93016"/>
                  </a:lnTo>
                  <a:lnTo>
                    <a:pt x="157925" y="66047"/>
                  </a:lnTo>
                  <a:lnTo>
                    <a:pt x="195168" y="43199"/>
                  </a:lnTo>
                  <a:lnTo>
                    <a:pt x="235139" y="24822"/>
                  </a:lnTo>
                  <a:lnTo>
                    <a:pt x="277488" y="11264"/>
                  </a:lnTo>
                  <a:lnTo>
                    <a:pt x="321867" y="2873"/>
                  </a:lnTo>
                  <a:lnTo>
                    <a:pt x="367917" y="0"/>
                  </a:lnTo>
                  <a:lnTo>
                    <a:pt x="9450493" y="0"/>
                  </a:lnTo>
                  <a:lnTo>
                    <a:pt x="9496543" y="2873"/>
                  </a:lnTo>
                  <a:lnTo>
                    <a:pt x="9540922" y="11264"/>
                  </a:lnTo>
                  <a:lnTo>
                    <a:pt x="9583271" y="24822"/>
                  </a:lnTo>
                  <a:lnTo>
                    <a:pt x="9623241" y="43199"/>
                  </a:lnTo>
                  <a:lnTo>
                    <a:pt x="9660484" y="66047"/>
                  </a:lnTo>
                  <a:lnTo>
                    <a:pt x="9694651" y="93016"/>
                  </a:lnTo>
                  <a:lnTo>
                    <a:pt x="9725394" y="123758"/>
                  </a:lnTo>
                  <a:lnTo>
                    <a:pt x="9752363" y="157925"/>
                  </a:lnTo>
                  <a:lnTo>
                    <a:pt x="9775211" y="195168"/>
                  </a:lnTo>
                  <a:lnTo>
                    <a:pt x="9793588" y="235139"/>
                  </a:lnTo>
                  <a:lnTo>
                    <a:pt x="9807146" y="277488"/>
                  </a:lnTo>
                  <a:lnTo>
                    <a:pt x="9815536" y="321867"/>
                  </a:lnTo>
                  <a:lnTo>
                    <a:pt x="9818410" y="367919"/>
                  </a:lnTo>
                  <a:lnTo>
                    <a:pt x="9818410" y="8249309"/>
                  </a:lnTo>
                  <a:lnTo>
                    <a:pt x="9815536" y="8295360"/>
                  </a:lnTo>
                  <a:lnTo>
                    <a:pt x="9807146" y="8339740"/>
                  </a:lnTo>
                  <a:lnTo>
                    <a:pt x="9793588" y="8382089"/>
                  </a:lnTo>
                  <a:lnTo>
                    <a:pt x="9775211" y="8422059"/>
                  </a:lnTo>
                  <a:lnTo>
                    <a:pt x="9752363" y="8459302"/>
                  </a:lnTo>
                  <a:lnTo>
                    <a:pt x="9725394" y="8493469"/>
                  </a:lnTo>
                  <a:lnTo>
                    <a:pt x="9694651" y="8524212"/>
                  </a:lnTo>
                  <a:lnTo>
                    <a:pt x="9660484" y="8551181"/>
                  </a:lnTo>
                  <a:lnTo>
                    <a:pt x="9623241" y="8574028"/>
                  </a:lnTo>
                  <a:lnTo>
                    <a:pt x="9583271" y="8592406"/>
                  </a:lnTo>
                  <a:lnTo>
                    <a:pt x="9540922" y="8605964"/>
                  </a:lnTo>
                  <a:lnTo>
                    <a:pt x="9496543" y="8614354"/>
                  </a:lnTo>
                  <a:lnTo>
                    <a:pt x="9450482" y="8617228"/>
                  </a:lnTo>
                  <a:close/>
                </a:path>
              </a:pathLst>
            </a:custGeom>
            <a:solidFill>
              <a:srgbClr val="FFFFFF"/>
            </a:solidFill>
          </p:spPr>
          <p:txBody>
            <a:bodyPr wrap="square" lIns="0" tIns="0" rIns="0" bIns="0" rtlCol="0"/>
            <a:lstStyle/>
            <a:p>
              <a:pPr algn="ctr"/>
              <a:endParaRPr lang="kk-KZ"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kk-KZ" sz="4000" dirty="0">
                  <a:effectLst/>
                  <a:latin typeface="Times New Roman" panose="02020603050405020304" pitchFamily="18" charset="0"/>
                  <a:ea typeface="Calibri" panose="020F0502020204030204" pitchFamily="34" charset="0"/>
                  <a:cs typeface="Times New Roman" panose="02020603050405020304" pitchFamily="18" charset="0"/>
                </a:rPr>
                <a:t>5-6 айдан кейін еліктеу арқылы жеке дыбыстарды, сөз буындарын айта бастайды. 6-7 айда ересектердің сөздерін қайталауға тырысады. Бірақ бұл кезде, әсіресе жарты жасқа дейін, балаларда 1-ші сигнал жүйесі ғана дамығандықтан сөздің мағынасы жеке дыбыс ретінде қабылданады, бала сөздің нақты мағынасын түсінбей-ақ айта береді. Ал жарты жастан аса сөздің мағынасын түсіну қабілеті дами бастайды.</a:t>
              </a:r>
              <a:endParaRPr lang="ru-KZ"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sz="4000" dirty="0">
                <a:latin typeface="Times New Roman" panose="02020603050405020304" pitchFamily="18" charset="0"/>
                <a:cs typeface="Times New Roman" panose="02020603050405020304" pitchFamily="18" charset="0"/>
              </a:endParaRPr>
            </a:p>
          </p:txBody>
        </p:sp>
        <p:pic>
          <p:nvPicPr>
            <p:cNvPr id="6" name="object 6"/>
            <p:cNvPicPr/>
            <p:nvPr/>
          </p:nvPicPr>
          <p:blipFill>
            <a:blip r:embed="rId2" cstate="print"/>
            <a:stretch>
              <a:fillRect/>
            </a:stretch>
          </p:blipFill>
          <p:spPr>
            <a:xfrm>
              <a:off x="1240876" y="4163687"/>
              <a:ext cx="5038724" cy="4895849"/>
            </a:xfrm>
            <a:prstGeom prst="rect">
              <a:avLst/>
            </a:prstGeom>
          </p:spPr>
        </p:pic>
        <p:sp>
          <p:nvSpPr>
            <p:cNvPr id="7" name="object 7"/>
            <p:cNvSpPr/>
            <p:nvPr/>
          </p:nvSpPr>
          <p:spPr>
            <a:xfrm>
              <a:off x="16669821" y="1028917"/>
              <a:ext cx="589915" cy="194945"/>
            </a:xfrm>
            <a:custGeom>
              <a:avLst/>
              <a:gdLst/>
              <a:ahLst/>
              <a:cxnLst/>
              <a:rect l="l" t="t" r="r" b="b"/>
              <a:pathLst>
                <a:path w="589915" h="194944">
                  <a:moveTo>
                    <a:pt x="456159" y="194857"/>
                  </a:moveTo>
                  <a:lnTo>
                    <a:pt x="446922" y="194857"/>
                  </a:lnTo>
                  <a:lnTo>
                    <a:pt x="441729" y="192549"/>
                  </a:lnTo>
                  <a:lnTo>
                    <a:pt x="438266" y="187355"/>
                  </a:lnTo>
                  <a:lnTo>
                    <a:pt x="435660" y="180889"/>
                  </a:lnTo>
                  <a:lnTo>
                    <a:pt x="435596" y="174152"/>
                  </a:lnTo>
                  <a:lnTo>
                    <a:pt x="438022" y="167957"/>
                  </a:lnTo>
                  <a:lnTo>
                    <a:pt x="442882" y="163115"/>
                  </a:lnTo>
                  <a:lnTo>
                    <a:pt x="515025" y="114635"/>
                  </a:lnTo>
                  <a:lnTo>
                    <a:pt x="0" y="114635"/>
                  </a:lnTo>
                  <a:lnTo>
                    <a:pt x="0" y="80006"/>
                  </a:lnTo>
                  <a:lnTo>
                    <a:pt x="515025" y="80006"/>
                  </a:lnTo>
                  <a:lnTo>
                    <a:pt x="442882" y="31526"/>
                  </a:lnTo>
                  <a:lnTo>
                    <a:pt x="438022" y="26440"/>
                  </a:lnTo>
                  <a:lnTo>
                    <a:pt x="435596" y="20272"/>
                  </a:lnTo>
                  <a:lnTo>
                    <a:pt x="435660" y="13671"/>
                  </a:lnTo>
                  <a:lnTo>
                    <a:pt x="438266" y="7286"/>
                  </a:lnTo>
                  <a:lnTo>
                    <a:pt x="443352" y="2425"/>
                  </a:lnTo>
                  <a:lnTo>
                    <a:pt x="449520" y="0"/>
                  </a:lnTo>
                  <a:lnTo>
                    <a:pt x="456121" y="63"/>
                  </a:lnTo>
                  <a:lnTo>
                    <a:pt x="462505" y="2669"/>
                  </a:lnTo>
                  <a:lnTo>
                    <a:pt x="586591" y="86355"/>
                  </a:lnTo>
                  <a:lnTo>
                    <a:pt x="589477" y="91549"/>
                  </a:lnTo>
                  <a:lnTo>
                    <a:pt x="589477" y="103092"/>
                  </a:lnTo>
                  <a:lnTo>
                    <a:pt x="586591" y="108286"/>
                  </a:lnTo>
                  <a:lnTo>
                    <a:pt x="581974" y="111749"/>
                  </a:lnTo>
                  <a:lnTo>
                    <a:pt x="462505" y="191972"/>
                  </a:lnTo>
                  <a:lnTo>
                    <a:pt x="459620" y="193703"/>
                  </a:lnTo>
                  <a:lnTo>
                    <a:pt x="456159" y="194857"/>
                  </a:lnTo>
                  <a:close/>
                </a:path>
              </a:pathLst>
            </a:custGeom>
            <a:solidFill>
              <a:srgbClr val="241352"/>
            </a:solidFill>
          </p:spPr>
          <p:txBody>
            <a:bodyPr wrap="square" lIns="0" tIns="0" rIns="0" bIns="0" rtlCol="0"/>
            <a:lstStyle/>
            <a:p>
              <a:endParaRPr/>
            </a:p>
          </p:txBody>
        </p:sp>
        <p:pic>
          <p:nvPicPr>
            <p:cNvPr id="8" name="object 8"/>
            <p:cNvPicPr/>
            <p:nvPr/>
          </p:nvPicPr>
          <p:blipFill>
            <a:blip r:embed="rId3" cstate="print"/>
            <a:stretch>
              <a:fillRect/>
            </a:stretch>
          </p:blipFill>
          <p:spPr>
            <a:xfrm>
              <a:off x="6486032" y="7664109"/>
              <a:ext cx="2381249" cy="2238374"/>
            </a:xfrm>
            <a:prstGeom prst="rect">
              <a:avLst/>
            </a:prstGeom>
          </p:spPr>
        </p:pic>
        <p:pic>
          <p:nvPicPr>
            <p:cNvPr id="9" name="object 9"/>
            <p:cNvPicPr/>
            <p:nvPr/>
          </p:nvPicPr>
          <p:blipFill>
            <a:blip r:embed="rId4" cstate="print"/>
            <a:stretch>
              <a:fillRect/>
            </a:stretch>
          </p:blipFill>
          <p:spPr>
            <a:xfrm>
              <a:off x="15395523" y="2633135"/>
              <a:ext cx="2552699" cy="2514599"/>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1686</Words>
  <Application>Microsoft Office PowerPoint</Application>
  <PresentationFormat>Произвольный</PresentationFormat>
  <Paragraphs>100</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Tahoma</vt:lpstr>
      <vt:lpstr>Times New Roman</vt:lpstr>
      <vt:lpstr>Verdana</vt:lpstr>
      <vt:lpstr>Office Theme</vt:lpstr>
      <vt:lpstr>Абай атындағы Қазақ ұлттық педагогикалық университеті</vt:lpstr>
      <vt:lpstr>Сәбилік кезеңдегі бала қабылдауы; Көріп қабылдаудың ерекшеліктері;</vt:lpstr>
      <vt:lpstr>1.. Сәбилік кезеңдегі бала қабылдауы</vt:lpstr>
      <vt:lpstr>Екі жастың қабылдауында мынандай бес  түрлі ерекшеліктер болады:</vt:lpstr>
      <vt:lpstr>Презентация PowerPoint</vt:lpstr>
      <vt:lpstr>Ойлау</vt:lpstr>
      <vt:lpstr>Презентация PowerPoint</vt:lpstr>
      <vt:lpstr>Бала тілінің дамуы</vt:lpstr>
      <vt:lpstr>Презентация PowerPoint</vt:lpstr>
      <vt:lpstr>Презентация PowerPoint</vt:lpstr>
      <vt:lpstr>2.Көріп қабылдаудың  ерекшеліктері</vt:lpstr>
      <vt:lpstr>Үш  жасқа  келгенде  баланың тұтастай  қабылдауының мынандай ерекшеліктері болады:</vt:lpstr>
      <vt:lpstr>3.Сәбидің суретті, кеңістік пен  уақытты қабылдау ерекшеліктері</vt:lpstr>
      <vt:lpstr>4.СӘБИДІҢ ОЙЛАУЫНЫҢ  ЕРЕКШЕЛІКТЕРІ</vt:lpstr>
      <vt:lpstr>Баланың сыртқы бағдарлау  іс-әрекетінің  көмегімен  орындалатын  ойлауын көрнекі іс-әрекеттік ойлау деп</vt:lpstr>
      <vt:lpstr>5.Сәбидің зейінінің ерекшелігі</vt:lpstr>
      <vt:lpstr>Презентация PowerPoint</vt:lpstr>
      <vt:lpstr>6.Эмоцияның ерекшеліктері</vt:lpstr>
      <vt:lpstr>Презентация PowerPoint</vt:lpstr>
      <vt:lpstr>Презентация PowerPoint</vt:lpstr>
      <vt:lpstr>Назарларыңызға рахмет!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9-дәріс</dc:title>
  <dc:creator>Эльмира Серик</dc:creator>
  <cp:keywords>DAFAZ9wXouo,BAEOrhI7Rsc</cp:keywords>
  <cp:lastModifiedBy>Асем Булшекбаева</cp:lastModifiedBy>
  <cp:revision>11</cp:revision>
  <dcterms:created xsi:type="dcterms:W3CDTF">2023-11-05T16:37:27Z</dcterms:created>
  <dcterms:modified xsi:type="dcterms:W3CDTF">2023-11-07T09:00:35Z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2023-09-09T00:00:00Z</vt:filetime>
  </property>
  <property fmtid="{D5CDD505-2E9C-101B-9397-08002B2CF9AE}" pid="3" name="Creator">
    <vt:lpwstr>Canva</vt:lpwstr>
  </property>
  <property fmtid="{D5CDD505-2E9C-101B-9397-08002B2CF9AE}" pid="4" name="LastSaved">
    <vt:filetime>2023-11-05T00:00:00Z</vt:filetime>
  </property>
</Properties>
</file>