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6" r:id="rId3"/>
    <p:sldId id="277" r:id="rId4"/>
    <p:sldId id="281" r:id="rId5"/>
    <p:sldId id="282" r:id="rId6"/>
    <p:sldId id="278" r:id="rId7"/>
    <p:sldId id="284" r:id="rId8"/>
    <p:sldId id="285" r:id="rId9"/>
    <p:sldId id="286" r:id="rId10"/>
    <p:sldId id="279" r:id="rId11"/>
    <p:sldId id="289" r:id="rId12"/>
    <p:sldId id="291" r:id="rId13"/>
    <p:sldId id="297" r:id="rId14"/>
    <p:sldId id="300" r:id="rId15"/>
    <p:sldId id="301" r:id="rId16"/>
    <p:sldId id="298" r:id="rId17"/>
    <p:sldId id="280" r:id="rId18"/>
    <p:sldId id="288" r:id="rId19"/>
    <p:sldId id="299" r:id="rId20"/>
    <p:sldId id="290" r:id="rId21"/>
    <p:sldId id="287"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69D8"/>
    <a:srgbClr val="04BFB1"/>
    <a:srgbClr val="FBAF01"/>
    <a:srgbClr val="F86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54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855912" y="4467226"/>
            <a:ext cx="1428750" cy="1422400"/>
          </a:xfrm>
          <a:custGeom>
            <a:avLst/>
            <a:gdLst>
              <a:gd name="T0" fmla="*/ 336 w 349"/>
              <a:gd name="T1" fmla="*/ 0 h 347"/>
              <a:gd name="T2" fmla="*/ 328 w 349"/>
              <a:gd name="T3" fmla="*/ 3 h 347"/>
              <a:gd name="T4" fmla="*/ 4 w 349"/>
              <a:gd name="T5" fmla="*/ 327 h 347"/>
              <a:gd name="T6" fmla="*/ 4 w 349"/>
              <a:gd name="T7" fmla="*/ 344 h 347"/>
              <a:gd name="T8" fmla="*/ 13 w 349"/>
              <a:gd name="T9" fmla="*/ 347 h 347"/>
              <a:gd name="T10" fmla="*/ 21 w 349"/>
              <a:gd name="T11" fmla="*/ 344 h 347"/>
              <a:gd name="T12" fmla="*/ 345 w 349"/>
              <a:gd name="T13" fmla="*/ 20 h 347"/>
              <a:gd name="T14" fmla="*/ 345 w 349"/>
              <a:gd name="T15" fmla="*/ 3 h 347"/>
              <a:gd name="T16" fmla="*/ 336 w 349"/>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7">
                <a:moveTo>
                  <a:pt x="336" y="0"/>
                </a:moveTo>
                <a:cubicBezTo>
                  <a:pt x="333" y="0"/>
                  <a:pt x="330" y="1"/>
                  <a:pt x="328" y="3"/>
                </a:cubicBezTo>
                <a:cubicBezTo>
                  <a:pt x="4" y="327"/>
                  <a:pt x="4" y="327"/>
                  <a:pt x="4" y="327"/>
                </a:cubicBezTo>
                <a:cubicBezTo>
                  <a:pt x="0" y="332"/>
                  <a:pt x="0" y="339"/>
                  <a:pt x="4" y="344"/>
                </a:cubicBezTo>
                <a:cubicBezTo>
                  <a:pt x="7" y="346"/>
                  <a:pt x="10" y="347"/>
                  <a:pt x="13" y="347"/>
                </a:cubicBezTo>
                <a:cubicBezTo>
                  <a:pt x="16" y="347"/>
                  <a:pt x="19" y="346"/>
                  <a:pt x="21" y="344"/>
                </a:cubicBezTo>
                <a:cubicBezTo>
                  <a:pt x="345" y="20"/>
                  <a:pt x="345" y="20"/>
                  <a:pt x="345" y="20"/>
                </a:cubicBezTo>
                <a:cubicBezTo>
                  <a:pt x="349" y="16"/>
                  <a:pt x="349" y="8"/>
                  <a:pt x="345" y="3"/>
                </a:cubicBezTo>
                <a:cubicBezTo>
                  <a:pt x="342" y="1"/>
                  <a:pt x="339" y="0"/>
                  <a:pt x="336" y="0"/>
                </a:cubicBezTo>
              </a:path>
            </a:pathLst>
          </a:cu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7889875" y="1677989"/>
            <a:ext cx="1446213" cy="1443038"/>
          </a:xfrm>
          <a:custGeom>
            <a:avLst/>
            <a:gdLst>
              <a:gd name="T0" fmla="*/ 16 w 353"/>
              <a:gd name="T1" fmla="*/ 337 h 352"/>
              <a:gd name="T2" fmla="*/ 16 w 353"/>
              <a:gd name="T3" fmla="*/ 337 h 352"/>
              <a:gd name="T4" fmla="*/ 16 w 353"/>
              <a:gd name="T5" fmla="*/ 279 h 352"/>
              <a:gd name="T6" fmla="*/ 279 w 353"/>
              <a:gd name="T7" fmla="*/ 16 h 352"/>
              <a:gd name="T8" fmla="*/ 337 w 353"/>
              <a:gd name="T9" fmla="*/ 16 h 352"/>
              <a:gd name="T10" fmla="*/ 337 w 353"/>
              <a:gd name="T11" fmla="*/ 74 h 352"/>
              <a:gd name="T12" fmla="*/ 74 w 353"/>
              <a:gd name="T13" fmla="*/ 337 h 352"/>
              <a:gd name="T14" fmla="*/ 16 w 353"/>
              <a:gd name="T15" fmla="*/ 337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52">
                <a:moveTo>
                  <a:pt x="16" y="337"/>
                </a:moveTo>
                <a:cubicBezTo>
                  <a:pt x="16" y="337"/>
                  <a:pt x="16" y="337"/>
                  <a:pt x="16" y="337"/>
                </a:cubicBezTo>
                <a:cubicBezTo>
                  <a:pt x="0" y="321"/>
                  <a:pt x="0" y="295"/>
                  <a:pt x="16" y="279"/>
                </a:cubicBezTo>
                <a:cubicBezTo>
                  <a:pt x="279" y="16"/>
                  <a:pt x="279" y="16"/>
                  <a:pt x="279" y="16"/>
                </a:cubicBezTo>
                <a:cubicBezTo>
                  <a:pt x="295" y="0"/>
                  <a:pt x="321" y="0"/>
                  <a:pt x="337" y="16"/>
                </a:cubicBezTo>
                <a:cubicBezTo>
                  <a:pt x="353" y="32"/>
                  <a:pt x="353" y="58"/>
                  <a:pt x="337" y="74"/>
                </a:cubicBezTo>
                <a:cubicBezTo>
                  <a:pt x="74" y="337"/>
                  <a:pt x="74" y="337"/>
                  <a:pt x="74" y="337"/>
                </a:cubicBezTo>
                <a:cubicBezTo>
                  <a:pt x="58" y="352"/>
                  <a:pt x="32" y="352"/>
                  <a:pt x="16" y="337"/>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4564062" y="960439"/>
            <a:ext cx="1811338" cy="1808163"/>
          </a:xfrm>
          <a:custGeom>
            <a:avLst/>
            <a:gdLst>
              <a:gd name="T0" fmla="*/ 34 w 442"/>
              <a:gd name="T1" fmla="*/ 408 h 441"/>
              <a:gd name="T2" fmla="*/ 34 w 442"/>
              <a:gd name="T3" fmla="*/ 287 h 441"/>
              <a:gd name="T4" fmla="*/ 287 w 442"/>
              <a:gd name="T5" fmla="*/ 33 h 441"/>
              <a:gd name="T6" fmla="*/ 408 w 442"/>
              <a:gd name="T7" fmla="*/ 33 h 441"/>
              <a:gd name="T8" fmla="*/ 408 w 442"/>
              <a:gd name="T9" fmla="*/ 33 h 441"/>
              <a:gd name="T10" fmla="*/ 408 w 442"/>
              <a:gd name="T11" fmla="*/ 154 h 441"/>
              <a:gd name="T12" fmla="*/ 155 w 442"/>
              <a:gd name="T13" fmla="*/ 408 h 441"/>
              <a:gd name="T14" fmla="*/ 34 w 442"/>
              <a:gd name="T15" fmla="*/ 408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41">
                <a:moveTo>
                  <a:pt x="34" y="408"/>
                </a:moveTo>
                <a:cubicBezTo>
                  <a:pt x="0" y="374"/>
                  <a:pt x="0" y="320"/>
                  <a:pt x="34" y="287"/>
                </a:cubicBezTo>
                <a:cubicBezTo>
                  <a:pt x="287" y="33"/>
                  <a:pt x="287" y="33"/>
                  <a:pt x="287" y="33"/>
                </a:cubicBezTo>
                <a:cubicBezTo>
                  <a:pt x="321" y="0"/>
                  <a:pt x="375" y="0"/>
                  <a:pt x="408" y="33"/>
                </a:cubicBezTo>
                <a:cubicBezTo>
                  <a:pt x="408" y="33"/>
                  <a:pt x="408" y="33"/>
                  <a:pt x="408" y="33"/>
                </a:cubicBezTo>
                <a:cubicBezTo>
                  <a:pt x="442" y="66"/>
                  <a:pt x="442" y="121"/>
                  <a:pt x="408" y="154"/>
                </a:cubicBezTo>
                <a:cubicBezTo>
                  <a:pt x="155" y="408"/>
                  <a:pt x="155" y="408"/>
                  <a:pt x="155" y="408"/>
                </a:cubicBezTo>
                <a:cubicBezTo>
                  <a:pt x="121" y="441"/>
                  <a:pt x="67" y="441"/>
                  <a:pt x="34" y="408"/>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10418762" y="9526"/>
            <a:ext cx="1806575" cy="1811338"/>
          </a:xfrm>
          <a:custGeom>
            <a:avLst/>
            <a:gdLst>
              <a:gd name="T0" fmla="*/ 33 w 441"/>
              <a:gd name="T1" fmla="*/ 408 h 442"/>
              <a:gd name="T2" fmla="*/ 33 w 441"/>
              <a:gd name="T3" fmla="*/ 408 h 442"/>
              <a:gd name="T4" fmla="*/ 33 w 441"/>
              <a:gd name="T5" fmla="*/ 287 h 442"/>
              <a:gd name="T6" fmla="*/ 287 w 441"/>
              <a:gd name="T7" fmla="*/ 34 h 442"/>
              <a:gd name="T8" fmla="*/ 408 w 441"/>
              <a:gd name="T9" fmla="*/ 34 h 442"/>
              <a:gd name="T10" fmla="*/ 408 w 441"/>
              <a:gd name="T11" fmla="*/ 155 h 442"/>
              <a:gd name="T12" fmla="*/ 154 w 441"/>
              <a:gd name="T13" fmla="*/ 408 h 442"/>
              <a:gd name="T14" fmla="*/ 33 w 441"/>
              <a:gd name="T15" fmla="*/ 408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42">
                <a:moveTo>
                  <a:pt x="33" y="408"/>
                </a:moveTo>
                <a:cubicBezTo>
                  <a:pt x="33" y="408"/>
                  <a:pt x="33" y="408"/>
                  <a:pt x="33" y="408"/>
                </a:cubicBezTo>
                <a:cubicBezTo>
                  <a:pt x="0" y="375"/>
                  <a:pt x="0" y="321"/>
                  <a:pt x="33" y="287"/>
                </a:cubicBezTo>
                <a:cubicBezTo>
                  <a:pt x="287" y="34"/>
                  <a:pt x="287" y="34"/>
                  <a:pt x="287" y="34"/>
                </a:cubicBezTo>
                <a:cubicBezTo>
                  <a:pt x="320" y="0"/>
                  <a:pt x="374" y="0"/>
                  <a:pt x="408" y="34"/>
                </a:cubicBezTo>
                <a:cubicBezTo>
                  <a:pt x="441" y="67"/>
                  <a:pt x="441" y="121"/>
                  <a:pt x="408" y="155"/>
                </a:cubicBezTo>
                <a:cubicBezTo>
                  <a:pt x="154" y="408"/>
                  <a:pt x="154" y="408"/>
                  <a:pt x="154" y="408"/>
                </a:cubicBezTo>
                <a:cubicBezTo>
                  <a:pt x="121" y="442"/>
                  <a:pt x="66" y="442"/>
                  <a:pt x="33" y="408"/>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1044575" y="3175001"/>
            <a:ext cx="2311400" cy="2222500"/>
          </a:xfrm>
          <a:custGeom>
            <a:avLst/>
            <a:gdLst>
              <a:gd name="T0" fmla="*/ 444 w 564"/>
              <a:gd name="T1" fmla="*/ 0 h 542"/>
              <a:gd name="T2" fmla="*/ 367 w 564"/>
              <a:gd name="T3" fmla="*/ 32 h 542"/>
              <a:gd name="T4" fmla="*/ 42 w 564"/>
              <a:gd name="T5" fmla="*/ 356 h 542"/>
              <a:gd name="T6" fmla="*/ 42 w 564"/>
              <a:gd name="T7" fmla="*/ 510 h 542"/>
              <a:gd name="T8" fmla="*/ 120 w 564"/>
              <a:gd name="T9" fmla="*/ 542 h 542"/>
              <a:gd name="T10" fmla="*/ 197 w 564"/>
              <a:gd name="T11" fmla="*/ 510 h 542"/>
              <a:gd name="T12" fmla="*/ 521 w 564"/>
              <a:gd name="T13" fmla="*/ 186 h 542"/>
              <a:gd name="T14" fmla="*/ 521 w 564"/>
              <a:gd name="T15" fmla="*/ 32 h 542"/>
              <a:gd name="T16" fmla="*/ 444 w 564"/>
              <a:gd name="T17"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42">
                <a:moveTo>
                  <a:pt x="444" y="0"/>
                </a:moveTo>
                <a:cubicBezTo>
                  <a:pt x="416" y="0"/>
                  <a:pt x="388" y="10"/>
                  <a:pt x="367" y="32"/>
                </a:cubicBezTo>
                <a:cubicBezTo>
                  <a:pt x="42" y="356"/>
                  <a:pt x="42" y="356"/>
                  <a:pt x="42" y="356"/>
                </a:cubicBezTo>
                <a:cubicBezTo>
                  <a:pt x="0" y="398"/>
                  <a:pt x="0" y="468"/>
                  <a:pt x="42" y="510"/>
                </a:cubicBezTo>
                <a:cubicBezTo>
                  <a:pt x="64" y="532"/>
                  <a:pt x="92" y="542"/>
                  <a:pt x="120" y="542"/>
                </a:cubicBezTo>
                <a:cubicBezTo>
                  <a:pt x="148" y="542"/>
                  <a:pt x="176" y="532"/>
                  <a:pt x="197" y="510"/>
                </a:cubicBezTo>
                <a:cubicBezTo>
                  <a:pt x="521" y="186"/>
                  <a:pt x="521" y="186"/>
                  <a:pt x="521" y="186"/>
                </a:cubicBezTo>
                <a:cubicBezTo>
                  <a:pt x="564" y="144"/>
                  <a:pt x="564" y="74"/>
                  <a:pt x="521" y="32"/>
                </a:cubicBezTo>
                <a:cubicBezTo>
                  <a:pt x="500" y="10"/>
                  <a:pt x="472" y="0"/>
                  <a:pt x="444"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7562850" y="2981326"/>
            <a:ext cx="1498600" cy="1497013"/>
          </a:xfrm>
          <a:custGeom>
            <a:avLst/>
            <a:gdLst>
              <a:gd name="T0" fmla="*/ 13 w 366"/>
              <a:gd name="T1" fmla="*/ 353 h 365"/>
              <a:gd name="T2" fmla="*/ 13 w 366"/>
              <a:gd name="T3" fmla="*/ 308 h 365"/>
              <a:gd name="T4" fmla="*/ 309 w 366"/>
              <a:gd name="T5" fmla="*/ 12 h 365"/>
              <a:gd name="T6" fmla="*/ 353 w 366"/>
              <a:gd name="T7" fmla="*/ 12 h 365"/>
              <a:gd name="T8" fmla="*/ 353 w 366"/>
              <a:gd name="T9" fmla="*/ 57 h 365"/>
              <a:gd name="T10" fmla="*/ 57 w 366"/>
              <a:gd name="T11" fmla="*/ 353 h 365"/>
              <a:gd name="T12" fmla="*/ 13 w 366"/>
              <a:gd name="T13" fmla="*/ 353 h 365"/>
            </a:gdLst>
            <a:ahLst/>
            <a:cxnLst>
              <a:cxn ang="0">
                <a:pos x="T0" y="T1"/>
              </a:cxn>
              <a:cxn ang="0">
                <a:pos x="T2" y="T3"/>
              </a:cxn>
              <a:cxn ang="0">
                <a:pos x="T4" y="T5"/>
              </a:cxn>
              <a:cxn ang="0">
                <a:pos x="T6" y="T7"/>
              </a:cxn>
              <a:cxn ang="0">
                <a:pos x="T8" y="T9"/>
              </a:cxn>
              <a:cxn ang="0">
                <a:pos x="T10" y="T11"/>
              </a:cxn>
              <a:cxn ang="0">
                <a:pos x="T12" y="T13"/>
              </a:cxn>
            </a:cxnLst>
            <a:rect l="0" t="0" r="r" b="b"/>
            <a:pathLst>
              <a:path w="366" h="365">
                <a:moveTo>
                  <a:pt x="13" y="353"/>
                </a:moveTo>
                <a:cubicBezTo>
                  <a:pt x="0" y="340"/>
                  <a:pt x="0" y="320"/>
                  <a:pt x="13" y="308"/>
                </a:cubicBezTo>
                <a:cubicBezTo>
                  <a:pt x="309" y="12"/>
                  <a:pt x="309" y="12"/>
                  <a:pt x="309" y="12"/>
                </a:cubicBezTo>
                <a:cubicBezTo>
                  <a:pt x="321" y="0"/>
                  <a:pt x="341" y="0"/>
                  <a:pt x="353" y="12"/>
                </a:cubicBezTo>
                <a:cubicBezTo>
                  <a:pt x="366" y="24"/>
                  <a:pt x="366" y="45"/>
                  <a:pt x="353" y="57"/>
                </a:cubicBezTo>
                <a:cubicBezTo>
                  <a:pt x="57" y="353"/>
                  <a:pt x="57" y="353"/>
                  <a:pt x="57" y="353"/>
                </a:cubicBezTo>
                <a:cubicBezTo>
                  <a:pt x="45" y="365"/>
                  <a:pt x="25" y="365"/>
                  <a:pt x="13" y="353"/>
                </a:cubicBezTo>
              </a:path>
            </a:pathLst>
          </a:custGeom>
          <a:solidFill>
            <a:srgbClr val="A2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Oval 11"/>
          <p:cNvSpPr>
            <a:spLocks noChangeArrowheads="1"/>
          </p:cNvSpPr>
          <p:nvPr/>
        </p:nvSpPr>
        <p:spPr bwMode="auto">
          <a:xfrm>
            <a:off x="7656512" y="2854326"/>
            <a:ext cx="139700" cy="144463"/>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Oval 12"/>
          <p:cNvSpPr>
            <a:spLocks noChangeArrowheads="1"/>
          </p:cNvSpPr>
          <p:nvPr/>
        </p:nvSpPr>
        <p:spPr bwMode="auto">
          <a:xfrm>
            <a:off x="8291512" y="817564"/>
            <a:ext cx="196850" cy="196850"/>
          </a:xfrm>
          <a:prstGeom prst="ellipse">
            <a:avLst/>
          </a:prstGeom>
          <a:solidFill>
            <a:srgbClr val="A1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Oval 13"/>
          <p:cNvSpPr>
            <a:spLocks noChangeArrowheads="1"/>
          </p:cNvSpPr>
          <p:nvPr/>
        </p:nvSpPr>
        <p:spPr bwMode="auto">
          <a:xfrm>
            <a:off x="8594725" y="5454651"/>
            <a:ext cx="455613" cy="450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3675062" y="592139"/>
            <a:ext cx="1806575" cy="1741488"/>
          </a:xfrm>
          <a:custGeom>
            <a:avLst/>
            <a:gdLst>
              <a:gd name="T0" fmla="*/ 347 w 441"/>
              <a:gd name="T1" fmla="*/ 0 h 425"/>
              <a:gd name="T2" fmla="*/ 287 w 441"/>
              <a:gd name="T3" fmla="*/ 25 h 425"/>
              <a:gd name="T4" fmla="*/ 33 w 441"/>
              <a:gd name="T5" fmla="*/ 279 h 425"/>
              <a:gd name="T6" fmla="*/ 33 w 441"/>
              <a:gd name="T7" fmla="*/ 400 h 425"/>
              <a:gd name="T8" fmla="*/ 33 w 441"/>
              <a:gd name="T9" fmla="*/ 400 h 425"/>
              <a:gd name="T10" fmla="*/ 94 w 441"/>
              <a:gd name="T11" fmla="*/ 425 h 425"/>
              <a:gd name="T12" fmla="*/ 154 w 441"/>
              <a:gd name="T13" fmla="*/ 400 h 425"/>
              <a:gd name="T14" fmla="*/ 408 w 441"/>
              <a:gd name="T15" fmla="*/ 146 h 425"/>
              <a:gd name="T16" fmla="*/ 408 w 441"/>
              <a:gd name="T17" fmla="*/ 25 h 425"/>
              <a:gd name="T18" fmla="*/ 347 w 441"/>
              <a:gd name="T1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425">
                <a:moveTo>
                  <a:pt x="347" y="0"/>
                </a:moveTo>
                <a:cubicBezTo>
                  <a:pt x="326" y="0"/>
                  <a:pt x="304" y="9"/>
                  <a:pt x="287" y="25"/>
                </a:cubicBezTo>
                <a:cubicBezTo>
                  <a:pt x="33" y="279"/>
                  <a:pt x="33" y="279"/>
                  <a:pt x="33" y="279"/>
                </a:cubicBezTo>
                <a:cubicBezTo>
                  <a:pt x="0" y="312"/>
                  <a:pt x="0" y="367"/>
                  <a:pt x="33" y="400"/>
                </a:cubicBezTo>
                <a:cubicBezTo>
                  <a:pt x="33" y="400"/>
                  <a:pt x="33" y="400"/>
                  <a:pt x="33" y="400"/>
                </a:cubicBezTo>
                <a:cubicBezTo>
                  <a:pt x="50" y="417"/>
                  <a:pt x="72" y="425"/>
                  <a:pt x="94" y="425"/>
                </a:cubicBezTo>
                <a:cubicBezTo>
                  <a:pt x="116" y="425"/>
                  <a:pt x="138" y="417"/>
                  <a:pt x="154" y="400"/>
                </a:cubicBezTo>
                <a:cubicBezTo>
                  <a:pt x="408" y="146"/>
                  <a:pt x="408" y="146"/>
                  <a:pt x="408" y="146"/>
                </a:cubicBezTo>
                <a:cubicBezTo>
                  <a:pt x="441" y="113"/>
                  <a:pt x="441" y="59"/>
                  <a:pt x="408" y="25"/>
                </a:cubicBezTo>
                <a:cubicBezTo>
                  <a:pt x="391" y="9"/>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352425" y="1416051"/>
            <a:ext cx="1806575" cy="1743075"/>
          </a:xfrm>
          <a:custGeom>
            <a:avLst/>
            <a:gdLst>
              <a:gd name="T0" fmla="*/ 347 w 441"/>
              <a:gd name="T1" fmla="*/ 0 h 425"/>
              <a:gd name="T2" fmla="*/ 287 w 441"/>
              <a:gd name="T3" fmla="*/ 25 h 425"/>
              <a:gd name="T4" fmla="*/ 33 w 441"/>
              <a:gd name="T5" fmla="*/ 279 h 425"/>
              <a:gd name="T6" fmla="*/ 33 w 441"/>
              <a:gd name="T7" fmla="*/ 400 h 425"/>
              <a:gd name="T8" fmla="*/ 94 w 441"/>
              <a:gd name="T9" fmla="*/ 425 h 425"/>
              <a:gd name="T10" fmla="*/ 154 w 441"/>
              <a:gd name="T11" fmla="*/ 400 h 425"/>
              <a:gd name="T12" fmla="*/ 408 w 441"/>
              <a:gd name="T13" fmla="*/ 146 h 425"/>
              <a:gd name="T14" fmla="*/ 408 w 441"/>
              <a:gd name="T15" fmla="*/ 25 h 425"/>
              <a:gd name="T16" fmla="*/ 347 w 441"/>
              <a:gd name="T1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5">
                <a:moveTo>
                  <a:pt x="347" y="0"/>
                </a:moveTo>
                <a:cubicBezTo>
                  <a:pt x="325" y="0"/>
                  <a:pt x="303" y="8"/>
                  <a:pt x="287" y="25"/>
                </a:cubicBezTo>
                <a:cubicBezTo>
                  <a:pt x="33" y="279"/>
                  <a:pt x="33" y="279"/>
                  <a:pt x="33" y="279"/>
                </a:cubicBezTo>
                <a:cubicBezTo>
                  <a:pt x="0" y="312"/>
                  <a:pt x="0" y="366"/>
                  <a:pt x="33" y="400"/>
                </a:cubicBezTo>
                <a:cubicBezTo>
                  <a:pt x="50" y="416"/>
                  <a:pt x="72" y="425"/>
                  <a:pt x="94" y="425"/>
                </a:cubicBezTo>
                <a:cubicBezTo>
                  <a:pt x="115" y="425"/>
                  <a:pt x="137" y="416"/>
                  <a:pt x="154" y="400"/>
                </a:cubicBezTo>
                <a:cubicBezTo>
                  <a:pt x="408" y="146"/>
                  <a:pt x="408" y="146"/>
                  <a:pt x="408" y="146"/>
                </a:cubicBezTo>
                <a:cubicBezTo>
                  <a:pt x="441" y="113"/>
                  <a:pt x="441" y="58"/>
                  <a:pt x="408" y="25"/>
                </a:cubicBezTo>
                <a:cubicBezTo>
                  <a:pt x="391" y="8"/>
                  <a:pt x="369" y="0"/>
                  <a:pt x="347"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9336087" y="3338514"/>
            <a:ext cx="1806575" cy="1738313"/>
          </a:xfrm>
          <a:custGeom>
            <a:avLst/>
            <a:gdLst>
              <a:gd name="T0" fmla="*/ 347 w 441"/>
              <a:gd name="T1" fmla="*/ 0 h 424"/>
              <a:gd name="T2" fmla="*/ 287 w 441"/>
              <a:gd name="T3" fmla="*/ 25 h 424"/>
              <a:gd name="T4" fmla="*/ 33 w 441"/>
              <a:gd name="T5" fmla="*/ 279 h 424"/>
              <a:gd name="T6" fmla="*/ 33 w 441"/>
              <a:gd name="T7" fmla="*/ 399 h 424"/>
              <a:gd name="T8" fmla="*/ 93 w 441"/>
              <a:gd name="T9" fmla="*/ 424 h 424"/>
              <a:gd name="T10" fmla="*/ 154 w 441"/>
              <a:gd name="T11" fmla="*/ 399 h 424"/>
              <a:gd name="T12" fmla="*/ 407 w 441"/>
              <a:gd name="T13" fmla="*/ 146 h 424"/>
              <a:gd name="T14" fmla="*/ 407 w 441"/>
              <a:gd name="T15" fmla="*/ 25 h 424"/>
              <a:gd name="T16" fmla="*/ 347 w 441"/>
              <a:gd name="T1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4">
                <a:moveTo>
                  <a:pt x="347" y="0"/>
                </a:moveTo>
                <a:cubicBezTo>
                  <a:pt x="325" y="0"/>
                  <a:pt x="303" y="8"/>
                  <a:pt x="287" y="25"/>
                </a:cubicBezTo>
                <a:cubicBezTo>
                  <a:pt x="33" y="279"/>
                  <a:pt x="33" y="279"/>
                  <a:pt x="33" y="279"/>
                </a:cubicBezTo>
                <a:cubicBezTo>
                  <a:pt x="0" y="312"/>
                  <a:pt x="0" y="366"/>
                  <a:pt x="33" y="399"/>
                </a:cubicBezTo>
                <a:cubicBezTo>
                  <a:pt x="49" y="416"/>
                  <a:pt x="71" y="424"/>
                  <a:pt x="93" y="424"/>
                </a:cubicBezTo>
                <a:cubicBezTo>
                  <a:pt x="115" y="424"/>
                  <a:pt x="137" y="416"/>
                  <a:pt x="154" y="399"/>
                </a:cubicBezTo>
                <a:cubicBezTo>
                  <a:pt x="407" y="146"/>
                  <a:pt x="407" y="146"/>
                  <a:pt x="407" y="146"/>
                </a:cubicBezTo>
                <a:cubicBezTo>
                  <a:pt x="441" y="112"/>
                  <a:pt x="441" y="58"/>
                  <a:pt x="407" y="25"/>
                </a:cubicBezTo>
                <a:cubicBezTo>
                  <a:pt x="391" y="8"/>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7050087" y="4622801"/>
            <a:ext cx="1262063" cy="1262063"/>
          </a:xfrm>
          <a:custGeom>
            <a:avLst/>
            <a:gdLst>
              <a:gd name="T0" fmla="*/ 23 w 308"/>
              <a:gd name="T1" fmla="*/ 284 h 308"/>
              <a:gd name="T2" fmla="*/ 23 w 308"/>
              <a:gd name="T3" fmla="*/ 284 h 308"/>
              <a:gd name="T4" fmla="*/ 23 w 308"/>
              <a:gd name="T5" fmla="*/ 200 h 308"/>
              <a:gd name="T6" fmla="*/ 200 w 308"/>
              <a:gd name="T7" fmla="*/ 23 h 308"/>
              <a:gd name="T8" fmla="*/ 284 w 308"/>
              <a:gd name="T9" fmla="*/ 23 h 308"/>
              <a:gd name="T10" fmla="*/ 284 w 308"/>
              <a:gd name="T11" fmla="*/ 107 h 308"/>
              <a:gd name="T12" fmla="*/ 107 w 308"/>
              <a:gd name="T13" fmla="*/ 284 h 308"/>
              <a:gd name="T14" fmla="*/ 23 w 308"/>
              <a:gd name="T15" fmla="*/ 284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308">
                <a:moveTo>
                  <a:pt x="23" y="284"/>
                </a:moveTo>
                <a:cubicBezTo>
                  <a:pt x="23" y="284"/>
                  <a:pt x="23" y="284"/>
                  <a:pt x="23" y="284"/>
                </a:cubicBezTo>
                <a:cubicBezTo>
                  <a:pt x="0" y="261"/>
                  <a:pt x="0" y="223"/>
                  <a:pt x="23" y="200"/>
                </a:cubicBezTo>
                <a:cubicBezTo>
                  <a:pt x="200" y="23"/>
                  <a:pt x="200" y="23"/>
                  <a:pt x="200" y="23"/>
                </a:cubicBezTo>
                <a:cubicBezTo>
                  <a:pt x="223" y="0"/>
                  <a:pt x="261" y="0"/>
                  <a:pt x="284" y="23"/>
                </a:cubicBezTo>
                <a:cubicBezTo>
                  <a:pt x="308" y="46"/>
                  <a:pt x="308" y="84"/>
                  <a:pt x="284" y="107"/>
                </a:cubicBezTo>
                <a:cubicBezTo>
                  <a:pt x="107" y="284"/>
                  <a:pt x="107" y="284"/>
                  <a:pt x="107" y="284"/>
                </a:cubicBezTo>
                <a:cubicBezTo>
                  <a:pt x="84" y="308"/>
                  <a:pt x="46" y="308"/>
                  <a:pt x="23" y="284"/>
                </a:cubicBezTo>
                <a:close/>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3994150" y="3675064"/>
            <a:ext cx="2819400" cy="2735263"/>
          </a:xfrm>
          <a:custGeom>
            <a:avLst/>
            <a:gdLst>
              <a:gd name="T0" fmla="*/ 571 w 688"/>
              <a:gd name="T1" fmla="*/ 0 h 667"/>
              <a:gd name="T2" fmla="*/ 495 w 688"/>
              <a:gd name="T3" fmla="*/ 31 h 667"/>
              <a:gd name="T4" fmla="*/ 42 w 688"/>
              <a:gd name="T5" fmla="*/ 484 h 667"/>
              <a:gd name="T6" fmla="*/ 42 w 688"/>
              <a:gd name="T7" fmla="*/ 636 h 667"/>
              <a:gd name="T8" fmla="*/ 42 w 688"/>
              <a:gd name="T9" fmla="*/ 636 h 667"/>
              <a:gd name="T10" fmla="*/ 117 w 688"/>
              <a:gd name="T11" fmla="*/ 667 h 667"/>
              <a:gd name="T12" fmla="*/ 193 w 688"/>
              <a:gd name="T13" fmla="*/ 636 h 667"/>
              <a:gd name="T14" fmla="*/ 646 w 688"/>
              <a:gd name="T15" fmla="*/ 182 h 667"/>
              <a:gd name="T16" fmla="*/ 646 w 688"/>
              <a:gd name="T17" fmla="*/ 31 h 667"/>
              <a:gd name="T18" fmla="*/ 646 w 688"/>
              <a:gd name="T19" fmla="*/ 31 h 667"/>
              <a:gd name="T20" fmla="*/ 571 w 688"/>
              <a:gd name="T21"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667">
                <a:moveTo>
                  <a:pt x="571" y="0"/>
                </a:moveTo>
                <a:cubicBezTo>
                  <a:pt x="543" y="0"/>
                  <a:pt x="516" y="10"/>
                  <a:pt x="495" y="31"/>
                </a:cubicBezTo>
                <a:cubicBezTo>
                  <a:pt x="42" y="484"/>
                  <a:pt x="42" y="484"/>
                  <a:pt x="42" y="484"/>
                </a:cubicBezTo>
                <a:cubicBezTo>
                  <a:pt x="0" y="526"/>
                  <a:pt x="0" y="594"/>
                  <a:pt x="42" y="636"/>
                </a:cubicBezTo>
                <a:cubicBezTo>
                  <a:pt x="42" y="636"/>
                  <a:pt x="42" y="636"/>
                  <a:pt x="42" y="636"/>
                </a:cubicBezTo>
                <a:cubicBezTo>
                  <a:pt x="63" y="656"/>
                  <a:pt x="90" y="667"/>
                  <a:pt x="117" y="667"/>
                </a:cubicBezTo>
                <a:cubicBezTo>
                  <a:pt x="145" y="667"/>
                  <a:pt x="172" y="656"/>
                  <a:pt x="193" y="636"/>
                </a:cubicBezTo>
                <a:cubicBezTo>
                  <a:pt x="646" y="182"/>
                  <a:pt x="646" y="182"/>
                  <a:pt x="646" y="182"/>
                </a:cubicBezTo>
                <a:cubicBezTo>
                  <a:pt x="688" y="141"/>
                  <a:pt x="688" y="73"/>
                  <a:pt x="646" y="31"/>
                </a:cubicBezTo>
                <a:cubicBezTo>
                  <a:pt x="646" y="31"/>
                  <a:pt x="646" y="31"/>
                  <a:pt x="646" y="31"/>
                </a:cubicBezTo>
                <a:cubicBezTo>
                  <a:pt x="626" y="10"/>
                  <a:pt x="598" y="0"/>
                  <a:pt x="571"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5546725" y="3609976"/>
            <a:ext cx="2581275" cy="2549525"/>
          </a:xfrm>
          <a:custGeom>
            <a:avLst/>
            <a:gdLst>
              <a:gd name="T0" fmla="*/ 532 w 630"/>
              <a:gd name="T1" fmla="*/ 0 h 622"/>
              <a:gd name="T2" fmla="*/ 462 w 630"/>
              <a:gd name="T3" fmla="*/ 29 h 622"/>
              <a:gd name="T4" fmla="*/ 39 w 630"/>
              <a:gd name="T5" fmla="*/ 452 h 622"/>
              <a:gd name="T6" fmla="*/ 39 w 630"/>
              <a:gd name="T7" fmla="*/ 593 h 622"/>
              <a:gd name="T8" fmla="*/ 39 w 630"/>
              <a:gd name="T9" fmla="*/ 593 h 622"/>
              <a:gd name="T10" fmla="*/ 109 w 630"/>
              <a:gd name="T11" fmla="*/ 622 h 622"/>
              <a:gd name="T12" fmla="*/ 180 w 630"/>
              <a:gd name="T13" fmla="*/ 593 h 622"/>
              <a:gd name="T14" fmla="*/ 603 w 630"/>
              <a:gd name="T15" fmla="*/ 170 h 622"/>
              <a:gd name="T16" fmla="*/ 630 w 630"/>
              <a:gd name="T17" fmla="*/ 120 h 622"/>
              <a:gd name="T18" fmla="*/ 549 w 630"/>
              <a:gd name="T19" fmla="*/ 200 h 622"/>
              <a:gd name="T20" fmla="*/ 527 w 630"/>
              <a:gd name="T21" fmla="*/ 209 h 622"/>
              <a:gd name="T22" fmla="*/ 505 w 630"/>
              <a:gd name="T23" fmla="*/ 200 h 622"/>
              <a:gd name="T24" fmla="*/ 505 w 630"/>
              <a:gd name="T25" fmla="*/ 155 h 622"/>
              <a:gd name="T26" fmla="*/ 615 w 630"/>
              <a:gd name="T27" fmla="*/ 44 h 622"/>
              <a:gd name="T28" fmla="*/ 603 w 630"/>
              <a:gd name="T29" fmla="*/ 29 h 622"/>
              <a:gd name="T30" fmla="*/ 603 w 630"/>
              <a:gd name="T31" fmla="*/ 29 h 622"/>
              <a:gd name="T32" fmla="*/ 532 w 630"/>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0" h="622">
                <a:moveTo>
                  <a:pt x="532" y="0"/>
                </a:moveTo>
                <a:cubicBezTo>
                  <a:pt x="507" y="0"/>
                  <a:pt x="481" y="9"/>
                  <a:pt x="462" y="29"/>
                </a:cubicBezTo>
                <a:cubicBezTo>
                  <a:pt x="39" y="452"/>
                  <a:pt x="39" y="452"/>
                  <a:pt x="39" y="452"/>
                </a:cubicBezTo>
                <a:cubicBezTo>
                  <a:pt x="0" y="490"/>
                  <a:pt x="0" y="554"/>
                  <a:pt x="39" y="593"/>
                </a:cubicBezTo>
                <a:cubicBezTo>
                  <a:pt x="39" y="593"/>
                  <a:pt x="39" y="593"/>
                  <a:pt x="39" y="593"/>
                </a:cubicBezTo>
                <a:cubicBezTo>
                  <a:pt x="58" y="612"/>
                  <a:pt x="84" y="622"/>
                  <a:pt x="109" y="622"/>
                </a:cubicBezTo>
                <a:cubicBezTo>
                  <a:pt x="135" y="622"/>
                  <a:pt x="160" y="612"/>
                  <a:pt x="180" y="593"/>
                </a:cubicBezTo>
                <a:cubicBezTo>
                  <a:pt x="603" y="170"/>
                  <a:pt x="603" y="170"/>
                  <a:pt x="603" y="170"/>
                </a:cubicBezTo>
                <a:cubicBezTo>
                  <a:pt x="617" y="156"/>
                  <a:pt x="626" y="138"/>
                  <a:pt x="630" y="120"/>
                </a:cubicBezTo>
                <a:cubicBezTo>
                  <a:pt x="549" y="200"/>
                  <a:pt x="549" y="200"/>
                  <a:pt x="549" y="200"/>
                </a:cubicBezTo>
                <a:cubicBezTo>
                  <a:pt x="543" y="206"/>
                  <a:pt x="535" y="209"/>
                  <a:pt x="527" y="209"/>
                </a:cubicBezTo>
                <a:cubicBezTo>
                  <a:pt x="519" y="209"/>
                  <a:pt x="511" y="206"/>
                  <a:pt x="505" y="200"/>
                </a:cubicBezTo>
                <a:cubicBezTo>
                  <a:pt x="492" y="187"/>
                  <a:pt x="492" y="167"/>
                  <a:pt x="505" y="155"/>
                </a:cubicBezTo>
                <a:cubicBezTo>
                  <a:pt x="615" y="44"/>
                  <a:pt x="615" y="44"/>
                  <a:pt x="615" y="44"/>
                </a:cubicBezTo>
                <a:cubicBezTo>
                  <a:pt x="612" y="39"/>
                  <a:pt x="607" y="34"/>
                  <a:pt x="603" y="29"/>
                </a:cubicBezTo>
                <a:cubicBezTo>
                  <a:pt x="603" y="29"/>
                  <a:pt x="603" y="29"/>
                  <a:pt x="603" y="29"/>
                </a:cubicBezTo>
                <a:cubicBezTo>
                  <a:pt x="583" y="9"/>
                  <a:pt x="558" y="0"/>
                  <a:pt x="532"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7562850" y="3789364"/>
            <a:ext cx="585788" cy="677863"/>
          </a:xfrm>
          <a:custGeom>
            <a:avLst/>
            <a:gdLst>
              <a:gd name="T0" fmla="*/ 123 w 143"/>
              <a:gd name="T1" fmla="*/ 0 h 165"/>
              <a:gd name="T2" fmla="*/ 13 w 143"/>
              <a:gd name="T3" fmla="*/ 111 h 165"/>
              <a:gd name="T4" fmla="*/ 13 w 143"/>
              <a:gd name="T5" fmla="*/ 156 h 165"/>
              <a:gd name="T6" fmla="*/ 35 w 143"/>
              <a:gd name="T7" fmla="*/ 165 h 165"/>
              <a:gd name="T8" fmla="*/ 57 w 143"/>
              <a:gd name="T9" fmla="*/ 156 h 165"/>
              <a:gd name="T10" fmla="*/ 138 w 143"/>
              <a:gd name="T11" fmla="*/ 76 h 165"/>
              <a:gd name="T12" fmla="*/ 123 w 143"/>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43" h="165">
                <a:moveTo>
                  <a:pt x="123" y="0"/>
                </a:moveTo>
                <a:cubicBezTo>
                  <a:pt x="13" y="111"/>
                  <a:pt x="13" y="111"/>
                  <a:pt x="13" y="111"/>
                </a:cubicBezTo>
                <a:cubicBezTo>
                  <a:pt x="0" y="123"/>
                  <a:pt x="0" y="143"/>
                  <a:pt x="13" y="156"/>
                </a:cubicBezTo>
                <a:cubicBezTo>
                  <a:pt x="19" y="162"/>
                  <a:pt x="27" y="165"/>
                  <a:pt x="35" y="165"/>
                </a:cubicBezTo>
                <a:cubicBezTo>
                  <a:pt x="43" y="165"/>
                  <a:pt x="51" y="162"/>
                  <a:pt x="57" y="156"/>
                </a:cubicBezTo>
                <a:cubicBezTo>
                  <a:pt x="138" y="76"/>
                  <a:pt x="138" y="76"/>
                  <a:pt x="138" y="76"/>
                </a:cubicBezTo>
                <a:cubicBezTo>
                  <a:pt x="143" y="50"/>
                  <a:pt x="138" y="23"/>
                  <a:pt x="123" y="0"/>
                </a:cubicBezTo>
              </a:path>
            </a:pathLst>
          </a:custGeom>
          <a:solidFill>
            <a:srgbClr val="9F3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4714875" y="455614"/>
            <a:ext cx="2794000" cy="2735263"/>
          </a:xfrm>
          <a:custGeom>
            <a:avLst/>
            <a:gdLst>
              <a:gd name="T0" fmla="*/ 565 w 682"/>
              <a:gd name="T1" fmla="*/ 0 h 667"/>
              <a:gd name="T2" fmla="*/ 489 w 682"/>
              <a:gd name="T3" fmla="*/ 31 h 667"/>
              <a:gd name="T4" fmla="*/ 368 w 682"/>
              <a:gd name="T5" fmla="*/ 153 h 667"/>
              <a:gd name="T6" fmla="*/ 371 w 682"/>
              <a:gd name="T7" fmla="*/ 156 h 667"/>
              <a:gd name="T8" fmla="*/ 371 w 682"/>
              <a:gd name="T9" fmla="*/ 156 h 667"/>
              <a:gd name="T10" fmla="*/ 371 w 682"/>
              <a:gd name="T11" fmla="*/ 277 h 667"/>
              <a:gd name="T12" fmla="*/ 118 w 682"/>
              <a:gd name="T13" fmla="*/ 531 h 667"/>
              <a:gd name="T14" fmla="*/ 57 w 682"/>
              <a:gd name="T15" fmla="*/ 556 h 667"/>
              <a:gd name="T16" fmla="*/ 6 w 682"/>
              <a:gd name="T17" fmla="*/ 539 h 667"/>
              <a:gd name="T18" fmla="*/ 36 w 682"/>
              <a:gd name="T19" fmla="*/ 636 h 667"/>
              <a:gd name="T20" fmla="*/ 36 w 682"/>
              <a:gd name="T21" fmla="*/ 636 h 667"/>
              <a:gd name="T22" fmla="*/ 111 w 682"/>
              <a:gd name="T23" fmla="*/ 667 h 667"/>
              <a:gd name="T24" fmla="*/ 187 w 682"/>
              <a:gd name="T25" fmla="*/ 636 h 667"/>
              <a:gd name="T26" fmla="*/ 640 w 682"/>
              <a:gd name="T27" fmla="*/ 182 h 667"/>
              <a:gd name="T28" fmla="*/ 640 w 682"/>
              <a:gd name="T29" fmla="*/ 31 h 667"/>
              <a:gd name="T30" fmla="*/ 640 w 682"/>
              <a:gd name="T31" fmla="*/ 31 h 667"/>
              <a:gd name="T32" fmla="*/ 565 w 682"/>
              <a:gd name="T33"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 h="667">
                <a:moveTo>
                  <a:pt x="565" y="0"/>
                </a:moveTo>
                <a:cubicBezTo>
                  <a:pt x="537" y="0"/>
                  <a:pt x="510" y="11"/>
                  <a:pt x="489" y="31"/>
                </a:cubicBezTo>
                <a:cubicBezTo>
                  <a:pt x="368" y="153"/>
                  <a:pt x="368" y="153"/>
                  <a:pt x="368" y="153"/>
                </a:cubicBezTo>
                <a:cubicBezTo>
                  <a:pt x="369" y="154"/>
                  <a:pt x="370" y="155"/>
                  <a:pt x="371" y="156"/>
                </a:cubicBezTo>
                <a:cubicBezTo>
                  <a:pt x="371" y="156"/>
                  <a:pt x="371" y="156"/>
                  <a:pt x="371" y="156"/>
                </a:cubicBezTo>
                <a:cubicBezTo>
                  <a:pt x="405" y="189"/>
                  <a:pt x="405" y="244"/>
                  <a:pt x="371" y="277"/>
                </a:cubicBezTo>
                <a:cubicBezTo>
                  <a:pt x="118" y="531"/>
                  <a:pt x="118" y="531"/>
                  <a:pt x="118" y="531"/>
                </a:cubicBezTo>
                <a:cubicBezTo>
                  <a:pt x="101" y="547"/>
                  <a:pt x="79" y="556"/>
                  <a:pt x="57" y="556"/>
                </a:cubicBezTo>
                <a:cubicBezTo>
                  <a:pt x="39" y="556"/>
                  <a:pt x="21" y="550"/>
                  <a:pt x="6" y="539"/>
                </a:cubicBezTo>
                <a:cubicBezTo>
                  <a:pt x="0" y="573"/>
                  <a:pt x="9" y="610"/>
                  <a:pt x="36" y="636"/>
                </a:cubicBezTo>
                <a:cubicBezTo>
                  <a:pt x="36" y="636"/>
                  <a:pt x="36" y="636"/>
                  <a:pt x="36" y="636"/>
                </a:cubicBezTo>
                <a:cubicBezTo>
                  <a:pt x="56" y="657"/>
                  <a:pt x="84" y="667"/>
                  <a:pt x="111" y="667"/>
                </a:cubicBezTo>
                <a:cubicBezTo>
                  <a:pt x="139" y="667"/>
                  <a:pt x="166" y="657"/>
                  <a:pt x="187" y="636"/>
                </a:cubicBezTo>
                <a:cubicBezTo>
                  <a:pt x="640" y="182"/>
                  <a:pt x="640" y="182"/>
                  <a:pt x="640" y="182"/>
                </a:cubicBezTo>
                <a:cubicBezTo>
                  <a:pt x="682" y="141"/>
                  <a:pt x="682" y="73"/>
                  <a:pt x="640" y="31"/>
                </a:cubicBezTo>
                <a:cubicBezTo>
                  <a:pt x="640" y="31"/>
                  <a:pt x="640" y="31"/>
                  <a:pt x="640" y="31"/>
                </a:cubicBezTo>
                <a:cubicBezTo>
                  <a:pt x="619" y="11"/>
                  <a:pt x="592" y="0"/>
                  <a:pt x="565" y="0"/>
                </a:cubicBezTo>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740275" y="1084264"/>
            <a:ext cx="1635125" cy="1651000"/>
          </a:xfrm>
          <a:custGeom>
            <a:avLst/>
            <a:gdLst>
              <a:gd name="T0" fmla="*/ 362 w 399"/>
              <a:gd name="T1" fmla="*/ 0 h 403"/>
              <a:gd name="T2" fmla="*/ 30 w 399"/>
              <a:gd name="T3" fmla="*/ 332 h 403"/>
              <a:gd name="T4" fmla="*/ 0 w 399"/>
              <a:gd name="T5" fmla="*/ 386 h 403"/>
              <a:gd name="T6" fmla="*/ 51 w 399"/>
              <a:gd name="T7" fmla="*/ 403 h 403"/>
              <a:gd name="T8" fmla="*/ 112 w 399"/>
              <a:gd name="T9" fmla="*/ 378 h 403"/>
              <a:gd name="T10" fmla="*/ 365 w 399"/>
              <a:gd name="T11" fmla="*/ 124 h 403"/>
              <a:gd name="T12" fmla="*/ 365 w 399"/>
              <a:gd name="T13" fmla="*/ 3 h 403"/>
              <a:gd name="T14" fmla="*/ 365 w 399"/>
              <a:gd name="T15" fmla="*/ 3 h 403"/>
              <a:gd name="T16" fmla="*/ 362 w 39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403">
                <a:moveTo>
                  <a:pt x="362" y="0"/>
                </a:moveTo>
                <a:cubicBezTo>
                  <a:pt x="30" y="332"/>
                  <a:pt x="30" y="332"/>
                  <a:pt x="30" y="332"/>
                </a:cubicBezTo>
                <a:cubicBezTo>
                  <a:pt x="14" y="347"/>
                  <a:pt x="4" y="366"/>
                  <a:pt x="0" y="386"/>
                </a:cubicBezTo>
                <a:cubicBezTo>
                  <a:pt x="15" y="397"/>
                  <a:pt x="33" y="403"/>
                  <a:pt x="51" y="403"/>
                </a:cubicBezTo>
                <a:cubicBezTo>
                  <a:pt x="73" y="403"/>
                  <a:pt x="95" y="394"/>
                  <a:pt x="112" y="378"/>
                </a:cubicBezTo>
                <a:cubicBezTo>
                  <a:pt x="365" y="124"/>
                  <a:pt x="365" y="124"/>
                  <a:pt x="365" y="124"/>
                </a:cubicBezTo>
                <a:cubicBezTo>
                  <a:pt x="399" y="91"/>
                  <a:pt x="399" y="36"/>
                  <a:pt x="365" y="3"/>
                </a:cubicBezTo>
                <a:cubicBezTo>
                  <a:pt x="365" y="3"/>
                  <a:pt x="365" y="3"/>
                  <a:pt x="365" y="3"/>
                </a:cubicBezTo>
                <a:cubicBezTo>
                  <a:pt x="364" y="2"/>
                  <a:pt x="363" y="1"/>
                  <a:pt x="362" y="0"/>
                </a:cubicBezTo>
              </a:path>
            </a:pathLst>
          </a:custGeom>
          <a:solidFill>
            <a:srgbClr val="649F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3330575" y="3609976"/>
            <a:ext cx="2262188" cy="2238375"/>
          </a:xfrm>
          <a:custGeom>
            <a:avLst/>
            <a:gdLst>
              <a:gd name="T0" fmla="*/ 502 w 552"/>
              <a:gd name="T1" fmla="*/ 0 h 546"/>
              <a:gd name="T2" fmla="*/ 468 w 552"/>
              <a:gd name="T3" fmla="*/ 14 h 546"/>
              <a:gd name="T4" fmla="*/ 18 w 552"/>
              <a:gd name="T5" fmla="*/ 464 h 546"/>
              <a:gd name="T6" fmla="*/ 18 w 552"/>
              <a:gd name="T7" fmla="*/ 532 h 546"/>
              <a:gd name="T8" fmla="*/ 52 w 552"/>
              <a:gd name="T9" fmla="*/ 546 h 546"/>
              <a:gd name="T10" fmla="*/ 86 w 552"/>
              <a:gd name="T11" fmla="*/ 532 h 546"/>
              <a:gd name="T12" fmla="*/ 536 w 552"/>
              <a:gd name="T13" fmla="*/ 82 h 546"/>
              <a:gd name="T14" fmla="*/ 549 w 552"/>
              <a:gd name="T15" fmla="*/ 38 h 546"/>
              <a:gd name="T16" fmla="*/ 466 w 552"/>
              <a:gd name="T17" fmla="*/ 120 h 546"/>
              <a:gd name="T18" fmla="*/ 449 w 552"/>
              <a:gd name="T19" fmla="*/ 127 h 546"/>
              <a:gd name="T20" fmla="*/ 432 w 552"/>
              <a:gd name="T21" fmla="*/ 120 h 546"/>
              <a:gd name="T22" fmla="*/ 432 w 552"/>
              <a:gd name="T23" fmla="*/ 86 h 546"/>
              <a:gd name="T24" fmla="*/ 516 w 552"/>
              <a:gd name="T25" fmla="*/ 3 h 546"/>
              <a:gd name="T26" fmla="*/ 502 w 552"/>
              <a:gd name="T2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2" h="546">
                <a:moveTo>
                  <a:pt x="502" y="0"/>
                </a:moveTo>
                <a:cubicBezTo>
                  <a:pt x="489" y="0"/>
                  <a:pt x="477" y="5"/>
                  <a:pt x="468" y="14"/>
                </a:cubicBezTo>
                <a:cubicBezTo>
                  <a:pt x="18" y="464"/>
                  <a:pt x="18" y="464"/>
                  <a:pt x="18" y="464"/>
                </a:cubicBezTo>
                <a:cubicBezTo>
                  <a:pt x="0" y="482"/>
                  <a:pt x="0" y="513"/>
                  <a:pt x="18" y="532"/>
                </a:cubicBezTo>
                <a:cubicBezTo>
                  <a:pt x="28" y="541"/>
                  <a:pt x="40" y="546"/>
                  <a:pt x="52" y="546"/>
                </a:cubicBezTo>
                <a:cubicBezTo>
                  <a:pt x="65" y="546"/>
                  <a:pt x="77" y="541"/>
                  <a:pt x="86" y="532"/>
                </a:cubicBezTo>
                <a:cubicBezTo>
                  <a:pt x="536" y="82"/>
                  <a:pt x="536" y="82"/>
                  <a:pt x="536" y="82"/>
                </a:cubicBezTo>
                <a:cubicBezTo>
                  <a:pt x="548" y="70"/>
                  <a:pt x="552" y="54"/>
                  <a:pt x="549" y="38"/>
                </a:cubicBezTo>
                <a:cubicBezTo>
                  <a:pt x="466" y="120"/>
                  <a:pt x="466" y="120"/>
                  <a:pt x="466" y="120"/>
                </a:cubicBezTo>
                <a:cubicBezTo>
                  <a:pt x="462" y="125"/>
                  <a:pt x="455" y="127"/>
                  <a:pt x="449" y="127"/>
                </a:cubicBezTo>
                <a:cubicBezTo>
                  <a:pt x="443" y="127"/>
                  <a:pt x="437" y="125"/>
                  <a:pt x="432" y="120"/>
                </a:cubicBezTo>
                <a:cubicBezTo>
                  <a:pt x="423" y="111"/>
                  <a:pt x="423" y="96"/>
                  <a:pt x="432" y="86"/>
                </a:cubicBezTo>
                <a:cubicBezTo>
                  <a:pt x="516" y="3"/>
                  <a:pt x="516" y="3"/>
                  <a:pt x="516" y="3"/>
                </a:cubicBezTo>
                <a:cubicBezTo>
                  <a:pt x="511" y="1"/>
                  <a:pt x="507" y="0"/>
                  <a:pt x="502"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5445125" y="1128714"/>
            <a:ext cx="2638425" cy="2636838"/>
          </a:xfrm>
          <a:custGeom>
            <a:avLst/>
            <a:gdLst>
              <a:gd name="T0" fmla="*/ 618 w 644"/>
              <a:gd name="T1" fmla="*/ 0 h 643"/>
              <a:gd name="T2" fmla="*/ 601 w 644"/>
              <a:gd name="T3" fmla="*/ 7 h 643"/>
              <a:gd name="T4" fmla="*/ 0 w 644"/>
              <a:gd name="T5" fmla="*/ 608 h 643"/>
              <a:gd name="T6" fmla="*/ 20 w 644"/>
              <a:gd name="T7" fmla="*/ 619 h 643"/>
              <a:gd name="T8" fmla="*/ 33 w 644"/>
              <a:gd name="T9" fmla="*/ 643 h 643"/>
              <a:gd name="T10" fmla="*/ 635 w 644"/>
              <a:gd name="T11" fmla="*/ 41 h 643"/>
              <a:gd name="T12" fmla="*/ 635 w 644"/>
              <a:gd name="T13" fmla="*/ 7 h 643"/>
              <a:gd name="T14" fmla="*/ 618 w 644"/>
              <a:gd name="T15" fmla="*/ 0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4" h="643">
                <a:moveTo>
                  <a:pt x="618" y="0"/>
                </a:moveTo>
                <a:cubicBezTo>
                  <a:pt x="611" y="0"/>
                  <a:pt x="605" y="2"/>
                  <a:pt x="601" y="7"/>
                </a:cubicBezTo>
                <a:cubicBezTo>
                  <a:pt x="0" y="608"/>
                  <a:pt x="0" y="608"/>
                  <a:pt x="0" y="608"/>
                </a:cubicBezTo>
                <a:cubicBezTo>
                  <a:pt x="7" y="610"/>
                  <a:pt x="14" y="614"/>
                  <a:pt x="20" y="619"/>
                </a:cubicBezTo>
                <a:cubicBezTo>
                  <a:pt x="26" y="626"/>
                  <a:pt x="31" y="634"/>
                  <a:pt x="33" y="643"/>
                </a:cubicBezTo>
                <a:cubicBezTo>
                  <a:pt x="635" y="41"/>
                  <a:pt x="635" y="41"/>
                  <a:pt x="635" y="41"/>
                </a:cubicBezTo>
                <a:cubicBezTo>
                  <a:pt x="644" y="32"/>
                  <a:pt x="644" y="16"/>
                  <a:pt x="635" y="7"/>
                </a:cubicBezTo>
                <a:cubicBezTo>
                  <a:pt x="630" y="2"/>
                  <a:pt x="624" y="0"/>
                  <a:pt x="618"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5064125" y="3621089"/>
            <a:ext cx="515938" cy="509588"/>
          </a:xfrm>
          <a:custGeom>
            <a:avLst/>
            <a:gdLst>
              <a:gd name="T0" fmla="*/ 93 w 126"/>
              <a:gd name="T1" fmla="*/ 0 h 124"/>
              <a:gd name="T2" fmla="*/ 9 w 126"/>
              <a:gd name="T3" fmla="*/ 83 h 124"/>
              <a:gd name="T4" fmla="*/ 9 w 126"/>
              <a:gd name="T5" fmla="*/ 117 h 124"/>
              <a:gd name="T6" fmla="*/ 26 w 126"/>
              <a:gd name="T7" fmla="*/ 124 h 124"/>
              <a:gd name="T8" fmla="*/ 43 w 126"/>
              <a:gd name="T9" fmla="*/ 117 h 124"/>
              <a:gd name="T10" fmla="*/ 126 w 126"/>
              <a:gd name="T11" fmla="*/ 35 h 124"/>
              <a:gd name="T12" fmla="*/ 113 w 126"/>
              <a:gd name="T13" fmla="*/ 11 h 124"/>
              <a:gd name="T14" fmla="*/ 93 w 126"/>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4">
                <a:moveTo>
                  <a:pt x="93" y="0"/>
                </a:moveTo>
                <a:cubicBezTo>
                  <a:pt x="9" y="83"/>
                  <a:pt x="9" y="83"/>
                  <a:pt x="9" y="83"/>
                </a:cubicBezTo>
                <a:cubicBezTo>
                  <a:pt x="0" y="93"/>
                  <a:pt x="0" y="108"/>
                  <a:pt x="9" y="117"/>
                </a:cubicBezTo>
                <a:cubicBezTo>
                  <a:pt x="14" y="122"/>
                  <a:pt x="20" y="124"/>
                  <a:pt x="26" y="124"/>
                </a:cubicBezTo>
                <a:cubicBezTo>
                  <a:pt x="32" y="124"/>
                  <a:pt x="39" y="122"/>
                  <a:pt x="43" y="117"/>
                </a:cubicBezTo>
                <a:cubicBezTo>
                  <a:pt x="126" y="35"/>
                  <a:pt x="126" y="35"/>
                  <a:pt x="126" y="35"/>
                </a:cubicBezTo>
                <a:cubicBezTo>
                  <a:pt x="124" y="26"/>
                  <a:pt x="119" y="18"/>
                  <a:pt x="113" y="11"/>
                </a:cubicBezTo>
                <a:cubicBezTo>
                  <a:pt x="107" y="6"/>
                  <a:pt x="100" y="2"/>
                  <a:pt x="93" y="0"/>
                </a:cubicBezTo>
              </a:path>
            </a:pathLst>
          </a:custGeom>
          <a:solidFill>
            <a:srgbClr val="3E7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746125" y="3810001"/>
            <a:ext cx="3019425" cy="3001963"/>
          </a:xfrm>
          <a:custGeom>
            <a:avLst/>
            <a:gdLst>
              <a:gd name="T0" fmla="*/ 711 w 737"/>
              <a:gd name="T1" fmla="*/ 0 h 732"/>
              <a:gd name="T2" fmla="*/ 694 w 737"/>
              <a:gd name="T3" fmla="*/ 7 h 732"/>
              <a:gd name="T4" fmla="*/ 9 w 737"/>
              <a:gd name="T5" fmla="*/ 691 h 732"/>
              <a:gd name="T6" fmla="*/ 9 w 737"/>
              <a:gd name="T7" fmla="*/ 725 h 732"/>
              <a:gd name="T8" fmla="*/ 26 w 737"/>
              <a:gd name="T9" fmla="*/ 732 h 732"/>
              <a:gd name="T10" fmla="*/ 43 w 737"/>
              <a:gd name="T11" fmla="*/ 725 h 732"/>
              <a:gd name="T12" fmla="*/ 728 w 737"/>
              <a:gd name="T13" fmla="*/ 41 h 732"/>
              <a:gd name="T14" fmla="*/ 728 w 737"/>
              <a:gd name="T15" fmla="*/ 7 h 732"/>
              <a:gd name="T16" fmla="*/ 711 w 737"/>
              <a:gd name="T17" fmla="*/ 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7" h="732">
                <a:moveTo>
                  <a:pt x="711" y="0"/>
                </a:moveTo>
                <a:cubicBezTo>
                  <a:pt x="704" y="0"/>
                  <a:pt x="698" y="2"/>
                  <a:pt x="694" y="7"/>
                </a:cubicBezTo>
                <a:cubicBezTo>
                  <a:pt x="9" y="691"/>
                  <a:pt x="9" y="691"/>
                  <a:pt x="9" y="691"/>
                </a:cubicBezTo>
                <a:cubicBezTo>
                  <a:pt x="0" y="700"/>
                  <a:pt x="0" y="716"/>
                  <a:pt x="9" y="725"/>
                </a:cubicBezTo>
                <a:cubicBezTo>
                  <a:pt x="14" y="730"/>
                  <a:pt x="20" y="732"/>
                  <a:pt x="26" y="732"/>
                </a:cubicBezTo>
                <a:cubicBezTo>
                  <a:pt x="32" y="732"/>
                  <a:pt x="39" y="730"/>
                  <a:pt x="43" y="725"/>
                </a:cubicBezTo>
                <a:cubicBezTo>
                  <a:pt x="728" y="41"/>
                  <a:pt x="728" y="41"/>
                  <a:pt x="728" y="41"/>
                </a:cubicBezTo>
                <a:cubicBezTo>
                  <a:pt x="737" y="31"/>
                  <a:pt x="737" y="16"/>
                  <a:pt x="728" y="7"/>
                </a:cubicBezTo>
                <a:cubicBezTo>
                  <a:pt x="723" y="2"/>
                  <a:pt x="717" y="0"/>
                  <a:pt x="711"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2565400" y="1250951"/>
            <a:ext cx="879475" cy="885825"/>
          </a:xfrm>
          <a:custGeom>
            <a:avLst/>
            <a:gdLst>
              <a:gd name="T0" fmla="*/ 5 w 215"/>
              <a:gd name="T1" fmla="*/ 211 h 216"/>
              <a:gd name="T2" fmla="*/ 5 w 215"/>
              <a:gd name="T3" fmla="*/ 211 h 216"/>
              <a:gd name="T4" fmla="*/ 5 w 215"/>
              <a:gd name="T5" fmla="*/ 194 h 216"/>
              <a:gd name="T6" fmla="*/ 194 w 215"/>
              <a:gd name="T7" fmla="*/ 5 h 216"/>
              <a:gd name="T8" fmla="*/ 211 w 215"/>
              <a:gd name="T9" fmla="*/ 5 h 216"/>
              <a:gd name="T10" fmla="*/ 211 w 215"/>
              <a:gd name="T11" fmla="*/ 22 h 216"/>
              <a:gd name="T12" fmla="*/ 22 w 215"/>
              <a:gd name="T13" fmla="*/ 211 h 216"/>
              <a:gd name="T14" fmla="*/ 5 w 215"/>
              <a:gd name="T15" fmla="*/ 21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16">
                <a:moveTo>
                  <a:pt x="5" y="211"/>
                </a:moveTo>
                <a:cubicBezTo>
                  <a:pt x="5" y="211"/>
                  <a:pt x="5" y="211"/>
                  <a:pt x="5" y="211"/>
                </a:cubicBezTo>
                <a:cubicBezTo>
                  <a:pt x="0" y="206"/>
                  <a:pt x="0" y="199"/>
                  <a:pt x="5" y="194"/>
                </a:cubicBezTo>
                <a:cubicBezTo>
                  <a:pt x="194" y="5"/>
                  <a:pt x="194" y="5"/>
                  <a:pt x="194" y="5"/>
                </a:cubicBezTo>
                <a:cubicBezTo>
                  <a:pt x="198" y="0"/>
                  <a:pt x="206" y="0"/>
                  <a:pt x="211" y="5"/>
                </a:cubicBezTo>
                <a:cubicBezTo>
                  <a:pt x="215" y="10"/>
                  <a:pt x="215" y="17"/>
                  <a:pt x="211" y="22"/>
                </a:cubicBezTo>
                <a:cubicBezTo>
                  <a:pt x="22" y="211"/>
                  <a:pt x="22" y="211"/>
                  <a:pt x="22" y="211"/>
                </a:cubicBezTo>
                <a:cubicBezTo>
                  <a:pt x="17" y="216"/>
                  <a:pt x="9" y="216"/>
                  <a:pt x="5" y="211"/>
                </a:cubicBezTo>
                <a:close/>
              </a:path>
            </a:pathLst>
          </a:cu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7718425" y="4568826"/>
            <a:ext cx="1371600" cy="1370013"/>
          </a:xfrm>
          <a:custGeom>
            <a:avLst/>
            <a:gdLst>
              <a:gd name="T0" fmla="*/ 5 w 335"/>
              <a:gd name="T1" fmla="*/ 329 h 334"/>
              <a:gd name="T2" fmla="*/ 5 w 335"/>
              <a:gd name="T3" fmla="*/ 329 h 334"/>
              <a:gd name="T4" fmla="*/ 5 w 335"/>
              <a:gd name="T5" fmla="*/ 312 h 334"/>
              <a:gd name="T6" fmla="*/ 313 w 335"/>
              <a:gd name="T7" fmla="*/ 4 h 334"/>
              <a:gd name="T8" fmla="*/ 330 w 335"/>
              <a:gd name="T9" fmla="*/ 4 h 334"/>
              <a:gd name="T10" fmla="*/ 330 w 335"/>
              <a:gd name="T11" fmla="*/ 21 h 334"/>
              <a:gd name="T12" fmla="*/ 22 w 335"/>
              <a:gd name="T13" fmla="*/ 329 h 334"/>
              <a:gd name="T14" fmla="*/ 5 w 335"/>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4">
                <a:moveTo>
                  <a:pt x="5" y="329"/>
                </a:moveTo>
                <a:cubicBezTo>
                  <a:pt x="5" y="329"/>
                  <a:pt x="5" y="329"/>
                  <a:pt x="5" y="329"/>
                </a:cubicBezTo>
                <a:cubicBezTo>
                  <a:pt x="0" y="325"/>
                  <a:pt x="0" y="317"/>
                  <a:pt x="5" y="312"/>
                </a:cubicBezTo>
                <a:cubicBezTo>
                  <a:pt x="313" y="4"/>
                  <a:pt x="313" y="4"/>
                  <a:pt x="313" y="4"/>
                </a:cubicBezTo>
                <a:cubicBezTo>
                  <a:pt x="318" y="0"/>
                  <a:pt x="325" y="0"/>
                  <a:pt x="330" y="4"/>
                </a:cubicBezTo>
                <a:cubicBezTo>
                  <a:pt x="335" y="9"/>
                  <a:pt x="335" y="17"/>
                  <a:pt x="330" y="21"/>
                </a:cubicBezTo>
                <a:cubicBezTo>
                  <a:pt x="22" y="329"/>
                  <a:pt x="22" y="329"/>
                  <a:pt x="22" y="329"/>
                </a:cubicBezTo>
                <a:cubicBezTo>
                  <a:pt x="17" y="334"/>
                  <a:pt x="10" y="334"/>
                  <a:pt x="5"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9496425" y="2185989"/>
            <a:ext cx="1368425" cy="1370013"/>
          </a:xfrm>
          <a:custGeom>
            <a:avLst/>
            <a:gdLst>
              <a:gd name="T0" fmla="*/ 4 w 334"/>
              <a:gd name="T1" fmla="*/ 329 h 334"/>
              <a:gd name="T2" fmla="*/ 4 w 334"/>
              <a:gd name="T3" fmla="*/ 329 h 334"/>
              <a:gd name="T4" fmla="*/ 4 w 334"/>
              <a:gd name="T5" fmla="*/ 312 h 334"/>
              <a:gd name="T6" fmla="*/ 313 w 334"/>
              <a:gd name="T7" fmla="*/ 4 h 334"/>
              <a:gd name="T8" fmla="*/ 330 w 334"/>
              <a:gd name="T9" fmla="*/ 4 h 334"/>
              <a:gd name="T10" fmla="*/ 330 w 334"/>
              <a:gd name="T11" fmla="*/ 21 h 334"/>
              <a:gd name="T12" fmla="*/ 21 w 334"/>
              <a:gd name="T13" fmla="*/ 329 h 334"/>
              <a:gd name="T14" fmla="*/ 4 w 334"/>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29"/>
                </a:moveTo>
                <a:cubicBezTo>
                  <a:pt x="4" y="329"/>
                  <a:pt x="4" y="329"/>
                  <a:pt x="4" y="329"/>
                </a:cubicBezTo>
                <a:cubicBezTo>
                  <a:pt x="0" y="325"/>
                  <a:pt x="0" y="317"/>
                  <a:pt x="4" y="312"/>
                </a:cubicBezTo>
                <a:cubicBezTo>
                  <a:pt x="313" y="4"/>
                  <a:pt x="313" y="4"/>
                  <a:pt x="313" y="4"/>
                </a:cubicBezTo>
                <a:cubicBezTo>
                  <a:pt x="317" y="0"/>
                  <a:pt x="325" y="0"/>
                  <a:pt x="330" y="4"/>
                </a:cubicBezTo>
                <a:cubicBezTo>
                  <a:pt x="334" y="9"/>
                  <a:pt x="334" y="17"/>
                  <a:pt x="330" y="21"/>
                </a:cubicBezTo>
                <a:cubicBezTo>
                  <a:pt x="21" y="329"/>
                  <a:pt x="21" y="329"/>
                  <a:pt x="21" y="329"/>
                </a:cubicBezTo>
                <a:cubicBezTo>
                  <a:pt x="17" y="334"/>
                  <a:pt x="9" y="334"/>
                  <a:pt x="4"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7938" y="3646489"/>
            <a:ext cx="1368425" cy="1370013"/>
          </a:xfrm>
          <a:custGeom>
            <a:avLst/>
            <a:gdLst>
              <a:gd name="T0" fmla="*/ 4 w 334"/>
              <a:gd name="T1" fmla="*/ 330 h 334"/>
              <a:gd name="T2" fmla="*/ 4 w 334"/>
              <a:gd name="T3" fmla="*/ 330 h 334"/>
              <a:gd name="T4" fmla="*/ 4 w 334"/>
              <a:gd name="T5" fmla="*/ 313 h 334"/>
              <a:gd name="T6" fmla="*/ 312 w 334"/>
              <a:gd name="T7" fmla="*/ 4 h 334"/>
              <a:gd name="T8" fmla="*/ 329 w 334"/>
              <a:gd name="T9" fmla="*/ 4 h 334"/>
              <a:gd name="T10" fmla="*/ 329 w 334"/>
              <a:gd name="T11" fmla="*/ 21 h 334"/>
              <a:gd name="T12" fmla="*/ 21 w 334"/>
              <a:gd name="T13" fmla="*/ 330 h 334"/>
              <a:gd name="T14" fmla="*/ 4 w 334"/>
              <a:gd name="T15" fmla="*/ 330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30"/>
                </a:moveTo>
                <a:cubicBezTo>
                  <a:pt x="4" y="330"/>
                  <a:pt x="4" y="330"/>
                  <a:pt x="4" y="330"/>
                </a:cubicBezTo>
                <a:cubicBezTo>
                  <a:pt x="0" y="325"/>
                  <a:pt x="0" y="317"/>
                  <a:pt x="4" y="313"/>
                </a:cubicBezTo>
                <a:cubicBezTo>
                  <a:pt x="312" y="4"/>
                  <a:pt x="312" y="4"/>
                  <a:pt x="312" y="4"/>
                </a:cubicBezTo>
                <a:cubicBezTo>
                  <a:pt x="317" y="0"/>
                  <a:pt x="325" y="0"/>
                  <a:pt x="329" y="4"/>
                </a:cubicBezTo>
                <a:cubicBezTo>
                  <a:pt x="334" y="9"/>
                  <a:pt x="334" y="17"/>
                  <a:pt x="329" y="21"/>
                </a:cubicBezTo>
                <a:cubicBezTo>
                  <a:pt x="21" y="330"/>
                  <a:pt x="21" y="330"/>
                  <a:pt x="21" y="330"/>
                </a:cubicBezTo>
                <a:cubicBezTo>
                  <a:pt x="17" y="334"/>
                  <a:pt x="9" y="334"/>
                  <a:pt x="4" y="330"/>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7645400" y="2460626"/>
            <a:ext cx="1371600" cy="1374775"/>
          </a:xfrm>
          <a:custGeom>
            <a:avLst/>
            <a:gdLst>
              <a:gd name="T0" fmla="*/ 5 w 335"/>
              <a:gd name="T1" fmla="*/ 330 h 335"/>
              <a:gd name="T2" fmla="*/ 5 w 335"/>
              <a:gd name="T3" fmla="*/ 330 h 335"/>
              <a:gd name="T4" fmla="*/ 5 w 335"/>
              <a:gd name="T5" fmla="*/ 313 h 335"/>
              <a:gd name="T6" fmla="*/ 313 w 335"/>
              <a:gd name="T7" fmla="*/ 5 h 335"/>
              <a:gd name="T8" fmla="*/ 330 w 335"/>
              <a:gd name="T9" fmla="*/ 5 h 335"/>
              <a:gd name="T10" fmla="*/ 330 w 335"/>
              <a:gd name="T11" fmla="*/ 22 h 335"/>
              <a:gd name="T12" fmla="*/ 22 w 335"/>
              <a:gd name="T13" fmla="*/ 330 h 335"/>
              <a:gd name="T14" fmla="*/ 5 w 335"/>
              <a:gd name="T15" fmla="*/ 330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5">
                <a:moveTo>
                  <a:pt x="5" y="330"/>
                </a:moveTo>
                <a:cubicBezTo>
                  <a:pt x="5" y="330"/>
                  <a:pt x="5" y="330"/>
                  <a:pt x="5" y="330"/>
                </a:cubicBezTo>
                <a:cubicBezTo>
                  <a:pt x="0" y="326"/>
                  <a:pt x="0" y="318"/>
                  <a:pt x="5" y="313"/>
                </a:cubicBezTo>
                <a:cubicBezTo>
                  <a:pt x="313" y="5"/>
                  <a:pt x="313" y="5"/>
                  <a:pt x="313" y="5"/>
                </a:cubicBezTo>
                <a:cubicBezTo>
                  <a:pt x="318" y="0"/>
                  <a:pt x="325" y="0"/>
                  <a:pt x="330" y="5"/>
                </a:cubicBezTo>
                <a:cubicBezTo>
                  <a:pt x="335" y="10"/>
                  <a:pt x="335" y="17"/>
                  <a:pt x="330" y="22"/>
                </a:cubicBezTo>
                <a:cubicBezTo>
                  <a:pt x="22" y="330"/>
                  <a:pt x="22" y="330"/>
                  <a:pt x="22" y="330"/>
                </a:cubicBezTo>
                <a:cubicBezTo>
                  <a:pt x="17" y="335"/>
                  <a:pt x="10" y="335"/>
                  <a:pt x="5" y="330"/>
                </a:cubicBezTo>
                <a:close/>
              </a:path>
            </a:pathLst>
          </a:custGeom>
          <a:solidFill>
            <a:srgbClr val="F6CE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Oval 32"/>
          <p:cNvSpPr>
            <a:spLocks noChangeArrowheads="1"/>
          </p:cNvSpPr>
          <p:nvPr/>
        </p:nvSpPr>
        <p:spPr bwMode="auto">
          <a:xfrm>
            <a:off x="4084637" y="776289"/>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Oval 33"/>
          <p:cNvSpPr>
            <a:spLocks noChangeArrowheads="1"/>
          </p:cNvSpPr>
          <p:nvPr/>
        </p:nvSpPr>
        <p:spPr bwMode="auto">
          <a:xfrm>
            <a:off x="-4763" y="3695701"/>
            <a:ext cx="196850" cy="196850"/>
          </a:xfrm>
          <a:prstGeom prst="ellipse">
            <a:avLst/>
          </a:pr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Oval 34"/>
          <p:cNvSpPr>
            <a:spLocks noChangeArrowheads="1"/>
          </p:cNvSpPr>
          <p:nvPr/>
        </p:nvSpPr>
        <p:spPr bwMode="auto">
          <a:xfrm>
            <a:off x="9983787" y="1968501"/>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Oval 35"/>
          <p:cNvSpPr>
            <a:spLocks noChangeArrowheads="1"/>
          </p:cNvSpPr>
          <p:nvPr/>
        </p:nvSpPr>
        <p:spPr bwMode="auto">
          <a:xfrm>
            <a:off x="8143875" y="6081714"/>
            <a:ext cx="201613" cy="196850"/>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Oval 36"/>
          <p:cNvSpPr>
            <a:spLocks noChangeArrowheads="1"/>
          </p:cNvSpPr>
          <p:nvPr/>
        </p:nvSpPr>
        <p:spPr bwMode="auto">
          <a:xfrm>
            <a:off x="2252662" y="1862139"/>
            <a:ext cx="98425" cy="98425"/>
          </a:xfrm>
          <a:prstGeom prst="ellipse">
            <a:avLst/>
          </a:pr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Oval 37"/>
          <p:cNvSpPr>
            <a:spLocks noChangeArrowheads="1"/>
          </p:cNvSpPr>
          <p:nvPr/>
        </p:nvSpPr>
        <p:spPr bwMode="auto">
          <a:xfrm>
            <a:off x="2809875" y="1017589"/>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Oval 38"/>
          <p:cNvSpPr>
            <a:spLocks noChangeArrowheads="1"/>
          </p:cNvSpPr>
          <p:nvPr/>
        </p:nvSpPr>
        <p:spPr bwMode="auto">
          <a:xfrm>
            <a:off x="230187" y="1431926"/>
            <a:ext cx="314325"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Oval 39"/>
          <p:cNvSpPr>
            <a:spLocks noChangeArrowheads="1"/>
          </p:cNvSpPr>
          <p:nvPr/>
        </p:nvSpPr>
        <p:spPr bwMode="auto">
          <a:xfrm>
            <a:off x="9823450" y="1017589"/>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Oval 40"/>
          <p:cNvSpPr>
            <a:spLocks noChangeArrowheads="1"/>
          </p:cNvSpPr>
          <p:nvPr/>
        </p:nvSpPr>
        <p:spPr bwMode="auto">
          <a:xfrm>
            <a:off x="2125662" y="800101"/>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Oval 41"/>
          <p:cNvSpPr>
            <a:spLocks noChangeArrowheads="1"/>
          </p:cNvSpPr>
          <p:nvPr/>
        </p:nvSpPr>
        <p:spPr bwMode="auto">
          <a:xfrm>
            <a:off x="1622425" y="3076576"/>
            <a:ext cx="147638" cy="147638"/>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Oval 42"/>
          <p:cNvSpPr>
            <a:spLocks noChangeArrowheads="1"/>
          </p:cNvSpPr>
          <p:nvPr/>
        </p:nvSpPr>
        <p:spPr bwMode="auto">
          <a:xfrm>
            <a:off x="8975725" y="3944939"/>
            <a:ext cx="147638" cy="147638"/>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Oval 43"/>
          <p:cNvSpPr>
            <a:spLocks noChangeArrowheads="1"/>
          </p:cNvSpPr>
          <p:nvPr/>
        </p:nvSpPr>
        <p:spPr bwMode="auto">
          <a:xfrm>
            <a:off x="2379662" y="5322889"/>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Oval 44"/>
          <p:cNvSpPr>
            <a:spLocks noChangeArrowheads="1"/>
          </p:cNvSpPr>
          <p:nvPr/>
        </p:nvSpPr>
        <p:spPr bwMode="auto">
          <a:xfrm>
            <a:off x="746125" y="5356226"/>
            <a:ext cx="147638" cy="147638"/>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8" name="矩形 47"/>
          <p:cNvSpPr/>
          <p:nvPr/>
        </p:nvSpPr>
        <p:spPr>
          <a:xfrm>
            <a:off x="2442369" y="1579537"/>
            <a:ext cx="7307262" cy="3952928"/>
          </a:xfrm>
          <a:prstGeom prst="rect">
            <a:avLst/>
          </a:prstGeom>
          <a:solidFill>
            <a:schemeClr val="bg1"/>
          </a:solidFill>
          <a:ln>
            <a:noFill/>
          </a:ln>
          <a:effectLst>
            <a:outerShdw blurRad="127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4" name="文本框 53"/>
          <p:cNvSpPr txBox="1"/>
          <p:nvPr/>
        </p:nvSpPr>
        <p:spPr>
          <a:xfrm>
            <a:off x="1680029" y="2759076"/>
            <a:ext cx="8831942" cy="829945"/>
          </a:xfrm>
          <a:prstGeom prst="rect">
            <a:avLst/>
          </a:prstGeom>
          <a:noFill/>
        </p:spPr>
        <p:txBody>
          <a:bodyPr wrap="square" rtlCol="0">
            <a:spAutoFit/>
          </a:bodyPr>
          <a:lstStyle/>
          <a:p>
            <a:pPr algn="ctr"/>
            <a:r>
              <a:rPr lang="en-US" altLang="zh-CN" sz="4800" dirty="0">
                <a:solidFill>
                  <a:schemeClr val="tx1">
                    <a:lumMod val="75000"/>
                    <a:lumOff val="25000"/>
                  </a:schemeClr>
                </a:solidFill>
                <a:cs typeface="+mn-ea"/>
                <a:sym typeface="+mn-lt"/>
              </a:rPr>
              <a:t> </a:t>
            </a:r>
            <a:r>
              <a:rPr lang="en-US" altLang="en-US" sz="4800" dirty="0">
                <a:solidFill>
                  <a:schemeClr val="tx1">
                    <a:lumMod val="75000"/>
                    <a:lumOff val="25000"/>
                  </a:schemeClr>
                </a:solidFill>
                <a:cs typeface="+mn-ea"/>
                <a:sym typeface="+mn-lt"/>
              </a:rPr>
              <a:t>Сәбилік кезең</a:t>
            </a:r>
            <a:r>
              <a:rPr lang="en-US" altLang="zh-CN" sz="4800" dirty="0">
                <a:solidFill>
                  <a:schemeClr val="tx1">
                    <a:lumMod val="75000"/>
                    <a:lumOff val="25000"/>
                  </a:schemeClr>
                </a:solidFill>
                <a:cs typeface="+mn-ea"/>
                <a:sym typeface="+mn-lt"/>
              </a:rPr>
              <a:t> </a:t>
            </a:r>
            <a:endParaRPr lang="zh-CN" altLang="en-US" sz="4800" dirty="0">
              <a:solidFill>
                <a:schemeClr val="tx1">
                  <a:lumMod val="75000"/>
                  <a:lumOff val="25000"/>
                </a:schemeClr>
              </a:solidFill>
              <a:cs typeface="+mn-ea"/>
              <a:sym typeface="+mn-lt"/>
            </a:endParaRPr>
          </a:p>
        </p:txBody>
      </p:sp>
      <p:cxnSp>
        <p:nvCxnSpPr>
          <p:cNvPr id="56" name="直接连接符 55"/>
          <p:cNvCxnSpPr/>
          <p:nvPr/>
        </p:nvCxnSpPr>
        <p:spPr>
          <a:xfrm>
            <a:off x="5869030" y="3742084"/>
            <a:ext cx="45394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 name="矩形: 圆角 67"/>
          <p:cNvSpPr/>
          <p:nvPr/>
        </p:nvSpPr>
        <p:spPr>
          <a:xfrm>
            <a:off x="5112941" y="4085346"/>
            <a:ext cx="1966119" cy="381880"/>
          </a:xfrm>
          <a:prstGeom prst="roundRect">
            <a:avLst>
              <a:gd name="adj" fmla="val 50000"/>
            </a:avLst>
          </a:prstGeom>
          <a:solidFill>
            <a:srgbClr val="F86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bg1"/>
                </a:solidFill>
                <a:cs typeface="+mn-ea"/>
                <a:sym typeface="+mn-lt"/>
              </a:rPr>
              <a:t>7-дәріс</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855912" y="4467226"/>
            <a:ext cx="1428750" cy="1422400"/>
          </a:xfrm>
          <a:custGeom>
            <a:avLst/>
            <a:gdLst>
              <a:gd name="T0" fmla="*/ 336 w 349"/>
              <a:gd name="T1" fmla="*/ 0 h 347"/>
              <a:gd name="T2" fmla="*/ 328 w 349"/>
              <a:gd name="T3" fmla="*/ 3 h 347"/>
              <a:gd name="T4" fmla="*/ 4 w 349"/>
              <a:gd name="T5" fmla="*/ 327 h 347"/>
              <a:gd name="T6" fmla="*/ 4 w 349"/>
              <a:gd name="T7" fmla="*/ 344 h 347"/>
              <a:gd name="T8" fmla="*/ 13 w 349"/>
              <a:gd name="T9" fmla="*/ 347 h 347"/>
              <a:gd name="T10" fmla="*/ 21 w 349"/>
              <a:gd name="T11" fmla="*/ 344 h 347"/>
              <a:gd name="T12" fmla="*/ 345 w 349"/>
              <a:gd name="T13" fmla="*/ 20 h 347"/>
              <a:gd name="T14" fmla="*/ 345 w 349"/>
              <a:gd name="T15" fmla="*/ 3 h 347"/>
              <a:gd name="T16" fmla="*/ 336 w 349"/>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7">
                <a:moveTo>
                  <a:pt x="336" y="0"/>
                </a:moveTo>
                <a:cubicBezTo>
                  <a:pt x="333" y="0"/>
                  <a:pt x="330" y="1"/>
                  <a:pt x="328" y="3"/>
                </a:cubicBezTo>
                <a:cubicBezTo>
                  <a:pt x="4" y="327"/>
                  <a:pt x="4" y="327"/>
                  <a:pt x="4" y="327"/>
                </a:cubicBezTo>
                <a:cubicBezTo>
                  <a:pt x="0" y="332"/>
                  <a:pt x="0" y="339"/>
                  <a:pt x="4" y="344"/>
                </a:cubicBezTo>
                <a:cubicBezTo>
                  <a:pt x="7" y="346"/>
                  <a:pt x="10" y="347"/>
                  <a:pt x="13" y="347"/>
                </a:cubicBezTo>
                <a:cubicBezTo>
                  <a:pt x="16" y="347"/>
                  <a:pt x="19" y="346"/>
                  <a:pt x="21" y="344"/>
                </a:cubicBezTo>
                <a:cubicBezTo>
                  <a:pt x="345" y="20"/>
                  <a:pt x="345" y="20"/>
                  <a:pt x="345" y="20"/>
                </a:cubicBezTo>
                <a:cubicBezTo>
                  <a:pt x="349" y="16"/>
                  <a:pt x="349" y="8"/>
                  <a:pt x="345" y="3"/>
                </a:cubicBezTo>
                <a:cubicBezTo>
                  <a:pt x="342" y="1"/>
                  <a:pt x="339" y="0"/>
                  <a:pt x="336" y="0"/>
                </a:cubicBezTo>
              </a:path>
            </a:pathLst>
          </a:cu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7889875" y="1677989"/>
            <a:ext cx="1446213" cy="1443038"/>
          </a:xfrm>
          <a:custGeom>
            <a:avLst/>
            <a:gdLst>
              <a:gd name="T0" fmla="*/ 16 w 353"/>
              <a:gd name="T1" fmla="*/ 337 h 352"/>
              <a:gd name="T2" fmla="*/ 16 w 353"/>
              <a:gd name="T3" fmla="*/ 337 h 352"/>
              <a:gd name="T4" fmla="*/ 16 w 353"/>
              <a:gd name="T5" fmla="*/ 279 h 352"/>
              <a:gd name="T6" fmla="*/ 279 w 353"/>
              <a:gd name="T7" fmla="*/ 16 h 352"/>
              <a:gd name="T8" fmla="*/ 337 w 353"/>
              <a:gd name="T9" fmla="*/ 16 h 352"/>
              <a:gd name="T10" fmla="*/ 337 w 353"/>
              <a:gd name="T11" fmla="*/ 74 h 352"/>
              <a:gd name="T12" fmla="*/ 74 w 353"/>
              <a:gd name="T13" fmla="*/ 337 h 352"/>
              <a:gd name="T14" fmla="*/ 16 w 353"/>
              <a:gd name="T15" fmla="*/ 337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52">
                <a:moveTo>
                  <a:pt x="16" y="337"/>
                </a:moveTo>
                <a:cubicBezTo>
                  <a:pt x="16" y="337"/>
                  <a:pt x="16" y="337"/>
                  <a:pt x="16" y="337"/>
                </a:cubicBezTo>
                <a:cubicBezTo>
                  <a:pt x="0" y="321"/>
                  <a:pt x="0" y="295"/>
                  <a:pt x="16" y="279"/>
                </a:cubicBezTo>
                <a:cubicBezTo>
                  <a:pt x="279" y="16"/>
                  <a:pt x="279" y="16"/>
                  <a:pt x="279" y="16"/>
                </a:cubicBezTo>
                <a:cubicBezTo>
                  <a:pt x="295" y="0"/>
                  <a:pt x="321" y="0"/>
                  <a:pt x="337" y="16"/>
                </a:cubicBezTo>
                <a:cubicBezTo>
                  <a:pt x="353" y="32"/>
                  <a:pt x="353" y="58"/>
                  <a:pt x="337" y="74"/>
                </a:cubicBezTo>
                <a:cubicBezTo>
                  <a:pt x="74" y="337"/>
                  <a:pt x="74" y="337"/>
                  <a:pt x="74" y="337"/>
                </a:cubicBezTo>
                <a:cubicBezTo>
                  <a:pt x="58" y="352"/>
                  <a:pt x="32" y="352"/>
                  <a:pt x="16" y="337"/>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4564062" y="960439"/>
            <a:ext cx="1811338" cy="1808163"/>
          </a:xfrm>
          <a:custGeom>
            <a:avLst/>
            <a:gdLst>
              <a:gd name="T0" fmla="*/ 34 w 442"/>
              <a:gd name="T1" fmla="*/ 408 h 441"/>
              <a:gd name="T2" fmla="*/ 34 w 442"/>
              <a:gd name="T3" fmla="*/ 287 h 441"/>
              <a:gd name="T4" fmla="*/ 287 w 442"/>
              <a:gd name="T5" fmla="*/ 33 h 441"/>
              <a:gd name="T6" fmla="*/ 408 w 442"/>
              <a:gd name="T7" fmla="*/ 33 h 441"/>
              <a:gd name="T8" fmla="*/ 408 w 442"/>
              <a:gd name="T9" fmla="*/ 33 h 441"/>
              <a:gd name="T10" fmla="*/ 408 w 442"/>
              <a:gd name="T11" fmla="*/ 154 h 441"/>
              <a:gd name="T12" fmla="*/ 155 w 442"/>
              <a:gd name="T13" fmla="*/ 408 h 441"/>
              <a:gd name="T14" fmla="*/ 34 w 442"/>
              <a:gd name="T15" fmla="*/ 408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41">
                <a:moveTo>
                  <a:pt x="34" y="408"/>
                </a:moveTo>
                <a:cubicBezTo>
                  <a:pt x="0" y="374"/>
                  <a:pt x="0" y="320"/>
                  <a:pt x="34" y="287"/>
                </a:cubicBezTo>
                <a:cubicBezTo>
                  <a:pt x="287" y="33"/>
                  <a:pt x="287" y="33"/>
                  <a:pt x="287" y="33"/>
                </a:cubicBezTo>
                <a:cubicBezTo>
                  <a:pt x="321" y="0"/>
                  <a:pt x="375" y="0"/>
                  <a:pt x="408" y="33"/>
                </a:cubicBezTo>
                <a:cubicBezTo>
                  <a:pt x="408" y="33"/>
                  <a:pt x="408" y="33"/>
                  <a:pt x="408" y="33"/>
                </a:cubicBezTo>
                <a:cubicBezTo>
                  <a:pt x="442" y="66"/>
                  <a:pt x="442" y="121"/>
                  <a:pt x="408" y="154"/>
                </a:cubicBezTo>
                <a:cubicBezTo>
                  <a:pt x="155" y="408"/>
                  <a:pt x="155" y="408"/>
                  <a:pt x="155" y="408"/>
                </a:cubicBezTo>
                <a:cubicBezTo>
                  <a:pt x="121" y="441"/>
                  <a:pt x="67" y="441"/>
                  <a:pt x="34" y="408"/>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10418762" y="9526"/>
            <a:ext cx="1806575" cy="1811338"/>
          </a:xfrm>
          <a:custGeom>
            <a:avLst/>
            <a:gdLst>
              <a:gd name="T0" fmla="*/ 33 w 441"/>
              <a:gd name="T1" fmla="*/ 408 h 442"/>
              <a:gd name="T2" fmla="*/ 33 w 441"/>
              <a:gd name="T3" fmla="*/ 408 h 442"/>
              <a:gd name="T4" fmla="*/ 33 w 441"/>
              <a:gd name="T5" fmla="*/ 287 h 442"/>
              <a:gd name="T6" fmla="*/ 287 w 441"/>
              <a:gd name="T7" fmla="*/ 34 h 442"/>
              <a:gd name="T8" fmla="*/ 408 w 441"/>
              <a:gd name="T9" fmla="*/ 34 h 442"/>
              <a:gd name="T10" fmla="*/ 408 w 441"/>
              <a:gd name="T11" fmla="*/ 155 h 442"/>
              <a:gd name="T12" fmla="*/ 154 w 441"/>
              <a:gd name="T13" fmla="*/ 408 h 442"/>
              <a:gd name="T14" fmla="*/ 33 w 441"/>
              <a:gd name="T15" fmla="*/ 408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42">
                <a:moveTo>
                  <a:pt x="33" y="408"/>
                </a:moveTo>
                <a:cubicBezTo>
                  <a:pt x="33" y="408"/>
                  <a:pt x="33" y="408"/>
                  <a:pt x="33" y="408"/>
                </a:cubicBezTo>
                <a:cubicBezTo>
                  <a:pt x="0" y="375"/>
                  <a:pt x="0" y="321"/>
                  <a:pt x="33" y="287"/>
                </a:cubicBezTo>
                <a:cubicBezTo>
                  <a:pt x="287" y="34"/>
                  <a:pt x="287" y="34"/>
                  <a:pt x="287" y="34"/>
                </a:cubicBezTo>
                <a:cubicBezTo>
                  <a:pt x="320" y="0"/>
                  <a:pt x="374" y="0"/>
                  <a:pt x="408" y="34"/>
                </a:cubicBezTo>
                <a:cubicBezTo>
                  <a:pt x="441" y="67"/>
                  <a:pt x="441" y="121"/>
                  <a:pt x="408" y="155"/>
                </a:cubicBezTo>
                <a:cubicBezTo>
                  <a:pt x="154" y="408"/>
                  <a:pt x="154" y="408"/>
                  <a:pt x="154" y="408"/>
                </a:cubicBezTo>
                <a:cubicBezTo>
                  <a:pt x="121" y="442"/>
                  <a:pt x="66" y="442"/>
                  <a:pt x="33" y="408"/>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1044575" y="3175001"/>
            <a:ext cx="2311400" cy="2222500"/>
          </a:xfrm>
          <a:custGeom>
            <a:avLst/>
            <a:gdLst>
              <a:gd name="T0" fmla="*/ 444 w 564"/>
              <a:gd name="T1" fmla="*/ 0 h 542"/>
              <a:gd name="T2" fmla="*/ 367 w 564"/>
              <a:gd name="T3" fmla="*/ 32 h 542"/>
              <a:gd name="T4" fmla="*/ 42 w 564"/>
              <a:gd name="T5" fmla="*/ 356 h 542"/>
              <a:gd name="T6" fmla="*/ 42 w 564"/>
              <a:gd name="T7" fmla="*/ 510 h 542"/>
              <a:gd name="T8" fmla="*/ 120 w 564"/>
              <a:gd name="T9" fmla="*/ 542 h 542"/>
              <a:gd name="T10" fmla="*/ 197 w 564"/>
              <a:gd name="T11" fmla="*/ 510 h 542"/>
              <a:gd name="T12" fmla="*/ 521 w 564"/>
              <a:gd name="T13" fmla="*/ 186 h 542"/>
              <a:gd name="T14" fmla="*/ 521 w 564"/>
              <a:gd name="T15" fmla="*/ 32 h 542"/>
              <a:gd name="T16" fmla="*/ 444 w 564"/>
              <a:gd name="T17"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42">
                <a:moveTo>
                  <a:pt x="444" y="0"/>
                </a:moveTo>
                <a:cubicBezTo>
                  <a:pt x="416" y="0"/>
                  <a:pt x="388" y="10"/>
                  <a:pt x="367" y="32"/>
                </a:cubicBezTo>
                <a:cubicBezTo>
                  <a:pt x="42" y="356"/>
                  <a:pt x="42" y="356"/>
                  <a:pt x="42" y="356"/>
                </a:cubicBezTo>
                <a:cubicBezTo>
                  <a:pt x="0" y="398"/>
                  <a:pt x="0" y="468"/>
                  <a:pt x="42" y="510"/>
                </a:cubicBezTo>
                <a:cubicBezTo>
                  <a:pt x="64" y="532"/>
                  <a:pt x="92" y="542"/>
                  <a:pt x="120" y="542"/>
                </a:cubicBezTo>
                <a:cubicBezTo>
                  <a:pt x="148" y="542"/>
                  <a:pt x="176" y="532"/>
                  <a:pt x="197" y="510"/>
                </a:cubicBezTo>
                <a:cubicBezTo>
                  <a:pt x="521" y="186"/>
                  <a:pt x="521" y="186"/>
                  <a:pt x="521" y="186"/>
                </a:cubicBezTo>
                <a:cubicBezTo>
                  <a:pt x="564" y="144"/>
                  <a:pt x="564" y="74"/>
                  <a:pt x="521" y="32"/>
                </a:cubicBezTo>
                <a:cubicBezTo>
                  <a:pt x="500" y="10"/>
                  <a:pt x="472" y="0"/>
                  <a:pt x="444"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7562850" y="2981326"/>
            <a:ext cx="1498600" cy="1497013"/>
          </a:xfrm>
          <a:custGeom>
            <a:avLst/>
            <a:gdLst>
              <a:gd name="T0" fmla="*/ 13 w 366"/>
              <a:gd name="T1" fmla="*/ 353 h 365"/>
              <a:gd name="T2" fmla="*/ 13 w 366"/>
              <a:gd name="T3" fmla="*/ 308 h 365"/>
              <a:gd name="T4" fmla="*/ 309 w 366"/>
              <a:gd name="T5" fmla="*/ 12 h 365"/>
              <a:gd name="T6" fmla="*/ 353 w 366"/>
              <a:gd name="T7" fmla="*/ 12 h 365"/>
              <a:gd name="T8" fmla="*/ 353 w 366"/>
              <a:gd name="T9" fmla="*/ 57 h 365"/>
              <a:gd name="T10" fmla="*/ 57 w 366"/>
              <a:gd name="T11" fmla="*/ 353 h 365"/>
              <a:gd name="T12" fmla="*/ 13 w 366"/>
              <a:gd name="T13" fmla="*/ 353 h 365"/>
            </a:gdLst>
            <a:ahLst/>
            <a:cxnLst>
              <a:cxn ang="0">
                <a:pos x="T0" y="T1"/>
              </a:cxn>
              <a:cxn ang="0">
                <a:pos x="T2" y="T3"/>
              </a:cxn>
              <a:cxn ang="0">
                <a:pos x="T4" y="T5"/>
              </a:cxn>
              <a:cxn ang="0">
                <a:pos x="T6" y="T7"/>
              </a:cxn>
              <a:cxn ang="0">
                <a:pos x="T8" y="T9"/>
              </a:cxn>
              <a:cxn ang="0">
                <a:pos x="T10" y="T11"/>
              </a:cxn>
              <a:cxn ang="0">
                <a:pos x="T12" y="T13"/>
              </a:cxn>
            </a:cxnLst>
            <a:rect l="0" t="0" r="r" b="b"/>
            <a:pathLst>
              <a:path w="366" h="365">
                <a:moveTo>
                  <a:pt x="13" y="353"/>
                </a:moveTo>
                <a:cubicBezTo>
                  <a:pt x="0" y="340"/>
                  <a:pt x="0" y="320"/>
                  <a:pt x="13" y="308"/>
                </a:cubicBezTo>
                <a:cubicBezTo>
                  <a:pt x="309" y="12"/>
                  <a:pt x="309" y="12"/>
                  <a:pt x="309" y="12"/>
                </a:cubicBezTo>
                <a:cubicBezTo>
                  <a:pt x="321" y="0"/>
                  <a:pt x="341" y="0"/>
                  <a:pt x="353" y="12"/>
                </a:cubicBezTo>
                <a:cubicBezTo>
                  <a:pt x="366" y="24"/>
                  <a:pt x="366" y="45"/>
                  <a:pt x="353" y="57"/>
                </a:cubicBezTo>
                <a:cubicBezTo>
                  <a:pt x="57" y="353"/>
                  <a:pt x="57" y="353"/>
                  <a:pt x="57" y="353"/>
                </a:cubicBezTo>
                <a:cubicBezTo>
                  <a:pt x="45" y="365"/>
                  <a:pt x="25" y="365"/>
                  <a:pt x="13" y="353"/>
                </a:cubicBezTo>
              </a:path>
            </a:pathLst>
          </a:custGeom>
          <a:solidFill>
            <a:srgbClr val="A2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Oval 11"/>
          <p:cNvSpPr>
            <a:spLocks noChangeArrowheads="1"/>
          </p:cNvSpPr>
          <p:nvPr/>
        </p:nvSpPr>
        <p:spPr bwMode="auto">
          <a:xfrm>
            <a:off x="7656512" y="2854326"/>
            <a:ext cx="139700" cy="144463"/>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Oval 12"/>
          <p:cNvSpPr>
            <a:spLocks noChangeArrowheads="1"/>
          </p:cNvSpPr>
          <p:nvPr/>
        </p:nvSpPr>
        <p:spPr bwMode="auto">
          <a:xfrm>
            <a:off x="8291512" y="817564"/>
            <a:ext cx="196850" cy="196850"/>
          </a:xfrm>
          <a:prstGeom prst="ellipse">
            <a:avLst/>
          </a:prstGeom>
          <a:solidFill>
            <a:srgbClr val="A1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Oval 13"/>
          <p:cNvSpPr>
            <a:spLocks noChangeArrowheads="1"/>
          </p:cNvSpPr>
          <p:nvPr/>
        </p:nvSpPr>
        <p:spPr bwMode="auto">
          <a:xfrm>
            <a:off x="8594725" y="5454651"/>
            <a:ext cx="455613" cy="450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3675062" y="592139"/>
            <a:ext cx="1806575" cy="1741488"/>
          </a:xfrm>
          <a:custGeom>
            <a:avLst/>
            <a:gdLst>
              <a:gd name="T0" fmla="*/ 347 w 441"/>
              <a:gd name="T1" fmla="*/ 0 h 425"/>
              <a:gd name="T2" fmla="*/ 287 w 441"/>
              <a:gd name="T3" fmla="*/ 25 h 425"/>
              <a:gd name="T4" fmla="*/ 33 w 441"/>
              <a:gd name="T5" fmla="*/ 279 h 425"/>
              <a:gd name="T6" fmla="*/ 33 w 441"/>
              <a:gd name="T7" fmla="*/ 400 h 425"/>
              <a:gd name="T8" fmla="*/ 33 w 441"/>
              <a:gd name="T9" fmla="*/ 400 h 425"/>
              <a:gd name="T10" fmla="*/ 94 w 441"/>
              <a:gd name="T11" fmla="*/ 425 h 425"/>
              <a:gd name="T12" fmla="*/ 154 w 441"/>
              <a:gd name="T13" fmla="*/ 400 h 425"/>
              <a:gd name="T14" fmla="*/ 408 w 441"/>
              <a:gd name="T15" fmla="*/ 146 h 425"/>
              <a:gd name="T16" fmla="*/ 408 w 441"/>
              <a:gd name="T17" fmla="*/ 25 h 425"/>
              <a:gd name="T18" fmla="*/ 347 w 441"/>
              <a:gd name="T1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425">
                <a:moveTo>
                  <a:pt x="347" y="0"/>
                </a:moveTo>
                <a:cubicBezTo>
                  <a:pt x="326" y="0"/>
                  <a:pt x="304" y="9"/>
                  <a:pt x="287" y="25"/>
                </a:cubicBezTo>
                <a:cubicBezTo>
                  <a:pt x="33" y="279"/>
                  <a:pt x="33" y="279"/>
                  <a:pt x="33" y="279"/>
                </a:cubicBezTo>
                <a:cubicBezTo>
                  <a:pt x="0" y="312"/>
                  <a:pt x="0" y="367"/>
                  <a:pt x="33" y="400"/>
                </a:cubicBezTo>
                <a:cubicBezTo>
                  <a:pt x="33" y="400"/>
                  <a:pt x="33" y="400"/>
                  <a:pt x="33" y="400"/>
                </a:cubicBezTo>
                <a:cubicBezTo>
                  <a:pt x="50" y="417"/>
                  <a:pt x="72" y="425"/>
                  <a:pt x="94" y="425"/>
                </a:cubicBezTo>
                <a:cubicBezTo>
                  <a:pt x="116" y="425"/>
                  <a:pt x="138" y="417"/>
                  <a:pt x="154" y="400"/>
                </a:cubicBezTo>
                <a:cubicBezTo>
                  <a:pt x="408" y="146"/>
                  <a:pt x="408" y="146"/>
                  <a:pt x="408" y="146"/>
                </a:cubicBezTo>
                <a:cubicBezTo>
                  <a:pt x="441" y="113"/>
                  <a:pt x="441" y="59"/>
                  <a:pt x="408" y="25"/>
                </a:cubicBezTo>
                <a:cubicBezTo>
                  <a:pt x="391" y="9"/>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352425" y="1416051"/>
            <a:ext cx="1806575" cy="1743075"/>
          </a:xfrm>
          <a:custGeom>
            <a:avLst/>
            <a:gdLst>
              <a:gd name="T0" fmla="*/ 347 w 441"/>
              <a:gd name="T1" fmla="*/ 0 h 425"/>
              <a:gd name="T2" fmla="*/ 287 w 441"/>
              <a:gd name="T3" fmla="*/ 25 h 425"/>
              <a:gd name="T4" fmla="*/ 33 w 441"/>
              <a:gd name="T5" fmla="*/ 279 h 425"/>
              <a:gd name="T6" fmla="*/ 33 w 441"/>
              <a:gd name="T7" fmla="*/ 400 h 425"/>
              <a:gd name="T8" fmla="*/ 94 w 441"/>
              <a:gd name="T9" fmla="*/ 425 h 425"/>
              <a:gd name="T10" fmla="*/ 154 w 441"/>
              <a:gd name="T11" fmla="*/ 400 h 425"/>
              <a:gd name="T12" fmla="*/ 408 w 441"/>
              <a:gd name="T13" fmla="*/ 146 h 425"/>
              <a:gd name="T14" fmla="*/ 408 w 441"/>
              <a:gd name="T15" fmla="*/ 25 h 425"/>
              <a:gd name="T16" fmla="*/ 347 w 441"/>
              <a:gd name="T1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5">
                <a:moveTo>
                  <a:pt x="347" y="0"/>
                </a:moveTo>
                <a:cubicBezTo>
                  <a:pt x="325" y="0"/>
                  <a:pt x="303" y="8"/>
                  <a:pt x="287" y="25"/>
                </a:cubicBezTo>
                <a:cubicBezTo>
                  <a:pt x="33" y="279"/>
                  <a:pt x="33" y="279"/>
                  <a:pt x="33" y="279"/>
                </a:cubicBezTo>
                <a:cubicBezTo>
                  <a:pt x="0" y="312"/>
                  <a:pt x="0" y="366"/>
                  <a:pt x="33" y="400"/>
                </a:cubicBezTo>
                <a:cubicBezTo>
                  <a:pt x="50" y="416"/>
                  <a:pt x="72" y="425"/>
                  <a:pt x="94" y="425"/>
                </a:cubicBezTo>
                <a:cubicBezTo>
                  <a:pt x="115" y="425"/>
                  <a:pt x="137" y="416"/>
                  <a:pt x="154" y="400"/>
                </a:cubicBezTo>
                <a:cubicBezTo>
                  <a:pt x="408" y="146"/>
                  <a:pt x="408" y="146"/>
                  <a:pt x="408" y="146"/>
                </a:cubicBezTo>
                <a:cubicBezTo>
                  <a:pt x="441" y="113"/>
                  <a:pt x="441" y="58"/>
                  <a:pt x="408" y="25"/>
                </a:cubicBezTo>
                <a:cubicBezTo>
                  <a:pt x="391" y="8"/>
                  <a:pt x="369" y="0"/>
                  <a:pt x="347"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9336087" y="3338514"/>
            <a:ext cx="1806575" cy="1738313"/>
          </a:xfrm>
          <a:custGeom>
            <a:avLst/>
            <a:gdLst>
              <a:gd name="T0" fmla="*/ 347 w 441"/>
              <a:gd name="T1" fmla="*/ 0 h 424"/>
              <a:gd name="T2" fmla="*/ 287 w 441"/>
              <a:gd name="T3" fmla="*/ 25 h 424"/>
              <a:gd name="T4" fmla="*/ 33 w 441"/>
              <a:gd name="T5" fmla="*/ 279 h 424"/>
              <a:gd name="T6" fmla="*/ 33 w 441"/>
              <a:gd name="T7" fmla="*/ 399 h 424"/>
              <a:gd name="T8" fmla="*/ 93 w 441"/>
              <a:gd name="T9" fmla="*/ 424 h 424"/>
              <a:gd name="T10" fmla="*/ 154 w 441"/>
              <a:gd name="T11" fmla="*/ 399 h 424"/>
              <a:gd name="T12" fmla="*/ 407 w 441"/>
              <a:gd name="T13" fmla="*/ 146 h 424"/>
              <a:gd name="T14" fmla="*/ 407 w 441"/>
              <a:gd name="T15" fmla="*/ 25 h 424"/>
              <a:gd name="T16" fmla="*/ 347 w 441"/>
              <a:gd name="T1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4">
                <a:moveTo>
                  <a:pt x="347" y="0"/>
                </a:moveTo>
                <a:cubicBezTo>
                  <a:pt x="325" y="0"/>
                  <a:pt x="303" y="8"/>
                  <a:pt x="287" y="25"/>
                </a:cubicBezTo>
                <a:cubicBezTo>
                  <a:pt x="33" y="279"/>
                  <a:pt x="33" y="279"/>
                  <a:pt x="33" y="279"/>
                </a:cubicBezTo>
                <a:cubicBezTo>
                  <a:pt x="0" y="312"/>
                  <a:pt x="0" y="366"/>
                  <a:pt x="33" y="399"/>
                </a:cubicBezTo>
                <a:cubicBezTo>
                  <a:pt x="49" y="416"/>
                  <a:pt x="71" y="424"/>
                  <a:pt x="93" y="424"/>
                </a:cubicBezTo>
                <a:cubicBezTo>
                  <a:pt x="115" y="424"/>
                  <a:pt x="137" y="416"/>
                  <a:pt x="154" y="399"/>
                </a:cubicBezTo>
                <a:cubicBezTo>
                  <a:pt x="407" y="146"/>
                  <a:pt x="407" y="146"/>
                  <a:pt x="407" y="146"/>
                </a:cubicBezTo>
                <a:cubicBezTo>
                  <a:pt x="441" y="112"/>
                  <a:pt x="441" y="58"/>
                  <a:pt x="407" y="25"/>
                </a:cubicBezTo>
                <a:cubicBezTo>
                  <a:pt x="391" y="8"/>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7050087" y="4622801"/>
            <a:ext cx="1262063" cy="1262063"/>
          </a:xfrm>
          <a:custGeom>
            <a:avLst/>
            <a:gdLst>
              <a:gd name="T0" fmla="*/ 23 w 308"/>
              <a:gd name="T1" fmla="*/ 284 h 308"/>
              <a:gd name="T2" fmla="*/ 23 w 308"/>
              <a:gd name="T3" fmla="*/ 284 h 308"/>
              <a:gd name="T4" fmla="*/ 23 w 308"/>
              <a:gd name="T5" fmla="*/ 200 h 308"/>
              <a:gd name="T6" fmla="*/ 200 w 308"/>
              <a:gd name="T7" fmla="*/ 23 h 308"/>
              <a:gd name="T8" fmla="*/ 284 w 308"/>
              <a:gd name="T9" fmla="*/ 23 h 308"/>
              <a:gd name="T10" fmla="*/ 284 w 308"/>
              <a:gd name="T11" fmla="*/ 107 h 308"/>
              <a:gd name="T12" fmla="*/ 107 w 308"/>
              <a:gd name="T13" fmla="*/ 284 h 308"/>
              <a:gd name="T14" fmla="*/ 23 w 308"/>
              <a:gd name="T15" fmla="*/ 284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308">
                <a:moveTo>
                  <a:pt x="23" y="284"/>
                </a:moveTo>
                <a:cubicBezTo>
                  <a:pt x="23" y="284"/>
                  <a:pt x="23" y="284"/>
                  <a:pt x="23" y="284"/>
                </a:cubicBezTo>
                <a:cubicBezTo>
                  <a:pt x="0" y="261"/>
                  <a:pt x="0" y="223"/>
                  <a:pt x="23" y="200"/>
                </a:cubicBezTo>
                <a:cubicBezTo>
                  <a:pt x="200" y="23"/>
                  <a:pt x="200" y="23"/>
                  <a:pt x="200" y="23"/>
                </a:cubicBezTo>
                <a:cubicBezTo>
                  <a:pt x="223" y="0"/>
                  <a:pt x="261" y="0"/>
                  <a:pt x="284" y="23"/>
                </a:cubicBezTo>
                <a:cubicBezTo>
                  <a:pt x="308" y="46"/>
                  <a:pt x="308" y="84"/>
                  <a:pt x="284" y="107"/>
                </a:cubicBezTo>
                <a:cubicBezTo>
                  <a:pt x="107" y="284"/>
                  <a:pt x="107" y="284"/>
                  <a:pt x="107" y="284"/>
                </a:cubicBezTo>
                <a:cubicBezTo>
                  <a:pt x="84" y="308"/>
                  <a:pt x="46" y="308"/>
                  <a:pt x="23" y="284"/>
                </a:cubicBezTo>
                <a:close/>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3994150" y="3675064"/>
            <a:ext cx="2819400" cy="2735263"/>
          </a:xfrm>
          <a:custGeom>
            <a:avLst/>
            <a:gdLst>
              <a:gd name="T0" fmla="*/ 571 w 688"/>
              <a:gd name="T1" fmla="*/ 0 h 667"/>
              <a:gd name="T2" fmla="*/ 495 w 688"/>
              <a:gd name="T3" fmla="*/ 31 h 667"/>
              <a:gd name="T4" fmla="*/ 42 w 688"/>
              <a:gd name="T5" fmla="*/ 484 h 667"/>
              <a:gd name="T6" fmla="*/ 42 w 688"/>
              <a:gd name="T7" fmla="*/ 636 h 667"/>
              <a:gd name="T8" fmla="*/ 42 w 688"/>
              <a:gd name="T9" fmla="*/ 636 h 667"/>
              <a:gd name="T10" fmla="*/ 117 w 688"/>
              <a:gd name="T11" fmla="*/ 667 h 667"/>
              <a:gd name="T12" fmla="*/ 193 w 688"/>
              <a:gd name="T13" fmla="*/ 636 h 667"/>
              <a:gd name="T14" fmla="*/ 646 w 688"/>
              <a:gd name="T15" fmla="*/ 182 h 667"/>
              <a:gd name="T16" fmla="*/ 646 w 688"/>
              <a:gd name="T17" fmla="*/ 31 h 667"/>
              <a:gd name="T18" fmla="*/ 646 w 688"/>
              <a:gd name="T19" fmla="*/ 31 h 667"/>
              <a:gd name="T20" fmla="*/ 571 w 688"/>
              <a:gd name="T21"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667">
                <a:moveTo>
                  <a:pt x="571" y="0"/>
                </a:moveTo>
                <a:cubicBezTo>
                  <a:pt x="543" y="0"/>
                  <a:pt x="516" y="10"/>
                  <a:pt x="495" y="31"/>
                </a:cubicBezTo>
                <a:cubicBezTo>
                  <a:pt x="42" y="484"/>
                  <a:pt x="42" y="484"/>
                  <a:pt x="42" y="484"/>
                </a:cubicBezTo>
                <a:cubicBezTo>
                  <a:pt x="0" y="526"/>
                  <a:pt x="0" y="594"/>
                  <a:pt x="42" y="636"/>
                </a:cubicBezTo>
                <a:cubicBezTo>
                  <a:pt x="42" y="636"/>
                  <a:pt x="42" y="636"/>
                  <a:pt x="42" y="636"/>
                </a:cubicBezTo>
                <a:cubicBezTo>
                  <a:pt x="63" y="656"/>
                  <a:pt x="90" y="667"/>
                  <a:pt x="117" y="667"/>
                </a:cubicBezTo>
                <a:cubicBezTo>
                  <a:pt x="145" y="667"/>
                  <a:pt x="172" y="656"/>
                  <a:pt x="193" y="636"/>
                </a:cubicBezTo>
                <a:cubicBezTo>
                  <a:pt x="646" y="182"/>
                  <a:pt x="646" y="182"/>
                  <a:pt x="646" y="182"/>
                </a:cubicBezTo>
                <a:cubicBezTo>
                  <a:pt x="688" y="141"/>
                  <a:pt x="688" y="73"/>
                  <a:pt x="646" y="31"/>
                </a:cubicBezTo>
                <a:cubicBezTo>
                  <a:pt x="646" y="31"/>
                  <a:pt x="646" y="31"/>
                  <a:pt x="646" y="31"/>
                </a:cubicBezTo>
                <a:cubicBezTo>
                  <a:pt x="626" y="10"/>
                  <a:pt x="598" y="0"/>
                  <a:pt x="571"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5546725" y="3609976"/>
            <a:ext cx="2581275" cy="2549525"/>
          </a:xfrm>
          <a:custGeom>
            <a:avLst/>
            <a:gdLst>
              <a:gd name="T0" fmla="*/ 532 w 630"/>
              <a:gd name="T1" fmla="*/ 0 h 622"/>
              <a:gd name="T2" fmla="*/ 462 w 630"/>
              <a:gd name="T3" fmla="*/ 29 h 622"/>
              <a:gd name="T4" fmla="*/ 39 w 630"/>
              <a:gd name="T5" fmla="*/ 452 h 622"/>
              <a:gd name="T6" fmla="*/ 39 w 630"/>
              <a:gd name="T7" fmla="*/ 593 h 622"/>
              <a:gd name="T8" fmla="*/ 39 w 630"/>
              <a:gd name="T9" fmla="*/ 593 h 622"/>
              <a:gd name="T10" fmla="*/ 109 w 630"/>
              <a:gd name="T11" fmla="*/ 622 h 622"/>
              <a:gd name="T12" fmla="*/ 180 w 630"/>
              <a:gd name="T13" fmla="*/ 593 h 622"/>
              <a:gd name="T14" fmla="*/ 603 w 630"/>
              <a:gd name="T15" fmla="*/ 170 h 622"/>
              <a:gd name="T16" fmla="*/ 630 w 630"/>
              <a:gd name="T17" fmla="*/ 120 h 622"/>
              <a:gd name="T18" fmla="*/ 549 w 630"/>
              <a:gd name="T19" fmla="*/ 200 h 622"/>
              <a:gd name="T20" fmla="*/ 527 w 630"/>
              <a:gd name="T21" fmla="*/ 209 h 622"/>
              <a:gd name="T22" fmla="*/ 505 w 630"/>
              <a:gd name="T23" fmla="*/ 200 h 622"/>
              <a:gd name="T24" fmla="*/ 505 w 630"/>
              <a:gd name="T25" fmla="*/ 155 h 622"/>
              <a:gd name="T26" fmla="*/ 615 w 630"/>
              <a:gd name="T27" fmla="*/ 44 h 622"/>
              <a:gd name="T28" fmla="*/ 603 w 630"/>
              <a:gd name="T29" fmla="*/ 29 h 622"/>
              <a:gd name="T30" fmla="*/ 603 w 630"/>
              <a:gd name="T31" fmla="*/ 29 h 622"/>
              <a:gd name="T32" fmla="*/ 532 w 630"/>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0" h="622">
                <a:moveTo>
                  <a:pt x="532" y="0"/>
                </a:moveTo>
                <a:cubicBezTo>
                  <a:pt x="507" y="0"/>
                  <a:pt x="481" y="9"/>
                  <a:pt x="462" y="29"/>
                </a:cubicBezTo>
                <a:cubicBezTo>
                  <a:pt x="39" y="452"/>
                  <a:pt x="39" y="452"/>
                  <a:pt x="39" y="452"/>
                </a:cubicBezTo>
                <a:cubicBezTo>
                  <a:pt x="0" y="490"/>
                  <a:pt x="0" y="554"/>
                  <a:pt x="39" y="593"/>
                </a:cubicBezTo>
                <a:cubicBezTo>
                  <a:pt x="39" y="593"/>
                  <a:pt x="39" y="593"/>
                  <a:pt x="39" y="593"/>
                </a:cubicBezTo>
                <a:cubicBezTo>
                  <a:pt x="58" y="612"/>
                  <a:pt x="84" y="622"/>
                  <a:pt x="109" y="622"/>
                </a:cubicBezTo>
                <a:cubicBezTo>
                  <a:pt x="135" y="622"/>
                  <a:pt x="160" y="612"/>
                  <a:pt x="180" y="593"/>
                </a:cubicBezTo>
                <a:cubicBezTo>
                  <a:pt x="603" y="170"/>
                  <a:pt x="603" y="170"/>
                  <a:pt x="603" y="170"/>
                </a:cubicBezTo>
                <a:cubicBezTo>
                  <a:pt x="617" y="156"/>
                  <a:pt x="626" y="138"/>
                  <a:pt x="630" y="120"/>
                </a:cubicBezTo>
                <a:cubicBezTo>
                  <a:pt x="549" y="200"/>
                  <a:pt x="549" y="200"/>
                  <a:pt x="549" y="200"/>
                </a:cubicBezTo>
                <a:cubicBezTo>
                  <a:pt x="543" y="206"/>
                  <a:pt x="535" y="209"/>
                  <a:pt x="527" y="209"/>
                </a:cubicBezTo>
                <a:cubicBezTo>
                  <a:pt x="519" y="209"/>
                  <a:pt x="511" y="206"/>
                  <a:pt x="505" y="200"/>
                </a:cubicBezTo>
                <a:cubicBezTo>
                  <a:pt x="492" y="187"/>
                  <a:pt x="492" y="167"/>
                  <a:pt x="505" y="155"/>
                </a:cubicBezTo>
                <a:cubicBezTo>
                  <a:pt x="615" y="44"/>
                  <a:pt x="615" y="44"/>
                  <a:pt x="615" y="44"/>
                </a:cubicBezTo>
                <a:cubicBezTo>
                  <a:pt x="612" y="39"/>
                  <a:pt x="607" y="34"/>
                  <a:pt x="603" y="29"/>
                </a:cubicBezTo>
                <a:cubicBezTo>
                  <a:pt x="603" y="29"/>
                  <a:pt x="603" y="29"/>
                  <a:pt x="603" y="29"/>
                </a:cubicBezTo>
                <a:cubicBezTo>
                  <a:pt x="583" y="9"/>
                  <a:pt x="558" y="0"/>
                  <a:pt x="532"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7562850" y="3789364"/>
            <a:ext cx="585788" cy="677863"/>
          </a:xfrm>
          <a:custGeom>
            <a:avLst/>
            <a:gdLst>
              <a:gd name="T0" fmla="*/ 123 w 143"/>
              <a:gd name="T1" fmla="*/ 0 h 165"/>
              <a:gd name="T2" fmla="*/ 13 w 143"/>
              <a:gd name="T3" fmla="*/ 111 h 165"/>
              <a:gd name="T4" fmla="*/ 13 w 143"/>
              <a:gd name="T5" fmla="*/ 156 h 165"/>
              <a:gd name="T6" fmla="*/ 35 w 143"/>
              <a:gd name="T7" fmla="*/ 165 h 165"/>
              <a:gd name="T8" fmla="*/ 57 w 143"/>
              <a:gd name="T9" fmla="*/ 156 h 165"/>
              <a:gd name="T10" fmla="*/ 138 w 143"/>
              <a:gd name="T11" fmla="*/ 76 h 165"/>
              <a:gd name="T12" fmla="*/ 123 w 143"/>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43" h="165">
                <a:moveTo>
                  <a:pt x="123" y="0"/>
                </a:moveTo>
                <a:cubicBezTo>
                  <a:pt x="13" y="111"/>
                  <a:pt x="13" y="111"/>
                  <a:pt x="13" y="111"/>
                </a:cubicBezTo>
                <a:cubicBezTo>
                  <a:pt x="0" y="123"/>
                  <a:pt x="0" y="143"/>
                  <a:pt x="13" y="156"/>
                </a:cubicBezTo>
                <a:cubicBezTo>
                  <a:pt x="19" y="162"/>
                  <a:pt x="27" y="165"/>
                  <a:pt x="35" y="165"/>
                </a:cubicBezTo>
                <a:cubicBezTo>
                  <a:pt x="43" y="165"/>
                  <a:pt x="51" y="162"/>
                  <a:pt x="57" y="156"/>
                </a:cubicBezTo>
                <a:cubicBezTo>
                  <a:pt x="138" y="76"/>
                  <a:pt x="138" y="76"/>
                  <a:pt x="138" y="76"/>
                </a:cubicBezTo>
                <a:cubicBezTo>
                  <a:pt x="143" y="50"/>
                  <a:pt x="138" y="23"/>
                  <a:pt x="123" y="0"/>
                </a:cubicBezTo>
              </a:path>
            </a:pathLst>
          </a:custGeom>
          <a:solidFill>
            <a:srgbClr val="9F3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4714875" y="455614"/>
            <a:ext cx="2794000" cy="2735263"/>
          </a:xfrm>
          <a:custGeom>
            <a:avLst/>
            <a:gdLst>
              <a:gd name="T0" fmla="*/ 565 w 682"/>
              <a:gd name="T1" fmla="*/ 0 h 667"/>
              <a:gd name="T2" fmla="*/ 489 w 682"/>
              <a:gd name="T3" fmla="*/ 31 h 667"/>
              <a:gd name="T4" fmla="*/ 368 w 682"/>
              <a:gd name="T5" fmla="*/ 153 h 667"/>
              <a:gd name="T6" fmla="*/ 371 w 682"/>
              <a:gd name="T7" fmla="*/ 156 h 667"/>
              <a:gd name="T8" fmla="*/ 371 w 682"/>
              <a:gd name="T9" fmla="*/ 156 h 667"/>
              <a:gd name="T10" fmla="*/ 371 w 682"/>
              <a:gd name="T11" fmla="*/ 277 h 667"/>
              <a:gd name="T12" fmla="*/ 118 w 682"/>
              <a:gd name="T13" fmla="*/ 531 h 667"/>
              <a:gd name="T14" fmla="*/ 57 w 682"/>
              <a:gd name="T15" fmla="*/ 556 h 667"/>
              <a:gd name="T16" fmla="*/ 6 w 682"/>
              <a:gd name="T17" fmla="*/ 539 h 667"/>
              <a:gd name="T18" fmla="*/ 36 w 682"/>
              <a:gd name="T19" fmla="*/ 636 h 667"/>
              <a:gd name="T20" fmla="*/ 36 w 682"/>
              <a:gd name="T21" fmla="*/ 636 h 667"/>
              <a:gd name="T22" fmla="*/ 111 w 682"/>
              <a:gd name="T23" fmla="*/ 667 h 667"/>
              <a:gd name="T24" fmla="*/ 187 w 682"/>
              <a:gd name="T25" fmla="*/ 636 h 667"/>
              <a:gd name="T26" fmla="*/ 640 w 682"/>
              <a:gd name="T27" fmla="*/ 182 h 667"/>
              <a:gd name="T28" fmla="*/ 640 w 682"/>
              <a:gd name="T29" fmla="*/ 31 h 667"/>
              <a:gd name="T30" fmla="*/ 640 w 682"/>
              <a:gd name="T31" fmla="*/ 31 h 667"/>
              <a:gd name="T32" fmla="*/ 565 w 682"/>
              <a:gd name="T33"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 h="667">
                <a:moveTo>
                  <a:pt x="565" y="0"/>
                </a:moveTo>
                <a:cubicBezTo>
                  <a:pt x="537" y="0"/>
                  <a:pt x="510" y="11"/>
                  <a:pt x="489" y="31"/>
                </a:cubicBezTo>
                <a:cubicBezTo>
                  <a:pt x="368" y="153"/>
                  <a:pt x="368" y="153"/>
                  <a:pt x="368" y="153"/>
                </a:cubicBezTo>
                <a:cubicBezTo>
                  <a:pt x="369" y="154"/>
                  <a:pt x="370" y="155"/>
                  <a:pt x="371" y="156"/>
                </a:cubicBezTo>
                <a:cubicBezTo>
                  <a:pt x="371" y="156"/>
                  <a:pt x="371" y="156"/>
                  <a:pt x="371" y="156"/>
                </a:cubicBezTo>
                <a:cubicBezTo>
                  <a:pt x="405" y="189"/>
                  <a:pt x="405" y="244"/>
                  <a:pt x="371" y="277"/>
                </a:cubicBezTo>
                <a:cubicBezTo>
                  <a:pt x="118" y="531"/>
                  <a:pt x="118" y="531"/>
                  <a:pt x="118" y="531"/>
                </a:cubicBezTo>
                <a:cubicBezTo>
                  <a:pt x="101" y="547"/>
                  <a:pt x="79" y="556"/>
                  <a:pt x="57" y="556"/>
                </a:cubicBezTo>
                <a:cubicBezTo>
                  <a:pt x="39" y="556"/>
                  <a:pt x="21" y="550"/>
                  <a:pt x="6" y="539"/>
                </a:cubicBezTo>
                <a:cubicBezTo>
                  <a:pt x="0" y="573"/>
                  <a:pt x="9" y="610"/>
                  <a:pt x="36" y="636"/>
                </a:cubicBezTo>
                <a:cubicBezTo>
                  <a:pt x="36" y="636"/>
                  <a:pt x="36" y="636"/>
                  <a:pt x="36" y="636"/>
                </a:cubicBezTo>
                <a:cubicBezTo>
                  <a:pt x="56" y="657"/>
                  <a:pt x="84" y="667"/>
                  <a:pt x="111" y="667"/>
                </a:cubicBezTo>
                <a:cubicBezTo>
                  <a:pt x="139" y="667"/>
                  <a:pt x="166" y="657"/>
                  <a:pt x="187" y="636"/>
                </a:cubicBezTo>
                <a:cubicBezTo>
                  <a:pt x="640" y="182"/>
                  <a:pt x="640" y="182"/>
                  <a:pt x="640" y="182"/>
                </a:cubicBezTo>
                <a:cubicBezTo>
                  <a:pt x="682" y="141"/>
                  <a:pt x="682" y="73"/>
                  <a:pt x="640" y="31"/>
                </a:cubicBezTo>
                <a:cubicBezTo>
                  <a:pt x="640" y="31"/>
                  <a:pt x="640" y="31"/>
                  <a:pt x="640" y="31"/>
                </a:cubicBezTo>
                <a:cubicBezTo>
                  <a:pt x="619" y="11"/>
                  <a:pt x="592" y="0"/>
                  <a:pt x="565" y="0"/>
                </a:cubicBezTo>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740275" y="1084264"/>
            <a:ext cx="1635125" cy="1651000"/>
          </a:xfrm>
          <a:custGeom>
            <a:avLst/>
            <a:gdLst>
              <a:gd name="T0" fmla="*/ 362 w 399"/>
              <a:gd name="T1" fmla="*/ 0 h 403"/>
              <a:gd name="T2" fmla="*/ 30 w 399"/>
              <a:gd name="T3" fmla="*/ 332 h 403"/>
              <a:gd name="T4" fmla="*/ 0 w 399"/>
              <a:gd name="T5" fmla="*/ 386 h 403"/>
              <a:gd name="T6" fmla="*/ 51 w 399"/>
              <a:gd name="T7" fmla="*/ 403 h 403"/>
              <a:gd name="T8" fmla="*/ 112 w 399"/>
              <a:gd name="T9" fmla="*/ 378 h 403"/>
              <a:gd name="T10" fmla="*/ 365 w 399"/>
              <a:gd name="T11" fmla="*/ 124 h 403"/>
              <a:gd name="T12" fmla="*/ 365 w 399"/>
              <a:gd name="T13" fmla="*/ 3 h 403"/>
              <a:gd name="T14" fmla="*/ 365 w 399"/>
              <a:gd name="T15" fmla="*/ 3 h 403"/>
              <a:gd name="T16" fmla="*/ 362 w 39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403">
                <a:moveTo>
                  <a:pt x="362" y="0"/>
                </a:moveTo>
                <a:cubicBezTo>
                  <a:pt x="30" y="332"/>
                  <a:pt x="30" y="332"/>
                  <a:pt x="30" y="332"/>
                </a:cubicBezTo>
                <a:cubicBezTo>
                  <a:pt x="14" y="347"/>
                  <a:pt x="4" y="366"/>
                  <a:pt x="0" y="386"/>
                </a:cubicBezTo>
                <a:cubicBezTo>
                  <a:pt x="15" y="397"/>
                  <a:pt x="33" y="403"/>
                  <a:pt x="51" y="403"/>
                </a:cubicBezTo>
                <a:cubicBezTo>
                  <a:pt x="73" y="403"/>
                  <a:pt x="95" y="394"/>
                  <a:pt x="112" y="378"/>
                </a:cubicBezTo>
                <a:cubicBezTo>
                  <a:pt x="365" y="124"/>
                  <a:pt x="365" y="124"/>
                  <a:pt x="365" y="124"/>
                </a:cubicBezTo>
                <a:cubicBezTo>
                  <a:pt x="399" y="91"/>
                  <a:pt x="399" y="36"/>
                  <a:pt x="365" y="3"/>
                </a:cubicBezTo>
                <a:cubicBezTo>
                  <a:pt x="365" y="3"/>
                  <a:pt x="365" y="3"/>
                  <a:pt x="365" y="3"/>
                </a:cubicBezTo>
                <a:cubicBezTo>
                  <a:pt x="364" y="2"/>
                  <a:pt x="363" y="1"/>
                  <a:pt x="362" y="0"/>
                </a:cubicBezTo>
              </a:path>
            </a:pathLst>
          </a:custGeom>
          <a:solidFill>
            <a:srgbClr val="649F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3330575" y="3609976"/>
            <a:ext cx="2262188" cy="2238375"/>
          </a:xfrm>
          <a:custGeom>
            <a:avLst/>
            <a:gdLst>
              <a:gd name="T0" fmla="*/ 502 w 552"/>
              <a:gd name="T1" fmla="*/ 0 h 546"/>
              <a:gd name="T2" fmla="*/ 468 w 552"/>
              <a:gd name="T3" fmla="*/ 14 h 546"/>
              <a:gd name="T4" fmla="*/ 18 w 552"/>
              <a:gd name="T5" fmla="*/ 464 h 546"/>
              <a:gd name="T6" fmla="*/ 18 w 552"/>
              <a:gd name="T7" fmla="*/ 532 h 546"/>
              <a:gd name="T8" fmla="*/ 52 w 552"/>
              <a:gd name="T9" fmla="*/ 546 h 546"/>
              <a:gd name="T10" fmla="*/ 86 w 552"/>
              <a:gd name="T11" fmla="*/ 532 h 546"/>
              <a:gd name="T12" fmla="*/ 536 w 552"/>
              <a:gd name="T13" fmla="*/ 82 h 546"/>
              <a:gd name="T14" fmla="*/ 549 w 552"/>
              <a:gd name="T15" fmla="*/ 38 h 546"/>
              <a:gd name="T16" fmla="*/ 466 w 552"/>
              <a:gd name="T17" fmla="*/ 120 h 546"/>
              <a:gd name="T18" fmla="*/ 449 w 552"/>
              <a:gd name="T19" fmla="*/ 127 h 546"/>
              <a:gd name="T20" fmla="*/ 432 w 552"/>
              <a:gd name="T21" fmla="*/ 120 h 546"/>
              <a:gd name="T22" fmla="*/ 432 w 552"/>
              <a:gd name="T23" fmla="*/ 86 h 546"/>
              <a:gd name="T24" fmla="*/ 516 w 552"/>
              <a:gd name="T25" fmla="*/ 3 h 546"/>
              <a:gd name="T26" fmla="*/ 502 w 552"/>
              <a:gd name="T2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2" h="546">
                <a:moveTo>
                  <a:pt x="502" y="0"/>
                </a:moveTo>
                <a:cubicBezTo>
                  <a:pt x="489" y="0"/>
                  <a:pt x="477" y="5"/>
                  <a:pt x="468" y="14"/>
                </a:cubicBezTo>
                <a:cubicBezTo>
                  <a:pt x="18" y="464"/>
                  <a:pt x="18" y="464"/>
                  <a:pt x="18" y="464"/>
                </a:cubicBezTo>
                <a:cubicBezTo>
                  <a:pt x="0" y="482"/>
                  <a:pt x="0" y="513"/>
                  <a:pt x="18" y="532"/>
                </a:cubicBezTo>
                <a:cubicBezTo>
                  <a:pt x="28" y="541"/>
                  <a:pt x="40" y="546"/>
                  <a:pt x="52" y="546"/>
                </a:cubicBezTo>
                <a:cubicBezTo>
                  <a:pt x="65" y="546"/>
                  <a:pt x="77" y="541"/>
                  <a:pt x="86" y="532"/>
                </a:cubicBezTo>
                <a:cubicBezTo>
                  <a:pt x="536" y="82"/>
                  <a:pt x="536" y="82"/>
                  <a:pt x="536" y="82"/>
                </a:cubicBezTo>
                <a:cubicBezTo>
                  <a:pt x="548" y="70"/>
                  <a:pt x="552" y="54"/>
                  <a:pt x="549" y="38"/>
                </a:cubicBezTo>
                <a:cubicBezTo>
                  <a:pt x="466" y="120"/>
                  <a:pt x="466" y="120"/>
                  <a:pt x="466" y="120"/>
                </a:cubicBezTo>
                <a:cubicBezTo>
                  <a:pt x="462" y="125"/>
                  <a:pt x="455" y="127"/>
                  <a:pt x="449" y="127"/>
                </a:cubicBezTo>
                <a:cubicBezTo>
                  <a:pt x="443" y="127"/>
                  <a:pt x="437" y="125"/>
                  <a:pt x="432" y="120"/>
                </a:cubicBezTo>
                <a:cubicBezTo>
                  <a:pt x="423" y="111"/>
                  <a:pt x="423" y="96"/>
                  <a:pt x="432" y="86"/>
                </a:cubicBezTo>
                <a:cubicBezTo>
                  <a:pt x="516" y="3"/>
                  <a:pt x="516" y="3"/>
                  <a:pt x="516" y="3"/>
                </a:cubicBezTo>
                <a:cubicBezTo>
                  <a:pt x="511" y="1"/>
                  <a:pt x="507" y="0"/>
                  <a:pt x="502"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5445125" y="1128714"/>
            <a:ext cx="2638425" cy="2636838"/>
          </a:xfrm>
          <a:custGeom>
            <a:avLst/>
            <a:gdLst>
              <a:gd name="T0" fmla="*/ 618 w 644"/>
              <a:gd name="T1" fmla="*/ 0 h 643"/>
              <a:gd name="T2" fmla="*/ 601 w 644"/>
              <a:gd name="T3" fmla="*/ 7 h 643"/>
              <a:gd name="T4" fmla="*/ 0 w 644"/>
              <a:gd name="T5" fmla="*/ 608 h 643"/>
              <a:gd name="T6" fmla="*/ 20 w 644"/>
              <a:gd name="T7" fmla="*/ 619 h 643"/>
              <a:gd name="T8" fmla="*/ 33 w 644"/>
              <a:gd name="T9" fmla="*/ 643 h 643"/>
              <a:gd name="T10" fmla="*/ 635 w 644"/>
              <a:gd name="T11" fmla="*/ 41 h 643"/>
              <a:gd name="T12" fmla="*/ 635 w 644"/>
              <a:gd name="T13" fmla="*/ 7 h 643"/>
              <a:gd name="T14" fmla="*/ 618 w 644"/>
              <a:gd name="T15" fmla="*/ 0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4" h="643">
                <a:moveTo>
                  <a:pt x="618" y="0"/>
                </a:moveTo>
                <a:cubicBezTo>
                  <a:pt x="611" y="0"/>
                  <a:pt x="605" y="2"/>
                  <a:pt x="601" y="7"/>
                </a:cubicBezTo>
                <a:cubicBezTo>
                  <a:pt x="0" y="608"/>
                  <a:pt x="0" y="608"/>
                  <a:pt x="0" y="608"/>
                </a:cubicBezTo>
                <a:cubicBezTo>
                  <a:pt x="7" y="610"/>
                  <a:pt x="14" y="614"/>
                  <a:pt x="20" y="619"/>
                </a:cubicBezTo>
                <a:cubicBezTo>
                  <a:pt x="26" y="626"/>
                  <a:pt x="31" y="634"/>
                  <a:pt x="33" y="643"/>
                </a:cubicBezTo>
                <a:cubicBezTo>
                  <a:pt x="635" y="41"/>
                  <a:pt x="635" y="41"/>
                  <a:pt x="635" y="41"/>
                </a:cubicBezTo>
                <a:cubicBezTo>
                  <a:pt x="644" y="32"/>
                  <a:pt x="644" y="16"/>
                  <a:pt x="635" y="7"/>
                </a:cubicBezTo>
                <a:cubicBezTo>
                  <a:pt x="630" y="2"/>
                  <a:pt x="624" y="0"/>
                  <a:pt x="618"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5064125" y="3621089"/>
            <a:ext cx="515938" cy="509588"/>
          </a:xfrm>
          <a:custGeom>
            <a:avLst/>
            <a:gdLst>
              <a:gd name="T0" fmla="*/ 93 w 126"/>
              <a:gd name="T1" fmla="*/ 0 h 124"/>
              <a:gd name="T2" fmla="*/ 9 w 126"/>
              <a:gd name="T3" fmla="*/ 83 h 124"/>
              <a:gd name="T4" fmla="*/ 9 w 126"/>
              <a:gd name="T5" fmla="*/ 117 h 124"/>
              <a:gd name="T6" fmla="*/ 26 w 126"/>
              <a:gd name="T7" fmla="*/ 124 h 124"/>
              <a:gd name="T8" fmla="*/ 43 w 126"/>
              <a:gd name="T9" fmla="*/ 117 h 124"/>
              <a:gd name="T10" fmla="*/ 126 w 126"/>
              <a:gd name="T11" fmla="*/ 35 h 124"/>
              <a:gd name="T12" fmla="*/ 113 w 126"/>
              <a:gd name="T13" fmla="*/ 11 h 124"/>
              <a:gd name="T14" fmla="*/ 93 w 126"/>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4">
                <a:moveTo>
                  <a:pt x="93" y="0"/>
                </a:moveTo>
                <a:cubicBezTo>
                  <a:pt x="9" y="83"/>
                  <a:pt x="9" y="83"/>
                  <a:pt x="9" y="83"/>
                </a:cubicBezTo>
                <a:cubicBezTo>
                  <a:pt x="0" y="93"/>
                  <a:pt x="0" y="108"/>
                  <a:pt x="9" y="117"/>
                </a:cubicBezTo>
                <a:cubicBezTo>
                  <a:pt x="14" y="122"/>
                  <a:pt x="20" y="124"/>
                  <a:pt x="26" y="124"/>
                </a:cubicBezTo>
                <a:cubicBezTo>
                  <a:pt x="32" y="124"/>
                  <a:pt x="39" y="122"/>
                  <a:pt x="43" y="117"/>
                </a:cubicBezTo>
                <a:cubicBezTo>
                  <a:pt x="126" y="35"/>
                  <a:pt x="126" y="35"/>
                  <a:pt x="126" y="35"/>
                </a:cubicBezTo>
                <a:cubicBezTo>
                  <a:pt x="124" y="26"/>
                  <a:pt x="119" y="18"/>
                  <a:pt x="113" y="11"/>
                </a:cubicBezTo>
                <a:cubicBezTo>
                  <a:pt x="107" y="6"/>
                  <a:pt x="100" y="2"/>
                  <a:pt x="93" y="0"/>
                </a:cubicBezTo>
              </a:path>
            </a:pathLst>
          </a:custGeom>
          <a:solidFill>
            <a:srgbClr val="3E7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746125" y="3810001"/>
            <a:ext cx="3019425" cy="3001963"/>
          </a:xfrm>
          <a:custGeom>
            <a:avLst/>
            <a:gdLst>
              <a:gd name="T0" fmla="*/ 711 w 737"/>
              <a:gd name="T1" fmla="*/ 0 h 732"/>
              <a:gd name="T2" fmla="*/ 694 w 737"/>
              <a:gd name="T3" fmla="*/ 7 h 732"/>
              <a:gd name="T4" fmla="*/ 9 w 737"/>
              <a:gd name="T5" fmla="*/ 691 h 732"/>
              <a:gd name="T6" fmla="*/ 9 w 737"/>
              <a:gd name="T7" fmla="*/ 725 h 732"/>
              <a:gd name="T8" fmla="*/ 26 w 737"/>
              <a:gd name="T9" fmla="*/ 732 h 732"/>
              <a:gd name="T10" fmla="*/ 43 w 737"/>
              <a:gd name="T11" fmla="*/ 725 h 732"/>
              <a:gd name="T12" fmla="*/ 728 w 737"/>
              <a:gd name="T13" fmla="*/ 41 h 732"/>
              <a:gd name="T14" fmla="*/ 728 w 737"/>
              <a:gd name="T15" fmla="*/ 7 h 732"/>
              <a:gd name="T16" fmla="*/ 711 w 737"/>
              <a:gd name="T17" fmla="*/ 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7" h="732">
                <a:moveTo>
                  <a:pt x="711" y="0"/>
                </a:moveTo>
                <a:cubicBezTo>
                  <a:pt x="704" y="0"/>
                  <a:pt x="698" y="2"/>
                  <a:pt x="694" y="7"/>
                </a:cubicBezTo>
                <a:cubicBezTo>
                  <a:pt x="9" y="691"/>
                  <a:pt x="9" y="691"/>
                  <a:pt x="9" y="691"/>
                </a:cubicBezTo>
                <a:cubicBezTo>
                  <a:pt x="0" y="700"/>
                  <a:pt x="0" y="716"/>
                  <a:pt x="9" y="725"/>
                </a:cubicBezTo>
                <a:cubicBezTo>
                  <a:pt x="14" y="730"/>
                  <a:pt x="20" y="732"/>
                  <a:pt x="26" y="732"/>
                </a:cubicBezTo>
                <a:cubicBezTo>
                  <a:pt x="32" y="732"/>
                  <a:pt x="39" y="730"/>
                  <a:pt x="43" y="725"/>
                </a:cubicBezTo>
                <a:cubicBezTo>
                  <a:pt x="728" y="41"/>
                  <a:pt x="728" y="41"/>
                  <a:pt x="728" y="41"/>
                </a:cubicBezTo>
                <a:cubicBezTo>
                  <a:pt x="737" y="31"/>
                  <a:pt x="737" y="16"/>
                  <a:pt x="728" y="7"/>
                </a:cubicBezTo>
                <a:cubicBezTo>
                  <a:pt x="723" y="2"/>
                  <a:pt x="717" y="0"/>
                  <a:pt x="711"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2565400" y="1250951"/>
            <a:ext cx="879475" cy="885825"/>
          </a:xfrm>
          <a:custGeom>
            <a:avLst/>
            <a:gdLst>
              <a:gd name="T0" fmla="*/ 5 w 215"/>
              <a:gd name="T1" fmla="*/ 211 h 216"/>
              <a:gd name="T2" fmla="*/ 5 w 215"/>
              <a:gd name="T3" fmla="*/ 211 h 216"/>
              <a:gd name="T4" fmla="*/ 5 w 215"/>
              <a:gd name="T5" fmla="*/ 194 h 216"/>
              <a:gd name="T6" fmla="*/ 194 w 215"/>
              <a:gd name="T7" fmla="*/ 5 h 216"/>
              <a:gd name="T8" fmla="*/ 211 w 215"/>
              <a:gd name="T9" fmla="*/ 5 h 216"/>
              <a:gd name="T10" fmla="*/ 211 w 215"/>
              <a:gd name="T11" fmla="*/ 22 h 216"/>
              <a:gd name="T12" fmla="*/ 22 w 215"/>
              <a:gd name="T13" fmla="*/ 211 h 216"/>
              <a:gd name="T14" fmla="*/ 5 w 215"/>
              <a:gd name="T15" fmla="*/ 21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16">
                <a:moveTo>
                  <a:pt x="5" y="211"/>
                </a:moveTo>
                <a:cubicBezTo>
                  <a:pt x="5" y="211"/>
                  <a:pt x="5" y="211"/>
                  <a:pt x="5" y="211"/>
                </a:cubicBezTo>
                <a:cubicBezTo>
                  <a:pt x="0" y="206"/>
                  <a:pt x="0" y="199"/>
                  <a:pt x="5" y="194"/>
                </a:cubicBezTo>
                <a:cubicBezTo>
                  <a:pt x="194" y="5"/>
                  <a:pt x="194" y="5"/>
                  <a:pt x="194" y="5"/>
                </a:cubicBezTo>
                <a:cubicBezTo>
                  <a:pt x="198" y="0"/>
                  <a:pt x="206" y="0"/>
                  <a:pt x="211" y="5"/>
                </a:cubicBezTo>
                <a:cubicBezTo>
                  <a:pt x="215" y="10"/>
                  <a:pt x="215" y="17"/>
                  <a:pt x="211" y="22"/>
                </a:cubicBezTo>
                <a:cubicBezTo>
                  <a:pt x="22" y="211"/>
                  <a:pt x="22" y="211"/>
                  <a:pt x="22" y="211"/>
                </a:cubicBezTo>
                <a:cubicBezTo>
                  <a:pt x="17" y="216"/>
                  <a:pt x="9" y="216"/>
                  <a:pt x="5" y="211"/>
                </a:cubicBezTo>
                <a:close/>
              </a:path>
            </a:pathLst>
          </a:cu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7718425" y="4568826"/>
            <a:ext cx="1371600" cy="1370013"/>
          </a:xfrm>
          <a:custGeom>
            <a:avLst/>
            <a:gdLst>
              <a:gd name="T0" fmla="*/ 5 w 335"/>
              <a:gd name="T1" fmla="*/ 329 h 334"/>
              <a:gd name="T2" fmla="*/ 5 w 335"/>
              <a:gd name="T3" fmla="*/ 329 h 334"/>
              <a:gd name="T4" fmla="*/ 5 w 335"/>
              <a:gd name="T5" fmla="*/ 312 h 334"/>
              <a:gd name="T6" fmla="*/ 313 w 335"/>
              <a:gd name="T7" fmla="*/ 4 h 334"/>
              <a:gd name="T8" fmla="*/ 330 w 335"/>
              <a:gd name="T9" fmla="*/ 4 h 334"/>
              <a:gd name="T10" fmla="*/ 330 w 335"/>
              <a:gd name="T11" fmla="*/ 21 h 334"/>
              <a:gd name="T12" fmla="*/ 22 w 335"/>
              <a:gd name="T13" fmla="*/ 329 h 334"/>
              <a:gd name="T14" fmla="*/ 5 w 335"/>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4">
                <a:moveTo>
                  <a:pt x="5" y="329"/>
                </a:moveTo>
                <a:cubicBezTo>
                  <a:pt x="5" y="329"/>
                  <a:pt x="5" y="329"/>
                  <a:pt x="5" y="329"/>
                </a:cubicBezTo>
                <a:cubicBezTo>
                  <a:pt x="0" y="325"/>
                  <a:pt x="0" y="317"/>
                  <a:pt x="5" y="312"/>
                </a:cubicBezTo>
                <a:cubicBezTo>
                  <a:pt x="313" y="4"/>
                  <a:pt x="313" y="4"/>
                  <a:pt x="313" y="4"/>
                </a:cubicBezTo>
                <a:cubicBezTo>
                  <a:pt x="318" y="0"/>
                  <a:pt x="325" y="0"/>
                  <a:pt x="330" y="4"/>
                </a:cubicBezTo>
                <a:cubicBezTo>
                  <a:pt x="335" y="9"/>
                  <a:pt x="335" y="17"/>
                  <a:pt x="330" y="21"/>
                </a:cubicBezTo>
                <a:cubicBezTo>
                  <a:pt x="22" y="329"/>
                  <a:pt x="22" y="329"/>
                  <a:pt x="22" y="329"/>
                </a:cubicBezTo>
                <a:cubicBezTo>
                  <a:pt x="17" y="334"/>
                  <a:pt x="10" y="334"/>
                  <a:pt x="5"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9496425" y="2185989"/>
            <a:ext cx="1368425" cy="1370013"/>
          </a:xfrm>
          <a:custGeom>
            <a:avLst/>
            <a:gdLst>
              <a:gd name="T0" fmla="*/ 4 w 334"/>
              <a:gd name="T1" fmla="*/ 329 h 334"/>
              <a:gd name="T2" fmla="*/ 4 w 334"/>
              <a:gd name="T3" fmla="*/ 329 h 334"/>
              <a:gd name="T4" fmla="*/ 4 w 334"/>
              <a:gd name="T5" fmla="*/ 312 h 334"/>
              <a:gd name="T6" fmla="*/ 313 w 334"/>
              <a:gd name="T7" fmla="*/ 4 h 334"/>
              <a:gd name="T8" fmla="*/ 330 w 334"/>
              <a:gd name="T9" fmla="*/ 4 h 334"/>
              <a:gd name="T10" fmla="*/ 330 w 334"/>
              <a:gd name="T11" fmla="*/ 21 h 334"/>
              <a:gd name="T12" fmla="*/ 21 w 334"/>
              <a:gd name="T13" fmla="*/ 329 h 334"/>
              <a:gd name="T14" fmla="*/ 4 w 334"/>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29"/>
                </a:moveTo>
                <a:cubicBezTo>
                  <a:pt x="4" y="329"/>
                  <a:pt x="4" y="329"/>
                  <a:pt x="4" y="329"/>
                </a:cubicBezTo>
                <a:cubicBezTo>
                  <a:pt x="0" y="325"/>
                  <a:pt x="0" y="317"/>
                  <a:pt x="4" y="312"/>
                </a:cubicBezTo>
                <a:cubicBezTo>
                  <a:pt x="313" y="4"/>
                  <a:pt x="313" y="4"/>
                  <a:pt x="313" y="4"/>
                </a:cubicBezTo>
                <a:cubicBezTo>
                  <a:pt x="317" y="0"/>
                  <a:pt x="325" y="0"/>
                  <a:pt x="330" y="4"/>
                </a:cubicBezTo>
                <a:cubicBezTo>
                  <a:pt x="334" y="9"/>
                  <a:pt x="334" y="17"/>
                  <a:pt x="330" y="21"/>
                </a:cubicBezTo>
                <a:cubicBezTo>
                  <a:pt x="21" y="329"/>
                  <a:pt x="21" y="329"/>
                  <a:pt x="21" y="329"/>
                </a:cubicBezTo>
                <a:cubicBezTo>
                  <a:pt x="17" y="334"/>
                  <a:pt x="9" y="334"/>
                  <a:pt x="4"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7938" y="3646489"/>
            <a:ext cx="1368425" cy="1370013"/>
          </a:xfrm>
          <a:custGeom>
            <a:avLst/>
            <a:gdLst>
              <a:gd name="T0" fmla="*/ 4 w 334"/>
              <a:gd name="T1" fmla="*/ 330 h 334"/>
              <a:gd name="T2" fmla="*/ 4 w 334"/>
              <a:gd name="T3" fmla="*/ 330 h 334"/>
              <a:gd name="T4" fmla="*/ 4 w 334"/>
              <a:gd name="T5" fmla="*/ 313 h 334"/>
              <a:gd name="T6" fmla="*/ 312 w 334"/>
              <a:gd name="T7" fmla="*/ 4 h 334"/>
              <a:gd name="T8" fmla="*/ 329 w 334"/>
              <a:gd name="T9" fmla="*/ 4 h 334"/>
              <a:gd name="T10" fmla="*/ 329 w 334"/>
              <a:gd name="T11" fmla="*/ 21 h 334"/>
              <a:gd name="T12" fmla="*/ 21 w 334"/>
              <a:gd name="T13" fmla="*/ 330 h 334"/>
              <a:gd name="T14" fmla="*/ 4 w 334"/>
              <a:gd name="T15" fmla="*/ 330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30"/>
                </a:moveTo>
                <a:cubicBezTo>
                  <a:pt x="4" y="330"/>
                  <a:pt x="4" y="330"/>
                  <a:pt x="4" y="330"/>
                </a:cubicBezTo>
                <a:cubicBezTo>
                  <a:pt x="0" y="325"/>
                  <a:pt x="0" y="317"/>
                  <a:pt x="4" y="313"/>
                </a:cubicBezTo>
                <a:cubicBezTo>
                  <a:pt x="312" y="4"/>
                  <a:pt x="312" y="4"/>
                  <a:pt x="312" y="4"/>
                </a:cubicBezTo>
                <a:cubicBezTo>
                  <a:pt x="317" y="0"/>
                  <a:pt x="325" y="0"/>
                  <a:pt x="329" y="4"/>
                </a:cubicBezTo>
                <a:cubicBezTo>
                  <a:pt x="334" y="9"/>
                  <a:pt x="334" y="17"/>
                  <a:pt x="329" y="21"/>
                </a:cubicBezTo>
                <a:cubicBezTo>
                  <a:pt x="21" y="330"/>
                  <a:pt x="21" y="330"/>
                  <a:pt x="21" y="330"/>
                </a:cubicBezTo>
                <a:cubicBezTo>
                  <a:pt x="17" y="334"/>
                  <a:pt x="9" y="334"/>
                  <a:pt x="4" y="330"/>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7645400" y="2460626"/>
            <a:ext cx="1371600" cy="1374775"/>
          </a:xfrm>
          <a:custGeom>
            <a:avLst/>
            <a:gdLst>
              <a:gd name="T0" fmla="*/ 5 w 335"/>
              <a:gd name="T1" fmla="*/ 330 h 335"/>
              <a:gd name="T2" fmla="*/ 5 w 335"/>
              <a:gd name="T3" fmla="*/ 330 h 335"/>
              <a:gd name="T4" fmla="*/ 5 w 335"/>
              <a:gd name="T5" fmla="*/ 313 h 335"/>
              <a:gd name="T6" fmla="*/ 313 w 335"/>
              <a:gd name="T7" fmla="*/ 5 h 335"/>
              <a:gd name="T8" fmla="*/ 330 w 335"/>
              <a:gd name="T9" fmla="*/ 5 h 335"/>
              <a:gd name="T10" fmla="*/ 330 w 335"/>
              <a:gd name="T11" fmla="*/ 22 h 335"/>
              <a:gd name="T12" fmla="*/ 22 w 335"/>
              <a:gd name="T13" fmla="*/ 330 h 335"/>
              <a:gd name="T14" fmla="*/ 5 w 335"/>
              <a:gd name="T15" fmla="*/ 330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5">
                <a:moveTo>
                  <a:pt x="5" y="330"/>
                </a:moveTo>
                <a:cubicBezTo>
                  <a:pt x="5" y="330"/>
                  <a:pt x="5" y="330"/>
                  <a:pt x="5" y="330"/>
                </a:cubicBezTo>
                <a:cubicBezTo>
                  <a:pt x="0" y="326"/>
                  <a:pt x="0" y="318"/>
                  <a:pt x="5" y="313"/>
                </a:cubicBezTo>
                <a:cubicBezTo>
                  <a:pt x="313" y="5"/>
                  <a:pt x="313" y="5"/>
                  <a:pt x="313" y="5"/>
                </a:cubicBezTo>
                <a:cubicBezTo>
                  <a:pt x="318" y="0"/>
                  <a:pt x="325" y="0"/>
                  <a:pt x="330" y="5"/>
                </a:cubicBezTo>
                <a:cubicBezTo>
                  <a:pt x="335" y="10"/>
                  <a:pt x="335" y="17"/>
                  <a:pt x="330" y="22"/>
                </a:cubicBezTo>
                <a:cubicBezTo>
                  <a:pt x="22" y="330"/>
                  <a:pt x="22" y="330"/>
                  <a:pt x="22" y="330"/>
                </a:cubicBezTo>
                <a:cubicBezTo>
                  <a:pt x="17" y="335"/>
                  <a:pt x="10" y="335"/>
                  <a:pt x="5" y="330"/>
                </a:cubicBezTo>
                <a:close/>
              </a:path>
            </a:pathLst>
          </a:custGeom>
          <a:solidFill>
            <a:srgbClr val="F6CE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Oval 32"/>
          <p:cNvSpPr>
            <a:spLocks noChangeArrowheads="1"/>
          </p:cNvSpPr>
          <p:nvPr/>
        </p:nvSpPr>
        <p:spPr bwMode="auto">
          <a:xfrm>
            <a:off x="4084637" y="776289"/>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Oval 33"/>
          <p:cNvSpPr>
            <a:spLocks noChangeArrowheads="1"/>
          </p:cNvSpPr>
          <p:nvPr/>
        </p:nvSpPr>
        <p:spPr bwMode="auto">
          <a:xfrm>
            <a:off x="-4763" y="3695701"/>
            <a:ext cx="196850" cy="196850"/>
          </a:xfrm>
          <a:prstGeom prst="ellipse">
            <a:avLst/>
          </a:pr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Oval 34"/>
          <p:cNvSpPr>
            <a:spLocks noChangeArrowheads="1"/>
          </p:cNvSpPr>
          <p:nvPr/>
        </p:nvSpPr>
        <p:spPr bwMode="auto">
          <a:xfrm>
            <a:off x="9983787" y="1968501"/>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Oval 35"/>
          <p:cNvSpPr>
            <a:spLocks noChangeArrowheads="1"/>
          </p:cNvSpPr>
          <p:nvPr/>
        </p:nvSpPr>
        <p:spPr bwMode="auto">
          <a:xfrm>
            <a:off x="8143875" y="6081714"/>
            <a:ext cx="201613" cy="196850"/>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Oval 36"/>
          <p:cNvSpPr>
            <a:spLocks noChangeArrowheads="1"/>
          </p:cNvSpPr>
          <p:nvPr/>
        </p:nvSpPr>
        <p:spPr bwMode="auto">
          <a:xfrm>
            <a:off x="2252662" y="1862139"/>
            <a:ext cx="98425" cy="98425"/>
          </a:xfrm>
          <a:prstGeom prst="ellipse">
            <a:avLst/>
          </a:pr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Oval 37"/>
          <p:cNvSpPr>
            <a:spLocks noChangeArrowheads="1"/>
          </p:cNvSpPr>
          <p:nvPr/>
        </p:nvSpPr>
        <p:spPr bwMode="auto">
          <a:xfrm>
            <a:off x="2809875" y="1017589"/>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Oval 38"/>
          <p:cNvSpPr>
            <a:spLocks noChangeArrowheads="1"/>
          </p:cNvSpPr>
          <p:nvPr/>
        </p:nvSpPr>
        <p:spPr bwMode="auto">
          <a:xfrm>
            <a:off x="230187" y="1431926"/>
            <a:ext cx="314325"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Oval 39"/>
          <p:cNvSpPr>
            <a:spLocks noChangeArrowheads="1"/>
          </p:cNvSpPr>
          <p:nvPr/>
        </p:nvSpPr>
        <p:spPr bwMode="auto">
          <a:xfrm>
            <a:off x="9823450" y="1017589"/>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Oval 40"/>
          <p:cNvSpPr>
            <a:spLocks noChangeArrowheads="1"/>
          </p:cNvSpPr>
          <p:nvPr/>
        </p:nvSpPr>
        <p:spPr bwMode="auto">
          <a:xfrm>
            <a:off x="2125662" y="800101"/>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Oval 41"/>
          <p:cNvSpPr>
            <a:spLocks noChangeArrowheads="1"/>
          </p:cNvSpPr>
          <p:nvPr/>
        </p:nvSpPr>
        <p:spPr bwMode="auto">
          <a:xfrm>
            <a:off x="1622425" y="3076576"/>
            <a:ext cx="147638" cy="147638"/>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Oval 42"/>
          <p:cNvSpPr>
            <a:spLocks noChangeArrowheads="1"/>
          </p:cNvSpPr>
          <p:nvPr/>
        </p:nvSpPr>
        <p:spPr bwMode="auto">
          <a:xfrm>
            <a:off x="8975725" y="3944939"/>
            <a:ext cx="147638" cy="147638"/>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Oval 43"/>
          <p:cNvSpPr>
            <a:spLocks noChangeArrowheads="1"/>
          </p:cNvSpPr>
          <p:nvPr/>
        </p:nvSpPr>
        <p:spPr bwMode="auto">
          <a:xfrm>
            <a:off x="2379662" y="5322889"/>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Oval 44"/>
          <p:cNvSpPr>
            <a:spLocks noChangeArrowheads="1"/>
          </p:cNvSpPr>
          <p:nvPr/>
        </p:nvSpPr>
        <p:spPr bwMode="auto">
          <a:xfrm>
            <a:off x="746125" y="5356226"/>
            <a:ext cx="147638" cy="147638"/>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8" name="矩形 47"/>
          <p:cNvSpPr/>
          <p:nvPr/>
        </p:nvSpPr>
        <p:spPr>
          <a:xfrm>
            <a:off x="2442369" y="1286656"/>
            <a:ext cx="7307262" cy="4284689"/>
          </a:xfrm>
          <a:prstGeom prst="rect">
            <a:avLst/>
          </a:prstGeom>
          <a:solidFill>
            <a:schemeClr val="bg1"/>
          </a:solidFill>
          <a:ln>
            <a:noFill/>
          </a:ln>
          <a:effectLst>
            <a:outerShdw blurRad="127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5" name="组合 54"/>
          <p:cNvGrpSpPr/>
          <p:nvPr/>
        </p:nvGrpSpPr>
        <p:grpSpPr>
          <a:xfrm>
            <a:off x="5424205" y="1288186"/>
            <a:ext cx="1343591" cy="680315"/>
            <a:chOff x="0" y="-20638"/>
            <a:chExt cx="8126927" cy="630238"/>
          </a:xfrm>
        </p:grpSpPr>
        <p:sp>
          <p:nvSpPr>
            <p:cNvPr id="57" name="Rectangle 34"/>
            <p:cNvSpPr>
              <a:spLocks noChangeArrowheads="1"/>
            </p:cNvSpPr>
            <p:nvPr/>
          </p:nvSpPr>
          <p:spPr bwMode="auto">
            <a:xfrm>
              <a:off x="0" y="-20638"/>
              <a:ext cx="2030120" cy="630238"/>
            </a:xfrm>
            <a:prstGeom prst="rect">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8" name="Rectangle 35"/>
            <p:cNvSpPr>
              <a:spLocks noChangeArrowheads="1"/>
            </p:cNvSpPr>
            <p:nvPr/>
          </p:nvSpPr>
          <p:spPr bwMode="auto">
            <a:xfrm>
              <a:off x="2030120" y="-20638"/>
              <a:ext cx="2030120" cy="630238"/>
            </a:xfrm>
            <a:prstGeom prst="rect">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9" name="Rectangle 36"/>
            <p:cNvSpPr>
              <a:spLocks noChangeArrowheads="1"/>
            </p:cNvSpPr>
            <p:nvPr/>
          </p:nvSpPr>
          <p:spPr bwMode="auto">
            <a:xfrm>
              <a:off x="4060241" y="-20638"/>
              <a:ext cx="2034954" cy="630238"/>
            </a:xfrm>
            <a:prstGeom prst="rect">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0" name="Rectangle 37"/>
            <p:cNvSpPr>
              <a:spLocks noChangeArrowheads="1"/>
            </p:cNvSpPr>
            <p:nvPr/>
          </p:nvSpPr>
          <p:spPr bwMode="auto">
            <a:xfrm>
              <a:off x="6095195" y="-20638"/>
              <a:ext cx="2031732" cy="630238"/>
            </a:xfrm>
            <a:prstGeom prst="rect">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2" name="矩形 1"/>
          <p:cNvSpPr/>
          <p:nvPr/>
        </p:nvSpPr>
        <p:spPr>
          <a:xfrm>
            <a:off x="5424204" y="2057399"/>
            <a:ext cx="1343592" cy="1079503"/>
          </a:xfrm>
          <a:prstGeom prst="rect">
            <a:avLst/>
          </a:prstGeom>
          <a:solidFill>
            <a:srgbClr val="04B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cs typeface="+mn-ea"/>
                <a:sym typeface="+mn-lt"/>
              </a:rPr>
              <a:t>03</a:t>
            </a:r>
            <a:endParaRPr lang="zh-CN" altLang="en-US" sz="4000">
              <a:cs typeface="+mn-ea"/>
              <a:sym typeface="+mn-lt"/>
            </a:endParaRPr>
          </a:p>
        </p:txBody>
      </p:sp>
      <p:sp>
        <p:nvSpPr>
          <p:cNvPr id="53" name="矩形 52"/>
          <p:cNvSpPr/>
          <p:nvPr/>
        </p:nvSpPr>
        <p:spPr>
          <a:xfrm>
            <a:off x="2810510" y="3224530"/>
            <a:ext cx="6685915" cy="953135"/>
          </a:xfrm>
          <a:prstGeom prst="rect">
            <a:avLst/>
          </a:prstGeom>
        </p:spPr>
        <p:txBody>
          <a:bodyPr wrap="square">
            <a:spAutoFit/>
          </a:bodyPr>
          <a:lstStyle/>
          <a:p>
            <a:pPr algn="ctr"/>
            <a:r>
              <a:rPr lang="en-US" altLang="zh-CN" sz="2800" b="1" i="1" dirty="0">
                <a:solidFill>
                  <a:schemeClr val="tx1">
                    <a:lumMod val="75000"/>
                    <a:lumOff val="25000"/>
                  </a:schemeClr>
                </a:solidFill>
                <a:latin typeface="Arial Bold Italic" panose="020B0604020202020204" charset="0"/>
                <a:cs typeface="Arial Bold Italic" panose="020B0604020202020204" charset="0"/>
                <a:sym typeface="+mn-lt"/>
              </a:rPr>
              <a:t>Сәбидің сөйлеу</a:t>
            </a:r>
            <a:r>
              <a:rPr lang="" altLang="en-US" sz="2800" b="1" i="1" dirty="0">
                <a:solidFill>
                  <a:schemeClr val="tx1">
                    <a:lumMod val="75000"/>
                    <a:lumOff val="25000"/>
                  </a:schemeClr>
                </a:solidFill>
                <a:latin typeface="Arial Bold Italic" panose="020B0604020202020204" charset="0"/>
                <a:cs typeface="Arial Bold Italic" panose="020B0604020202020204" charset="0"/>
                <a:sym typeface="+mn-lt"/>
              </a:rPr>
              <a:t>ді</a:t>
            </a:r>
            <a:r>
              <a:rPr lang="en-US" altLang="zh-CN" sz="2800" b="1" i="1" dirty="0">
                <a:solidFill>
                  <a:schemeClr val="tx1">
                    <a:lumMod val="75000"/>
                    <a:lumOff val="25000"/>
                  </a:schemeClr>
                </a:solidFill>
                <a:latin typeface="Arial Bold Italic" panose="020B0604020202020204" charset="0"/>
                <a:cs typeface="Arial Bold Italic" panose="020B0604020202020204" charset="0"/>
                <a:sym typeface="+mn-lt"/>
              </a:rPr>
              <a:t> түсінуі және алғашқы сөздері</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855912" y="5322636"/>
            <a:ext cx="1428750" cy="1422400"/>
          </a:xfrm>
          <a:custGeom>
            <a:avLst/>
            <a:gdLst>
              <a:gd name="T0" fmla="*/ 336 w 349"/>
              <a:gd name="T1" fmla="*/ 0 h 347"/>
              <a:gd name="T2" fmla="*/ 328 w 349"/>
              <a:gd name="T3" fmla="*/ 3 h 347"/>
              <a:gd name="T4" fmla="*/ 4 w 349"/>
              <a:gd name="T5" fmla="*/ 327 h 347"/>
              <a:gd name="T6" fmla="*/ 4 w 349"/>
              <a:gd name="T7" fmla="*/ 344 h 347"/>
              <a:gd name="T8" fmla="*/ 13 w 349"/>
              <a:gd name="T9" fmla="*/ 347 h 347"/>
              <a:gd name="T10" fmla="*/ 21 w 349"/>
              <a:gd name="T11" fmla="*/ 344 h 347"/>
              <a:gd name="T12" fmla="*/ 345 w 349"/>
              <a:gd name="T13" fmla="*/ 20 h 347"/>
              <a:gd name="T14" fmla="*/ 345 w 349"/>
              <a:gd name="T15" fmla="*/ 3 h 347"/>
              <a:gd name="T16" fmla="*/ 336 w 349"/>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7">
                <a:moveTo>
                  <a:pt x="336" y="0"/>
                </a:moveTo>
                <a:cubicBezTo>
                  <a:pt x="333" y="0"/>
                  <a:pt x="330" y="1"/>
                  <a:pt x="328" y="3"/>
                </a:cubicBezTo>
                <a:cubicBezTo>
                  <a:pt x="4" y="327"/>
                  <a:pt x="4" y="327"/>
                  <a:pt x="4" y="327"/>
                </a:cubicBezTo>
                <a:cubicBezTo>
                  <a:pt x="0" y="332"/>
                  <a:pt x="0" y="339"/>
                  <a:pt x="4" y="344"/>
                </a:cubicBezTo>
                <a:cubicBezTo>
                  <a:pt x="7" y="346"/>
                  <a:pt x="10" y="347"/>
                  <a:pt x="13" y="347"/>
                </a:cubicBezTo>
                <a:cubicBezTo>
                  <a:pt x="16" y="347"/>
                  <a:pt x="19" y="346"/>
                  <a:pt x="21" y="344"/>
                </a:cubicBezTo>
                <a:cubicBezTo>
                  <a:pt x="345" y="20"/>
                  <a:pt x="345" y="20"/>
                  <a:pt x="345" y="20"/>
                </a:cubicBezTo>
                <a:cubicBezTo>
                  <a:pt x="349" y="16"/>
                  <a:pt x="349" y="8"/>
                  <a:pt x="345" y="3"/>
                </a:cubicBezTo>
                <a:cubicBezTo>
                  <a:pt x="342" y="1"/>
                  <a:pt x="339" y="0"/>
                  <a:pt x="336" y="0"/>
                </a:cubicBezTo>
              </a:path>
            </a:pathLst>
          </a:cu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7889875" y="763588"/>
            <a:ext cx="1446213" cy="1443038"/>
          </a:xfrm>
          <a:custGeom>
            <a:avLst/>
            <a:gdLst>
              <a:gd name="T0" fmla="*/ 16 w 353"/>
              <a:gd name="T1" fmla="*/ 337 h 352"/>
              <a:gd name="T2" fmla="*/ 16 w 353"/>
              <a:gd name="T3" fmla="*/ 337 h 352"/>
              <a:gd name="T4" fmla="*/ 16 w 353"/>
              <a:gd name="T5" fmla="*/ 279 h 352"/>
              <a:gd name="T6" fmla="*/ 279 w 353"/>
              <a:gd name="T7" fmla="*/ 16 h 352"/>
              <a:gd name="T8" fmla="*/ 337 w 353"/>
              <a:gd name="T9" fmla="*/ 16 h 352"/>
              <a:gd name="T10" fmla="*/ 337 w 353"/>
              <a:gd name="T11" fmla="*/ 74 h 352"/>
              <a:gd name="T12" fmla="*/ 74 w 353"/>
              <a:gd name="T13" fmla="*/ 337 h 352"/>
              <a:gd name="T14" fmla="*/ 16 w 353"/>
              <a:gd name="T15" fmla="*/ 337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52">
                <a:moveTo>
                  <a:pt x="16" y="337"/>
                </a:moveTo>
                <a:cubicBezTo>
                  <a:pt x="16" y="337"/>
                  <a:pt x="16" y="337"/>
                  <a:pt x="16" y="337"/>
                </a:cubicBezTo>
                <a:cubicBezTo>
                  <a:pt x="0" y="321"/>
                  <a:pt x="0" y="295"/>
                  <a:pt x="16" y="279"/>
                </a:cubicBezTo>
                <a:cubicBezTo>
                  <a:pt x="279" y="16"/>
                  <a:pt x="279" y="16"/>
                  <a:pt x="279" y="16"/>
                </a:cubicBezTo>
                <a:cubicBezTo>
                  <a:pt x="295" y="0"/>
                  <a:pt x="321" y="0"/>
                  <a:pt x="337" y="16"/>
                </a:cubicBezTo>
                <a:cubicBezTo>
                  <a:pt x="353" y="32"/>
                  <a:pt x="353" y="58"/>
                  <a:pt x="337" y="74"/>
                </a:cubicBezTo>
                <a:cubicBezTo>
                  <a:pt x="74" y="337"/>
                  <a:pt x="74" y="337"/>
                  <a:pt x="74" y="337"/>
                </a:cubicBezTo>
                <a:cubicBezTo>
                  <a:pt x="58" y="352"/>
                  <a:pt x="32" y="352"/>
                  <a:pt x="16" y="337"/>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4564062" y="46038"/>
            <a:ext cx="1811338" cy="1808163"/>
          </a:xfrm>
          <a:custGeom>
            <a:avLst/>
            <a:gdLst>
              <a:gd name="T0" fmla="*/ 34 w 442"/>
              <a:gd name="T1" fmla="*/ 408 h 441"/>
              <a:gd name="T2" fmla="*/ 34 w 442"/>
              <a:gd name="T3" fmla="*/ 287 h 441"/>
              <a:gd name="T4" fmla="*/ 287 w 442"/>
              <a:gd name="T5" fmla="*/ 33 h 441"/>
              <a:gd name="T6" fmla="*/ 408 w 442"/>
              <a:gd name="T7" fmla="*/ 33 h 441"/>
              <a:gd name="T8" fmla="*/ 408 w 442"/>
              <a:gd name="T9" fmla="*/ 33 h 441"/>
              <a:gd name="T10" fmla="*/ 408 w 442"/>
              <a:gd name="T11" fmla="*/ 154 h 441"/>
              <a:gd name="T12" fmla="*/ 155 w 442"/>
              <a:gd name="T13" fmla="*/ 408 h 441"/>
              <a:gd name="T14" fmla="*/ 34 w 442"/>
              <a:gd name="T15" fmla="*/ 408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41">
                <a:moveTo>
                  <a:pt x="34" y="408"/>
                </a:moveTo>
                <a:cubicBezTo>
                  <a:pt x="0" y="374"/>
                  <a:pt x="0" y="320"/>
                  <a:pt x="34" y="287"/>
                </a:cubicBezTo>
                <a:cubicBezTo>
                  <a:pt x="287" y="33"/>
                  <a:pt x="287" y="33"/>
                  <a:pt x="287" y="33"/>
                </a:cubicBezTo>
                <a:cubicBezTo>
                  <a:pt x="321" y="0"/>
                  <a:pt x="375" y="0"/>
                  <a:pt x="408" y="33"/>
                </a:cubicBezTo>
                <a:cubicBezTo>
                  <a:pt x="408" y="33"/>
                  <a:pt x="408" y="33"/>
                  <a:pt x="408" y="33"/>
                </a:cubicBezTo>
                <a:cubicBezTo>
                  <a:pt x="442" y="66"/>
                  <a:pt x="442" y="121"/>
                  <a:pt x="408" y="154"/>
                </a:cubicBezTo>
                <a:cubicBezTo>
                  <a:pt x="155" y="408"/>
                  <a:pt x="155" y="408"/>
                  <a:pt x="155" y="408"/>
                </a:cubicBezTo>
                <a:cubicBezTo>
                  <a:pt x="121" y="441"/>
                  <a:pt x="67" y="441"/>
                  <a:pt x="34" y="408"/>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10418762" y="-904875"/>
            <a:ext cx="1806575" cy="1811338"/>
          </a:xfrm>
          <a:custGeom>
            <a:avLst/>
            <a:gdLst>
              <a:gd name="T0" fmla="*/ 33 w 441"/>
              <a:gd name="T1" fmla="*/ 408 h 442"/>
              <a:gd name="T2" fmla="*/ 33 w 441"/>
              <a:gd name="T3" fmla="*/ 408 h 442"/>
              <a:gd name="T4" fmla="*/ 33 w 441"/>
              <a:gd name="T5" fmla="*/ 287 h 442"/>
              <a:gd name="T6" fmla="*/ 287 w 441"/>
              <a:gd name="T7" fmla="*/ 34 h 442"/>
              <a:gd name="T8" fmla="*/ 408 w 441"/>
              <a:gd name="T9" fmla="*/ 34 h 442"/>
              <a:gd name="T10" fmla="*/ 408 w 441"/>
              <a:gd name="T11" fmla="*/ 155 h 442"/>
              <a:gd name="T12" fmla="*/ 154 w 441"/>
              <a:gd name="T13" fmla="*/ 408 h 442"/>
              <a:gd name="T14" fmla="*/ 33 w 441"/>
              <a:gd name="T15" fmla="*/ 408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42">
                <a:moveTo>
                  <a:pt x="33" y="408"/>
                </a:moveTo>
                <a:cubicBezTo>
                  <a:pt x="33" y="408"/>
                  <a:pt x="33" y="408"/>
                  <a:pt x="33" y="408"/>
                </a:cubicBezTo>
                <a:cubicBezTo>
                  <a:pt x="0" y="375"/>
                  <a:pt x="0" y="321"/>
                  <a:pt x="33" y="287"/>
                </a:cubicBezTo>
                <a:cubicBezTo>
                  <a:pt x="287" y="34"/>
                  <a:pt x="287" y="34"/>
                  <a:pt x="287" y="34"/>
                </a:cubicBezTo>
                <a:cubicBezTo>
                  <a:pt x="320" y="0"/>
                  <a:pt x="374" y="0"/>
                  <a:pt x="408" y="34"/>
                </a:cubicBezTo>
                <a:cubicBezTo>
                  <a:pt x="441" y="67"/>
                  <a:pt x="441" y="121"/>
                  <a:pt x="408" y="155"/>
                </a:cubicBezTo>
                <a:cubicBezTo>
                  <a:pt x="154" y="408"/>
                  <a:pt x="154" y="408"/>
                  <a:pt x="154" y="408"/>
                </a:cubicBezTo>
                <a:cubicBezTo>
                  <a:pt x="121" y="442"/>
                  <a:pt x="66" y="442"/>
                  <a:pt x="33" y="408"/>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1044575" y="3740128"/>
            <a:ext cx="2311400" cy="2222500"/>
          </a:xfrm>
          <a:custGeom>
            <a:avLst/>
            <a:gdLst>
              <a:gd name="T0" fmla="*/ 444 w 564"/>
              <a:gd name="T1" fmla="*/ 0 h 542"/>
              <a:gd name="T2" fmla="*/ 367 w 564"/>
              <a:gd name="T3" fmla="*/ 32 h 542"/>
              <a:gd name="T4" fmla="*/ 42 w 564"/>
              <a:gd name="T5" fmla="*/ 356 h 542"/>
              <a:gd name="T6" fmla="*/ 42 w 564"/>
              <a:gd name="T7" fmla="*/ 510 h 542"/>
              <a:gd name="T8" fmla="*/ 120 w 564"/>
              <a:gd name="T9" fmla="*/ 542 h 542"/>
              <a:gd name="T10" fmla="*/ 197 w 564"/>
              <a:gd name="T11" fmla="*/ 510 h 542"/>
              <a:gd name="T12" fmla="*/ 521 w 564"/>
              <a:gd name="T13" fmla="*/ 186 h 542"/>
              <a:gd name="T14" fmla="*/ 521 w 564"/>
              <a:gd name="T15" fmla="*/ 32 h 542"/>
              <a:gd name="T16" fmla="*/ 444 w 564"/>
              <a:gd name="T17"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42">
                <a:moveTo>
                  <a:pt x="444" y="0"/>
                </a:moveTo>
                <a:cubicBezTo>
                  <a:pt x="416" y="0"/>
                  <a:pt x="388" y="10"/>
                  <a:pt x="367" y="32"/>
                </a:cubicBezTo>
                <a:cubicBezTo>
                  <a:pt x="42" y="356"/>
                  <a:pt x="42" y="356"/>
                  <a:pt x="42" y="356"/>
                </a:cubicBezTo>
                <a:cubicBezTo>
                  <a:pt x="0" y="398"/>
                  <a:pt x="0" y="468"/>
                  <a:pt x="42" y="510"/>
                </a:cubicBezTo>
                <a:cubicBezTo>
                  <a:pt x="64" y="532"/>
                  <a:pt x="92" y="542"/>
                  <a:pt x="120" y="542"/>
                </a:cubicBezTo>
                <a:cubicBezTo>
                  <a:pt x="148" y="542"/>
                  <a:pt x="176" y="532"/>
                  <a:pt x="197" y="510"/>
                </a:cubicBezTo>
                <a:cubicBezTo>
                  <a:pt x="521" y="186"/>
                  <a:pt x="521" y="186"/>
                  <a:pt x="521" y="186"/>
                </a:cubicBezTo>
                <a:cubicBezTo>
                  <a:pt x="564" y="144"/>
                  <a:pt x="564" y="74"/>
                  <a:pt x="521" y="32"/>
                </a:cubicBezTo>
                <a:cubicBezTo>
                  <a:pt x="500" y="10"/>
                  <a:pt x="472" y="0"/>
                  <a:pt x="444"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7562850" y="2691043"/>
            <a:ext cx="1498600" cy="1497013"/>
          </a:xfrm>
          <a:custGeom>
            <a:avLst/>
            <a:gdLst>
              <a:gd name="T0" fmla="*/ 13 w 366"/>
              <a:gd name="T1" fmla="*/ 353 h 365"/>
              <a:gd name="T2" fmla="*/ 13 w 366"/>
              <a:gd name="T3" fmla="*/ 308 h 365"/>
              <a:gd name="T4" fmla="*/ 309 w 366"/>
              <a:gd name="T5" fmla="*/ 12 h 365"/>
              <a:gd name="T6" fmla="*/ 353 w 366"/>
              <a:gd name="T7" fmla="*/ 12 h 365"/>
              <a:gd name="T8" fmla="*/ 353 w 366"/>
              <a:gd name="T9" fmla="*/ 57 h 365"/>
              <a:gd name="T10" fmla="*/ 57 w 366"/>
              <a:gd name="T11" fmla="*/ 353 h 365"/>
              <a:gd name="T12" fmla="*/ 13 w 366"/>
              <a:gd name="T13" fmla="*/ 353 h 365"/>
            </a:gdLst>
            <a:ahLst/>
            <a:cxnLst>
              <a:cxn ang="0">
                <a:pos x="T0" y="T1"/>
              </a:cxn>
              <a:cxn ang="0">
                <a:pos x="T2" y="T3"/>
              </a:cxn>
              <a:cxn ang="0">
                <a:pos x="T4" y="T5"/>
              </a:cxn>
              <a:cxn ang="0">
                <a:pos x="T6" y="T7"/>
              </a:cxn>
              <a:cxn ang="0">
                <a:pos x="T8" y="T9"/>
              </a:cxn>
              <a:cxn ang="0">
                <a:pos x="T10" y="T11"/>
              </a:cxn>
              <a:cxn ang="0">
                <a:pos x="T12" y="T13"/>
              </a:cxn>
            </a:cxnLst>
            <a:rect l="0" t="0" r="r" b="b"/>
            <a:pathLst>
              <a:path w="366" h="365">
                <a:moveTo>
                  <a:pt x="13" y="353"/>
                </a:moveTo>
                <a:cubicBezTo>
                  <a:pt x="0" y="340"/>
                  <a:pt x="0" y="320"/>
                  <a:pt x="13" y="308"/>
                </a:cubicBezTo>
                <a:cubicBezTo>
                  <a:pt x="309" y="12"/>
                  <a:pt x="309" y="12"/>
                  <a:pt x="309" y="12"/>
                </a:cubicBezTo>
                <a:cubicBezTo>
                  <a:pt x="321" y="0"/>
                  <a:pt x="341" y="0"/>
                  <a:pt x="353" y="12"/>
                </a:cubicBezTo>
                <a:cubicBezTo>
                  <a:pt x="366" y="24"/>
                  <a:pt x="366" y="45"/>
                  <a:pt x="353" y="57"/>
                </a:cubicBezTo>
                <a:cubicBezTo>
                  <a:pt x="57" y="353"/>
                  <a:pt x="57" y="353"/>
                  <a:pt x="57" y="353"/>
                </a:cubicBezTo>
                <a:cubicBezTo>
                  <a:pt x="45" y="365"/>
                  <a:pt x="25" y="365"/>
                  <a:pt x="13" y="353"/>
                </a:cubicBezTo>
              </a:path>
            </a:pathLst>
          </a:custGeom>
          <a:solidFill>
            <a:srgbClr val="A2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Oval 11"/>
          <p:cNvSpPr>
            <a:spLocks noChangeArrowheads="1"/>
          </p:cNvSpPr>
          <p:nvPr/>
        </p:nvSpPr>
        <p:spPr bwMode="auto">
          <a:xfrm>
            <a:off x="7656512" y="1649642"/>
            <a:ext cx="139700" cy="144463"/>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Oval 12"/>
          <p:cNvSpPr>
            <a:spLocks noChangeArrowheads="1"/>
          </p:cNvSpPr>
          <p:nvPr/>
        </p:nvSpPr>
        <p:spPr bwMode="auto">
          <a:xfrm>
            <a:off x="8291512" y="-96837"/>
            <a:ext cx="196850" cy="196850"/>
          </a:xfrm>
          <a:prstGeom prst="ellipse">
            <a:avLst/>
          </a:prstGeom>
          <a:solidFill>
            <a:srgbClr val="A1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Oval 13"/>
          <p:cNvSpPr>
            <a:spLocks noChangeArrowheads="1"/>
          </p:cNvSpPr>
          <p:nvPr/>
        </p:nvSpPr>
        <p:spPr bwMode="auto">
          <a:xfrm>
            <a:off x="8594725" y="6310061"/>
            <a:ext cx="455613" cy="450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3675062" y="-322262"/>
            <a:ext cx="1806575" cy="1741488"/>
          </a:xfrm>
          <a:custGeom>
            <a:avLst/>
            <a:gdLst>
              <a:gd name="T0" fmla="*/ 347 w 441"/>
              <a:gd name="T1" fmla="*/ 0 h 425"/>
              <a:gd name="T2" fmla="*/ 287 w 441"/>
              <a:gd name="T3" fmla="*/ 25 h 425"/>
              <a:gd name="T4" fmla="*/ 33 w 441"/>
              <a:gd name="T5" fmla="*/ 279 h 425"/>
              <a:gd name="T6" fmla="*/ 33 w 441"/>
              <a:gd name="T7" fmla="*/ 400 h 425"/>
              <a:gd name="T8" fmla="*/ 33 w 441"/>
              <a:gd name="T9" fmla="*/ 400 h 425"/>
              <a:gd name="T10" fmla="*/ 94 w 441"/>
              <a:gd name="T11" fmla="*/ 425 h 425"/>
              <a:gd name="T12" fmla="*/ 154 w 441"/>
              <a:gd name="T13" fmla="*/ 400 h 425"/>
              <a:gd name="T14" fmla="*/ 408 w 441"/>
              <a:gd name="T15" fmla="*/ 146 h 425"/>
              <a:gd name="T16" fmla="*/ 408 w 441"/>
              <a:gd name="T17" fmla="*/ 25 h 425"/>
              <a:gd name="T18" fmla="*/ 347 w 441"/>
              <a:gd name="T1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425">
                <a:moveTo>
                  <a:pt x="347" y="0"/>
                </a:moveTo>
                <a:cubicBezTo>
                  <a:pt x="326" y="0"/>
                  <a:pt x="304" y="9"/>
                  <a:pt x="287" y="25"/>
                </a:cubicBezTo>
                <a:cubicBezTo>
                  <a:pt x="33" y="279"/>
                  <a:pt x="33" y="279"/>
                  <a:pt x="33" y="279"/>
                </a:cubicBezTo>
                <a:cubicBezTo>
                  <a:pt x="0" y="312"/>
                  <a:pt x="0" y="367"/>
                  <a:pt x="33" y="400"/>
                </a:cubicBezTo>
                <a:cubicBezTo>
                  <a:pt x="33" y="400"/>
                  <a:pt x="33" y="400"/>
                  <a:pt x="33" y="400"/>
                </a:cubicBezTo>
                <a:cubicBezTo>
                  <a:pt x="50" y="417"/>
                  <a:pt x="72" y="425"/>
                  <a:pt x="94" y="425"/>
                </a:cubicBezTo>
                <a:cubicBezTo>
                  <a:pt x="116" y="425"/>
                  <a:pt x="138" y="417"/>
                  <a:pt x="154" y="400"/>
                </a:cubicBezTo>
                <a:cubicBezTo>
                  <a:pt x="408" y="146"/>
                  <a:pt x="408" y="146"/>
                  <a:pt x="408" y="146"/>
                </a:cubicBezTo>
                <a:cubicBezTo>
                  <a:pt x="441" y="113"/>
                  <a:pt x="441" y="59"/>
                  <a:pt x="408" y="25"/>
                </a:cubicBezTo>
                <a:cubicBezTo>
                  <a:pt x="391" y="9"/>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352425" y="501650"/>
            <a:ext cx="1806575" cy="1743075"/>
          </a:xfrm>
          <a:custGeom>
            <a:avLst/>
            <a:gdLst>
              <a:gd name="T0" fmla="*/ 347 w 441"/>
              <a:gd name="T1" fmla="*/ 0 h 425"/>
              <a:gd name="T2" fmla="*/ 287 w 441"/>
              <a:gd name="T3" fmla="*/ 25 h 425"/>
              <a:gd name="T4" fmla="*/ 33 w 441"/>
              <a:gd name="T5" fmla="*/ 279 h 425"/>
              <a:gd name="T6" fmla="*/ 33 w 441"/>
              <a:gd name="T7" fmla="*/ 400 h 425"/>
              <a:gd name="T8" fmla="*/ 94 w 441"/>
              <a:gd name="T9" fmla="*/ 425 h 425"/>
              <a:gd name="T10" fmla="*/ 154 w 441"/>
              <a:gd name="T11" fmla="*/ 400 h 425"/>
              <a:gd name="T12" fmla="*/ 408 w 441"/>
              <a:gd name="T13" fmla="*/ 146 h 425"/>
              <a:gd name="T14" fmla="*/ 408 w 441"/>
              <a:gd name="T15" fmla="*/ 25 h 425"/>
              <a:gd name="T16" fmla="*/ 347 w 441"/>
              <a:gd name="T1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5">
                <a:moveTo>
                  <a:pt x="347" y="0"/>
                </a:moveTo>
                <a:cubicBezTo>
                  <a:pt x="325" y="0"/>
                  <a:pt x="303" y="8"/>
                  <a:pt x="287" y="25"/>
                </a:cubicBezTo>
                <a:cubicBezTo>
                  <a:pt x="33" y="279"/>
                  <a:pt x="33" y="279"/>
                  <a:pt x="33" y="279"/>
                </a:cubicBezTo>
                <a:cubicBezTo>
                  <a:pt x="0" y="312"/>
                  <a:pt x="0" y="366"/>
                  <a:pt x="33" y="400"/>
                </a:cubicBezTo>
                <a:cubicBezTo>
                  <a:pt x="50" y="416"/>
                  <a:pt x="72" y="425"/>
                  <a:pt x="94" y="425"/>
                </a:cubicBezTo>
                <a:cubicBezTo>
                  <a:pt x="115" y="425"/>
                  <a:pt x="137" y="416"/>
                  <a:pt x="154" y="400"/>
                </a:cubicBezTo>
                <a:cubicBezTo>
                  <a:pt x="408" y="146"/>
                  <a:pt x="408" y="146"/>
                  <a:pt x="408" y="146"/>
                </a:cubicBezTo>
                <a:cubicBezTo>
                  <a:pt x="441" y="113"/>
                  <a:pt x="441" y="58"/>
                  <a:pt x="408" y="25"/>
                </a:cubicBezTo>
                <a:cubicBezTo>
                  <a:pt x="391" y="8"/>
                  <a:pt x="369" y="0"/>
                  <a:pt x="347"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9336087" y="3903641"/>
            <a:ext cx="1806575" cy="1738313"/>
          </a:xfrm>
          <a:custGeom>
            <a:avLst/>
            <a:gdLst>
              <a:gd name="T0" fmla="*/ 347 w 441"/>
              <a:gd name="T1" fmla="*/ 0 h 424"/>
              <a:gd name="T2" fmla="*/ 287 w 441"/>
              <a:gd name="T3" fmla="*/ 25 h 424"/>
              <a:gd name="T4" fmla="*/ 33 w 441"/>
              <a:gd name="T5" fmla="*/ 279 h 424"/>
              <a:gd name="T6" fmla="*/ 33 w 441"/>
              <a:gd name="T7" fmla="*/ 399 h 424"/>
              <a:gd name="T8" fmla="*/ 93 w 441"/>
              <a:gd name="T9" fmla="*/ 424 h 424"/>
              <a:gd name="T10" fmla="*/ 154 w 441"/>
              <a:gd name="T11" fmla="*/ 399 h 424"/>
              <a:gd name="T12" fmla="*/ 407 w 441"/>
              <a:gd name="T13" fmla="*/ 146 h 424"/>
              <a:gd name="T14" fmla="*/ 407 w 441"/>
              <a:gd name="T15" fmla="*/ 25 h 424"/>
              <a:gd name="T16" fmla="*/ 347 w 441"/>
              <a:gd name="T1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4">
                <a:moveTo>
                  <a:pt x="347" y="0"/>
                </a:moveTo>
                <a:cubicBezTo>
                  <a:pt x="325" y="0"/>
                  <a:pt x="303" y="8"/>
                  <a:pt x="287" y="25"/>
                </a:cubicBezTo>
                <a:cubicBezTo>
                  <a:pt x="33" y="279"/>
                  <a:pt x="33" y="279"/>
                  <a:pt x="33" y="279"/>
                </a:cubicBezTo>
                <a:cubicBezTo>
                  <a:pt x="0" y="312"/>
                  <a:pt x="0" y="366"/>
                  <a:pt x="33" y="399"/>
                </a:cubicBezTo>
                <a:cubicBezTo>
                  <a:pt x="49" y="416"/>
                  <a:pt x="71" y="424"/>
                  <a:pt x="93" y="424"/>
                </a:cubicBezTo>
                <a:cubicBezTo>
                  <a:pt x="115" y="424"/>
                  <a:pt x="137" y="416"/>
                  <a:pt x="154" y="399"/>
                </a:cubicBezTo>
                <a:cubicBezTo>
                  <a:pt x="407" y="146"/>
                  <a:pt x="407" y="146"/>
                  <a:pt x="407" y="146"/>
                </a:cubicBezTo>
                <a:cubicBezTo>
                  <a:pt x="441" y="112"/>
                  <a:pt x="441" y="58"/>
                  <a:pt x="407" y="25"/>
                </a:cubicBezTo>
                <a:cubicBezTo>
                  <a:pt x="391" y="8"/>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7050087" y="5478211"/>
            <a:ext cx="1262063" cy="1262063"/>
          </a:xfrm>
          <a:custGeom>
            <a:avLst/>
            <a:gdLst>
              <a:gd name="T0" fmla="*/ 23 w 308"/>
              <a:gd name="T1" fmla="*/ 284 h 308"/>
              <a:gd name="T2" fmla="*/ 23 w 308"/>
              <a:gd name="T3" fmla="*/ 284 h 308"/>
              <a:gd name="T4" fmla="*/ 23 w 308"/>
              <a:gd name="T5" fmla="*/ 200 h 308"/>
              <a:gd name="T6" fmla="*/ 200 w 308"/>
              <a:gd name="T7" fmla="*/ 23 h 308"/>
              <a:gd name="T8" fmla="*/ 284 w 308"/>
              <a:gd name="T9" fmla="*/ 23 h 308"/>
              <a:gd name="T10" fmla="*/ 284 w 308"/>
              <a:gd name="T11" fmla="*/ 107 h 308"/>
              <a:gd name="T12" fmla="*/ 107 w 308"/>
              <a:gd name="T13" fmla="*/ 284 h 308"/>
              <a:gd name="T14" fmla="*/ 23 w 308"/>
              <a:gd name="T15" fmla="*/ 284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308">
                <a:moveTo>
                  <a:pt x="23" y="284"/>
                </a:moveTo>
                <a:cubicBezTo>
                  <a:pt x="23" y="284"/>
                  <a:pt x="23" y="284"/>
                  <a:pt x="23" y="284"/>
                </a:cubicBezTo>
                <a:cubicBezTo>
                  <a:pt x="0" y="261"/>
                  <a:pt x="0" y="223"/>
                  <a:pt x="23" y="200"/>
                </a:cubicBezTo>
                <a:cubicBezTo>
                  <a:pt x="200" y="23"/>
                  <a:pt x="200" y="23"/>
                  <a:pt x="200" y="23"/>
                </a:cubicBezTo>
                <a:cubicBezTo>
                  <a:pt x="223" y="0"/>
                  <a:pt x="261" y="0"/>
                  <a:pt x="284" y="23"/>
                </a:cubicBezTo>
                <a:cubicBezTo>
                  <a:pt x="308" y="46"/>
                  <a:pt x="308" y="84"/>
                  <a:pt x="284" y="107"/>
                </a:cubicBezTo>
                <a:cubicBezTo>
                  <a:pt x="107" y="284"/>
                  <a:pt x="107" y="284"/>
                  <a:pt x="107" y="284"/>
                </a:cubicBezTo>
                <a:cubicBezTo>
                  <a:pt x="84" y="308"/>
                  <a:pt x="46" y="308"/>
                  <a:pt x="23" y="284"/>
                </a:cubicBezTo>
                <a:close/>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3994150" y="4530474"/>
            <a:ext cx="2819400" cy="2735263"/>
          </a:xfrm>
          <a:custGeom>
            <a:avLst/>
            <a:gdLst>
              <a:gd name="T0" fmla="*/ 571 w 688"/>
              <a:gd name="T1" fmla="*/ 0 h 667"/>
              <a:gd name="T2" fmla="*/ 495 w 688"/>
              <a:gd name="T3" fmla="*/ 31 h 667"/>
              <a:gd name="T4" fmla="*/ 42 w 688"/>
              <a:gd name="T5" fmla="*/ 484 h 667"/>
              <a:gd name="T6" fmla="*/ 42 w 688"/>
              <a:gd name="T7" fmla="*/ 636 h 667"/>
              <a:gd name="T8" fmla="*/ 42 w 688"/>
              <a:gd name="T9" fmla="*/ 636 h 667"/>
              <a:gd name="T10" fmla="*/ 117 w 688"/>
              <a:gd name="T11" fmla="*/ 667 h 667"/>
              <a:gd name="T12" fmla="*/ 193 w 688"/>
              <a:gd name="T13" fmla="*/ 636 h 667"/>
              <a:gd name="T14" fmla="*/ 646 w 688"/>
              <a:gd name="T15" fmla="*/ 182 h 667"/>
              <a:gd name="T16" fmla="*/ 646 w 688"/>
              <a:gd name="T17" fmla="*/ 31 h 667"/>
              <a:gd name="T18" fmla="*/ 646 w 688"/>
              <a:gd name="T19" fmla="*/ 31 h 667"/>
              <a:gd name="T20" fmla="*/ 571 w 688"/>
              <a:gd name="T21"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667">
                <a:moveTo>
                  <a:pt x="571" y="0"/>
                </a:moveTo>
                <a:cubicBezTo>
                  <a:pt x="543" y="0"/>
                  <a:pt x="516" y="10"/>
                  <a:pt x="495" y="31"/>
                </a:cubicBezTo>
                <a:cubicBezTo>
                  <a:pt x="42" y="484"/>
                  <a:pt x="42" y="484"/>
                  <a:pt x="42" y="484"/>
                </a:cubicBezTo>
                <a:cubicBezTo>
                  <a:pt x="0" y="526"/>
                  <a:pt x="0" y="594"/>
                  <a:pt x="42" y="636"/>
                </a:cubicBezTo>
                <a:cubicBezTo>
                  <a:pt x="42" y="636"/>
                  <a:pt x="42" y="636"/>
                  <a:pt x="42" y="636"/>
                </a:cubicBezTo>
                <a:cubicBezTo>
                  <a:pt x="63" y="656"/>
                  <a:pt x="90" y="667"/>
                  <a:pt x="117" y="667"/>
                </a:cubicBezTo>
                <a:cubicBezTo>
                  <a:pt x="145" y="667"/>
                  <a:pt x="172" y="656"/>
                  <a:pt x="193" y="636"/>
                </a:cubicBezTo>
                <a:cubicBezTo>
                  <a:pt x="646" y="182"/>
                  <a:pt x="646" y="182"/>
                  <a:pt x="646" y="182"/>
                </a:cubicBezTo>
                <a:cubicBezTo>
                  <a:pt x="688" y="141"/>
                  <a:pt x="688" y="73"/>
                  <a:pt x="646" y="31"/>
                </a:cubicBezTo>
                <a:cubicBezTo>
                  <a:pt x="646" y="31"/>
                  <a:pt x="646" y="31"/>
                  <a:pt x="646" y="31"/>
                </a:cubicBezTo>
                <a:cubicBezTo>
                  <a:pt x="626" y="10"/>
                  <a:pt x="598" y="0"/>
                  <a:pt x="571"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5546725" y="4465386"/>
            <a:ext cx="2581275" cy="2549525"/>
          </a:xfrm>
          <a:custGeom>
            <a:avLst/>
            <a:gdLst>
              <a:gd name="T0" fmla="*/ 532 w 630"/>
              <a:gd name="T1" fmla="*/ 0 h 622"/>
              <a:gd name="T2" fmla="*/ 462 w 630"/>
              <a:gd name="T3" fmla="*/ 29 h 622"/>
              <a:gd name="T4" fmla="*/ 39 w 630"/>
              <a:gd name="T5" fmla="*/ 452 h 622"/>
              <a:gd name="T6" fmla="*/ 39 w 630"/>
              <a:gd name="T7" fmla="*/ 593 h 622"/>
              <a:gd name="T8" fmla="*/ 39 w 630"/>
              <a:gd name="T9" fmla="*/ 593 h 622"/>
              <a:gd name="T10" fmla="*/ 109 w 630"/>
              <a:gd name="T11" fmla="*/ 622 h 622"/>
              <a:gd name="T12" fmla="*/ 180 w 630"/>
              <a:gd name="T13" fmla="*/ 593 h 622"/>
              <a:gd name="T14" fmla="*/ 603 w 630"/>
              <a:gd name="T15" fmla="*/ 170 h 622"/>
              <a:gd name="T16" fmla="*/ 630 w 630"/>
              <a:gd name="T17" fmla="*/ 120 h 622"/>
              <a:gd name="T18" fmla="*/ 549 w 630"/>
              <a:gd name="T19" fmla="*/ 200 h 622"/>
              <a:gd name="T20" fmla="*/ 527 w 630"/>
              <a:gd name="T21" fmla="*/ 209 h 622"/>
              <a:gd name="T22" fmla="*/ 505 w 630"/>
              <a:gd name="T23" fmla="*/ 200 h 622"/>
              <a:gd name="T24" fmla="*/ 505 w 630"/>
              <a:gd name="T25" fmla="*/ 155 h 622"/>
              <a:gd name="T26" fmla="*/ 615 w 630"/>
              <a:gd name="T27" fmla="*/ 44 h 622"/>
              <a:gd name="T28" fmla="*/ 603 w 630"/>
              <a:gd name="T29" fmla="*/ 29 h 622"/>
              <a:gd name="T30" fmla="*/ 603 w 630"/>
              <a:gd name="T31" fmla="*/ 29 h 622"/>
              <a:gd name="T32" fmla="*/ 532 w 630"/>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0" h="622">
                <a:moveTo>
                  <a:pt x="532" y="0"/>
                </a:moveTo>
                <a:cubicBezTo>
                  <a:pt x="507" y="0"/>
                  <a:pt x="481" y="9"/>
                  <a:pt x="462" y="29"/>
                </a:cubicBezTo>
                <a:cubicBezTo>
                  <a:pt x="39" y="452"/>
                  <a:pt x="39" y="452"/>
                  <a:pt x="39" y="452"/>
                </a:cubicBezTo>
                <a:cubicBezTo>
                  <a:pt x="0" y="490"/>
                  <a:pt x="0" y="554"/>
                  <a:pt x="39" y="593"/>
                </a:cubicBezTo>
                <a:cubicBezTo>
                  <a:pt x="39" y="593"/>
                  <a:pt x="39" y="593"/>
                  <a:pt x="39" y="593"/>
                </a:cubicBezTo>
                <a:cubicBezTo>
                  <a:pt x="58" y="612"/>
                  <a:pt x="84" y="622"/>
                  <a:pt x="109" y="622"/>
                </a:cubicBezTo>
                <a:cubicBezTo>
                  <a:pt x="135" y="622"/>
                  <a:pt x="160" y="612"/>
                  <a:pt x="180" y="593"/>
                </a:cubicBezTo>
                <a:cubicBezTo>
                  <a:pt x="603" y="170"/>
                  <a:pt x="603" y="170"/>
                  <a:pt x="603" y="170"/>
                </a:cubicBezTo>
                <a:cubicBezTo>
                  <a:pt x="617" y="156"/>
                  <a:pt x="626" y="138"/>
                  <a:pt x="630" y="120"/>
                </a:cubicBezTo>
                <a:cubicBezTo>
                  <a:pt x="549" y="200"/>
                  <a:pt x="549" y="200"/>
                  <a:pt x="549" y="200"/>
                </a:cubicBezTo>
                <a:cubicBezTo>
                  <a:pt x="543" y="206"/>
                  <a:pt x="535" y="209"/>
                  <a:pt x="527" y="209"/>
                </a:cubicBezTo>
                <a:cubicBezTo>
                  <a:pt x="519" y="209"/>
                  <a:pt x="511" y="206"/>
                  <a:pt x="505" y="200"/>
                </a:cubicBezTo>
                <a:cubicBezTo>
                  <a:pt x="492" y="187"/>
                  <a:pt x="492" y="167"/>
                  <a:pt x="505" y="155"/>
                </a:cubicBezTo>
                <a:cubicBezTo>
                  <a:pt x="615" y="44"/>
                  <a:pt x="615" y="44"/>
                  <a:pt x="615" y="44"/>
                </a:cubicBezTo>
                <a:cubicBezTo>
                  <a:pt x="612" y="39"/>
                  <a:pt x="607" y="34"/>
                  <a:pt x="603" y="29"/>
                </a:cubicBezTo>
                <a:cubicBezTo>
                  <a:pt x="603" y="29"/>
                  <a:pt x="603" y="29"/>
                  <a:pt x="603" y="29"/>
                </a:cubicBezTo>
                <a:cubicBezTo>
                  <a:pt x="583" y="9"/>
                  <a:pt x="558" y="0"/>
                  <a:pt x="532"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7562850" y="4354491"/>
            <a:ext cx="585788" cy="677863"/>
          </a:xfrm>
          <a:custGeom>
            <a:avLst/>
            <a:gdLst>
              <a:gd name="T0" fmla="*/ 123 w 143"/>
              <a:gd name="T1" fmla="*/ 0 h 165"/>
              <a:gd name="T2" fmla="*/ 13 w 143"/>
              <a:gd name="T3" fmla="*/ 111 h 165"/>
              <a:gd name="T4" fmla="*/ 13 w 143"/>
              <a:gd name="T5" fmla="*/ 156 h 165"/>
              <a:gd name="T6" fmla="*/ 35 w 143"/>
              <a:gd name="T7" fmla="*/ 165 h 165"/>
              <a:gd name="T8" fmla="*/ 57 w 143"/>
              <a:gd name="T9" fmla="*/ 156 h 165"/>
              <a:gd name="T10" fmla="*/ 138 w 143"/>
              <a:gd name="T11" fmla="*/ 76 h 165"/>
              <a:gd name="T12" fmla="*/ 123 w 143"/>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43" h="165">
                <a:moveTo>
                  <a:pt x="123" y="0"/>
                </a:moveTo>
                <a:cubicBezTo>
                  <a:pt x="13" y="111"/>
                  <a:pt x="13" y="111"/>
                  <a:pt x="13" y="111"/>
                </a:cubicBezTo>
                <a:cubicBezTo>
                  <a:pt x="0" y="123"/>
                  <a:pt x="0" y="143"/>
                  <a:pt x="13" y="156"/>
                </a:cubicBezTo>
                <a:cubicBezTo>
                  <a:pt x="19" y="162"/>
                  <a:pt x="27" y="165"/>
                  <a:pt x="35" y="165"/>
                </a:cubicBezTo>
                <a:cubicBezTo>
                  <a:pt x="43" y="165"/>
                  <a:pt x="51" y="162"/>
                  <a:pt x="57" y="156"/>
                </a:cubicBezTo>
                <a:cubicBezTo>
                  <a:pt x="138" y="76"/>
                  <a:pt x="138" y="76"/>
                  <a:pt x="138" y="76"/>
                </a:cubicBezTo>
                <a:cubicBezTo>
                  <a:pt x="143" y="50"/>
                  <a:pt x="138" y="23"/>
                  <a:pt x="123" y="0"/>
                </a:cubicBezTo>
              </a:path>
            </a:pathLst>
          </a:custGeom>
          <a:solidFill>
            <a:srgbClr val="9F3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4714875" y="-458787"/>
            <a:ext cx="2794000" cy="2735263"/>
          </a:xfrm>
          <a:custGeom>
            <a:avLst/>
            <a:gdLst>
              <a:gd name="T0" fmla="*/ 565 w 682"/>
              <a:gd name="T1" fmla="*/ 0 h 667"/>
              <a:gd name="T2" fmla="*/ 489 w 682"/>
              <a:gd name="T3" fmla="*/ 31 h 667"/>
              <a:gd name="T4" fmla="*/ 368 w 682"/>
              <a:gd name="T5" fmla="*/ 153 h 667"/>
              <a:gd name="T6" fmla="*/ 371 w 682"/>
              <a:gd name="T7" fmla="*/ 156 h 667"/>
              <a:gd name="T8" fmla="*/ 371 w 682"/>
              <a:gd name="T9" fmla="*/ 156 h 667"/>
              <a:gd name="T10" fmla="*/ 371 w 682"/>
              <a:gd name="T11" fmla="*/ 277 h 667"/>
              <a:gd name="T12" fmla="*/ 118 w 682"/>
              <a:gd name="T13" fmla="*/ 531 h 667"/>
              <a:gd name="T14" fmla="*/ 57 w 682"/>
              <a:gd name="T15" fmla="*/ 556 h 667"/>
              <a:gd name="T16" fmla="*/ 6 w 682"/>
              <a:gd name="T17" fmla="*/ 539 h 667"/>
              <a:gd name="T18" fmla="*/ 36 w 682"/>
              <a:gd name="T19" fmla="*/ 636 h 667"/>
              <a:gd name="T20" fmla="*/ 36 w 682"/>
              <a:gd name="T21" fmla="*/ 636 h 667"/>
              <a:gd name="T22" fmla="*/ 111 w 682"/>
              <a:gd name="T23" fmla="*/ 667 h 667"/>
              <a:gd name="T24" fmla="*/ 187 w 682"/>
              <a:gd name="T25" fmla="*/ 636 h 667"/>
              <a:gd name="T26" fmla="*/ 640 w 682"/>
              <a:gd name="T27" fmla="*/ 182 h 667"/>
              <a:gd name="T28" fmla="*/ 640 w 682"/>
              <a:gd name="T29" fmla="*/ 31 h 667"/>
              <a:gd name="T30" fmla="*/ 640 w 682"/>
              <a:gd name="T31" fmla="*/ 31 h 667"/>
              <a:gd name="T32" fmla="*/ 565 w 682"/>
              <a:gd name="T33"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 h="667">
                <a:moveTo>
                  <a:pt x="565" y="0"/>
                </a:moveTo>
                <a:cubicBezTo>
                  <a:pt x="537" y="0"/>
                  <a:pt x="510" y="11"/>
                  <a:pt x="489" y="31"/>
                </a:cubicBezTo>
                <a:cubicBezTo>
                  <a:pt x="368" y="153"/>
                  <a:pt x="368" y="153"/>
                  <a:pt x="368" y="153"/>
                </a:cubicBezTo>
                <a:cubicBezTo>
                  <a:pt x="369" y="154"/>
                  <a:pt x="370" y="155"/>
                  <a:pt x="371" y="156"/>
                </a:cubicBezTo>
                <a:cubicBezTo>
                  <a:pt x="371" y="156"/>
                  <a:pt x="371" y="156"/>
                  <a:pt x="371" y="156"/>
                </a:cubicBezTo>
                <a:cubicBezTo>
                  <a:pt x="405" y="189"/>
                  <a:pt x="405" y="244"/>
                  <a:pt x="371" y="277"/>
                </a:cubicBezTo>
                <a:cubicBezTo>
                  <a:pt x="118" y="531"/>
                  <a:pt x="118" y="531"/>
                  <a:pt x="118" y="531"/>
                </a:cubicBezTo>
                <a:cubicBezTo>
                  <a:pt x="101" y="547"/>
                  <a:pt x="79" y="556"/>
                  <a:pt x="57" y="556"/>
                </a:cubicBezTo>
                <a:cubicBezTo>
                  <a:pt x="39" y="556"/>
                  <a:pt x="21" y="550"/>
                  <a:pt x="6" y="539"/>
                </a:cubicBezTo>
                <a:cubicBezTo>
                  <a:pt x="0" y="573"/>
                  <a:pt x="9" y="610"/>
                  <a:pt x="36" y="636"/>
                </a:cubicBezTo>
                <a:cubicBezTo>
                  <a:pt x="36" y="636"/>
                  <a:pt x="36" y="636"/>
                  <a:pt x="36" y="636"/>
                </a:cubicBezTo>
                <a:cubicBezTo>
                  <a:pt x="56" y="657"/>
                  <a:pt x="84" y="667"/>
                  <a:pt x="111" y="667"/>
                </a:cubicBezTo>
                <a:cubicBezTo>
                  <a:pt x="139" y="667"/>
                  <a:pt x="166" y="657"/>
                  <a:pt x="187" y="636"/>
                </a:cubicBezTo>
                <a:cubicBezTo>
                  <a:pt x="640" y="182"/>
                  <a:pt x="640" y="182"/>
                  <a:pt x="640" y="182"/>
                </a:cubicBezTo>
                <a:cubicBezTo>
                  <a:pt x="682" y="141"/>
                  <a:pt x="682" y="73"/>
                  <a:pt x="640" y="31"/>
                </a:cubicBezTo>
                <a:cubicBezTo>
                  <a:pt x="640" y="31"/>
                  <a:pt x="640" y="31"/>
                  <a:pt x="640" y="31"/>
                </a:cubicBezTo>
                <a:cubicBezTo>
                  <a:pt x="619" y="11"/>
                  <a:pt x="592" y="0"/>
                  <a:pt x="565" y="0"/>
                </a:cubicBezTo>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740275" y="169863"/>
            <a:ext cx="1635125" cy="1651000"/>
          </a:xfrm>
          <a:custGeom>
            <a:avLst/>
            <a:gdLst>
              <a:gd name="T0" fmla="*/ 362 w 399"/>
              <a:gd name="T1" fmla="*/ 0 h 403"/>
              <a:gd name="T2" fmla="*/ 30 w 399"/>
              <a:gd name="T3" fmla="*/ 332 h 403"/>
              <a:gd name="T4" fmla="*/ 0 w 399"/>
              <a:gd name="T5" fmla="*/ 386 h 403"/>
              <a:gd name="T6" fmla="*/ 51 w 399"/>
              <a:gd name="T7" fmla="*/ 403 h 403"/>
              <a:gd name="T8" fmla="*/ 112 w 399"/>
              <a:gd name="T9" fmla="*/ 378 h 403"/>
              <a:gd name="T10" fmla="*/ 365 w 399"/>
              <a:gd name="T11" fmla="*/ 124 h 403"/>
              <a:gd name="T12" fmla="*/ 365 w 399"/>
              <a:gd name="T13" fmla="*/ 3 h 403"/>
              <a:gd name="T14" fmla="*/ 365 w 399"/>
              <a:gd name="T15" fmla="*/ 3 h 403"/>
              <a:gd name="T16" fmla="*/ 362 w 39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403">
                <a:moveTo>
                  <a:pt x="362" y="0"/>
                </a:moveTo>
                <a:cubicBezTo>
                  <a:pt x="30" y="332"/>
                  <a:pt x="30" y="332"/>
                  <a:pt x="30" y="332"/>
                </a:cubicBezTo>
                <a:cubicBezTo>
                  <a:pt x="14" y="347"/>
                  <a:pt x="4" y="366"/>
                  <a:pt x="0" y="386"/>
                </a:cubicBezTo>
                <a:cubicBezTo>
                  <a:pt x="15" y="397"/>
                  <a:pt x="33" y="403"/>
                  <a:pt x="51" y="403"/>
                </a:cubicBezTo>
                <a:cubicBezTo>
                  <a:pt x="73" y="403"/>
                  <a:pt x="95" y="394"/>
                  <a:pt x="112" y="378"/>
                </a:cubicBezTo>
                <a:cubicBezTo>
                  <a:pt x="365" y="124"/>
                  <a:pt x="365" y="124"/>
                  <a:pt x="365" y="124"/>
                </a:cubicBezTo>
                <a:cubicBezTo>
                  <a:pt x="399" y="91"/>
                  <a:pt x="399" y="36"/>
                  <a:pt x="365" y="3"/>
                </a:cubicBezTo>
                <a:cubicBezTo>
                  <a:pt x="365" y="3"/>
                  <a:pt x="365" y="3"/>
                  <a:pt x="365" y="3"/>
                </a:cubicBezTo>
                <a:cubicBezTo>
                  <a:pt x="364" y="2"/>
                  <a:pt x="363" y="1"/>
                  <a:pt x="362" y="0"/>
                </a:cubicBezTo>
              </a:path>
            </a:pathLst>
          </a:custGeom>
          <a:solidFill>
            <a:srgbClr val="649F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3330575" y="4465386"/>
            <a:ext cx="2262188" cy="2238375"/>
          </a:xfrm>
          <a:custGeom>
            <a:avLst/>
            <a:gdLst>
              <a:gd name="T0" fmla="*/ 502 w 552"/>
              <a:gd name="T1" fmla="*/ 0 h 546"/>
              <a:gd name="T2" fmla="*/ 468 w 552"/>
              <a:gd name="T3" fmla="*/ 14 h 546"/>
              <a:gd name="T4" fmla="*/ 18 w 552"/>
              <a:gd name="T5" fmla="*/ 464 h 546"/>
              <a:gd name="T6" fmla="*/ 18 w 552"/>
              <a:gd name="T7" fmla="*/ 532 h 546"/>
              <a:gd name="T8" fmla="*/ 52 w 552"/>
              <a:gd name="T9" fmla="*/ 546 h 546"/>
              <a:gd name="T10" fmla="*/ 86 w 552"/>
              <a:gd name="T11" fmla="*/ 532 h 546"/>
              <a:gd name="T12" fmla="*/ 536 w 552"/>
              <a:gd name="T13" fmla="*/ 82 h 546"/>
              <a:gd name="T14" fmla="*/ 549 w 552"/>
              <a:gd name="T15" fmla="*/ 38 h 546"/>
              <a:gd name="T16" fmla="*/ 466 w 552"/>
              <a:gd name="T17" fmla="*/ 120 h 546"/>
              <a:gd name="T18" fmla="*/ 449 w 552"/>
              <a:gd name="T19" fmla="*/ 127 h 546"/>
              <a:gd name="T20" fmla="*/ 432 w 552"/>
              <a:gd name="T21" fmla="*/ 120 h 546"/>
              <a:gd name="T22" fmla="*/ 432 w 552"/>
              <a:gd name="T23" fmla="*/ 86 h 546"/>
              <a:gd name="T24" fmla="*/ 516 w 552"/>
              <a:gd name="T25" fmla="*/ 3 h 546"/>
              <a:gd name="T26" fmla="*/ 502 w 552"/>
              <a:gd name="T2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2" h="546">
                <a:moveTo>
                  <a:pt x="502" y="0"/>
                </a:moveTo>
                <a:cubicBezTo>
                  <a:pt x="489" y="0"/>
                  <a:pt x="477" y="5"/>
                  <a:pt x="468" y="14"/>
                </a:cubicBezTo>
                <a:cubicBezTo>
                  <a:pt x="18" y="464"/>
                  <a:pt x="18" y="464"/>
                  <a:pt x="18" y="464"/>
                </a:cubicBezTo>
                <a:cubicBezTo>
                  <a:pt x="0" y="482"/>
                  <a:pt x="0" y="513"/>
                  <a:pt x="18" y="532"/>
                </a:cubicBezTo>
                <a:cubicBezTo>
                  <a:pt x="28" y="541"/>
                  <a:pt x="40" y="546"/>
                  <a:pt x="52" y="546"/>
                </a:cubicBezTo>
                <a:cubicBezTo>
                  <a:pt x="65" y="546"/>
                  <a:pt x="77" y="541"/>
                  <a:pt x="86" y="532"/>
                </a:cubicBezTo>
                <a:cubicBezTo>
                  <a:pt x="536" y="82"/>
                  <a:pt x="536" y="82"/>
                  <a:pt x="536" y="82"/>
                </a:cubicBezTo>
                <a:cubicBezTo>
                  <a:pt x="548" y="70"/>
                  <a:pt x="552" y="54"/>
                  <a:pt x="549" y="38"/>
                </a:cubicBezTo>
                <a:cubicBezTo>
                  <a:pt x="466" y="120"/>
                  <a:pt x="466" y="120"/>
                  <a:pt x="466" y="120"/>
                </a:cubicBezTo>
                <a:cubicBezTo>
                  <a:pt x="462" y="125"/>
                  <a:pt x="455" y="127"/>
                  <a:pt x="449" y="127"/>
                </a:cubicBezTo>
                <a:cubicBezTo>
                  <a:pt x="443" y="127"/>
                  <a:pt x="437" y="125"/>
                  <a:pt x="432" y="120"/>
                </a:cubicBezTo>
                <a:cubicBezTo>
                  <a:pt x="423" y="111"/>
                  <a:pt x="423" y="96"/>
                  <a:pt x="432" y="86"/>
                </a:cubicBezTo>
                <a:cubicBezTo>
                  <a:pt x="516" y="3"/>
                  <a:pt x="516" y="3"/>
                  <a:pt x="516" y="3"/>
                </a:cubicBezTo>
                <a:cubicBezTo>
                  <a:pt x="511" y="1"/>
                  <a:pt x="507" y="0"/>
                  <a:pt x="502"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5445125" y="1128714"/>
            <a:ext cx="2638425" cy="2636838"/>
          </a:xfrm>
          <a:custGeom>
            <a:avLst/>
            <a:gdLst>
              <a:gd name="T0" fmla="*/ 618 w 644"/>
              <a:gd name="T1" fmla="*/ 0 h 643"/>
              <a:gd name="T2" fmla="*/ 601 w 644"/>
              <a:gd name="T3" fmla="*/ 7 h 643"/>
              <a:gd name="T4" fmla="*/ 0 w 644"/>
              <a:gd name="T5" fmla="*/ 608 h 643"/>
              <a:gd name="T6" fmla="*/ 20 w 644"/>
              <a:gd name="T7" fmla="*/ 619 h 643"/>
              <a:gd name="T8" fmla="*/ 33 w 644"/>
              <a:gd name="T9" fmla="*/ 643 h 643"/>
              <a:gd name="T10" fmla="*/ 635 w 644"/>
              <a:gd name="T11" fmla="*/ 41 h 643"/>
              <a:gd name="T12" fmla="*/ 635 w 644"/>
              <a:gd name="T13" fmla="*/ 7 h 643"/>
              <a:gd name="T14" fmla="*/ 618 w 644"/>
              <a:gd name="T15" fmla="*/ 0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4" h="643">
                <a:moveTo>
                  <a:pt x="618" y="0"/>
                </a:moveTo>
                <a:cubicBezTo>
                  <a:pt x="611" y="0"/>
                  <a:pt x="605" y="2"/>
                  <a:pt x="601" y="7"/>
                </a:cubicBezTo>
                <a:cubicBezTo>
                  <a:pt x="0" y="608"/>
                  <a:pt x="0" y="608"/>
                  <a:pt x="0" y="608"/>
                </a:cubicBezTo>
                <a:cubicBezTo>
                  <a:pt x="7" y="610"/>
                  <a:pt x="14" y="614"/>
                  <a:pt x="20" y="619"/>
                </a:cubicBezTo>
                <a:cubicBezTo>
                  <a:pt x="26" y="626"/>
                  <a:pt x="31" y="634"/>
                  <a:pt x="33" y="643"/>
                </a:cubicBezTo>
                <a:cubicBezTo>
                  <a:pt x="635" y="41"/>
                  <a:pt x="635" y="41"/>
                  <a:pt x="635" y="41"/>
                </a:cubicBezTo>
                <a:cubicBezTo>
                  <a:pt x="644" y="32"/>
                  <a:pt x="644" y="16"/>
                  <a:pt x="635" y="7"/>
                </a:cubicBezTo>
                <a:cubicBezTo>
                  <a:pt x="630" y="2"/>
                  <a:pt x="624" y="0"/>
                  <a:pt x="618"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5064125" y="4186216"/>
            <a:ext cx="515938" cy="509588"/>
          </a:xfrm>
          <a:custGeom>
            <a:avLst/>
            <a:gdLst>
              <a:gd name="T0" fmla="*/ 93 w 126"/>
              <a:gd name="T1" fmla="*/ 0 h 124"/>
              <a:gd name="T2" fmla="*/ 9 w 126"/>
              <a:gd name="T3" fmla="*/ 83 h 124"/>
              <a:gd name="T4" fmla="*/ 9 w 126"/>
              <a:gd name="T5" fmla="*/ 117 h 124"/>
              <a:gd name="T6" fmla="*/ 26 w 126"/>
              <a:gd name="T7" fmla="*/ 124 h 124"/>
              <a:gd name="T8" fmla="*/ 43 w 126"/>
              <a:gd name="T9" fmla="*/ 117 h 124"/>
              <a:gd name="T10" fmla="*/ 126 w 126"/>
              <a:gd name="T11" fmla="*/ 35 h 124"/>
              <a:gd name="T12" fmla="*/ 113 w 126"/>
              <a:gd name="T13" fmla="*/ 11 h 124"/>
              <a:gd name="T14" fmla="*/ 93 w 126"/>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4">
                <a:moveTo>
                  <a:pt x="93" y="0"/>
                </a:moveTo>
                <a:cubicBezTo>
                  <a:pt x="9" y="83"/>
                  <a:pt x="9" y="83"/>
                  <a:pt x="9" y="83"/>
                </a:cubicBezTo>
                <a:cubicBezTo>
                  <a:pt x="0" y="93"/>
                  <a:pt x="0" y="108"/>
                  <a:pt x="9" y="117"/>
                </a:cubicBezTo>
                <a:cubicBezTo>
                  <a:pt x="14" y="122"/>
                  <a:pt x="20" y="124"/>
                  <a:pt x="26" y="124"/>
                </a:cubicBezTo>
                <a:cubicBezTo>
                  <a:pt x="32" y="124"/>
                  <a:pt x="39" y="122"/>
                  <a:pt x="43" y="117"/>
                </a:cubicBezTo>
                <a:cubicBezTo>
                  <a:pt x="126" y="35"/>
                  <a:pt x="126" y="35"/>
                  <a:pt x="126" y="35"/>
                </a:cubicBezTo>
                <a:cubicBezTo>
                  <a:pt x="124" y="26"/>
                  <a:pt x="119" y="18"/>
                  <a:pt x="113" y="11"/>
                </a:cubicBezTo>
                <a:cubicBezTo>
                  <a:pt x="107" y="6"/>
                  <a:pt x="100" y="2"/>
                  <a:pt x="93" y="0"/>
                </a:cubicBezTo>
              </a:path>
            </a:pathLst>
          </a:custGeom>
          <a:solidFill>
            <a:srgbClr val="3E7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746125" y="4665411"/>
            <a:ext cx="3019425" cy="3001963"/>
          </a:xfrm>
          <a:custGeom>
            <a:avLst/>
            <a:gdLst>
              <a:gd name="T0" fmla="*/ 711 w 737"/>
              <a:gd name="T1" fmla="*/ 0 h 732"/>
              <a:gd name="T2" fmla="*/ 694 w 737"/>
              <a:gd name="T3" fmla="*/ 7 h 732"/>
              <a:gd name="T4" fmla="*/ 9 w 737"/>
              <a:gd name="T5" fmla="*/ 691 h 732"/>
              <a:gd name="T6" fmla="*/ 9 w 737"/>
              <a:gd name="T7" fmla="*/ 725 h 732"/>
              <a:gd name="T8" fmla="*/ 26 w 737"/>
              <a:gd name="T9" fmla="*/ 732 h 732"/>
              <a:gd name="T10" fmla="*/ 43 w 737"/>
              <a:gd name="T11" fmla="*/ 725 h 732"/>
              <a:gd name="T12" fmla="*/ 728 w 737"/>
              <a:gd name="T13" fmla="*/ 41 h 732"/>
              <a:gd name="T14" fmla="*/ 728 w 737"/>
              <a:gd name="T15" fmla="*/ 7 h 732"/>
              <a:gd name="T16" fmla="*/ 711 w 737"/>
              <a:gd name="T17" fmla="*/ 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7" h="732">
                <a:moveTo>
                  <a:pt x="711" y="0"/>
                </a:moveTo>
                <a:cubicBezTo>
                  <a:pt x="704" y="0"/>
                  <a:pt x="698" y="2"/>
                  <a:pt x="694" y="7"/>
                </a:cubicBezTo>
                <a:cubicBezTo>
                  <a:pt x="9" y="691"/>
                  <a:pt x="9" y="691"/>
                  <a:pt x="9" y="691"/>
                </a:cubicBezTo>
                <a:cubicBezTo>
                  <a:pt x="0" y="700"/>
                  <a:pt x="0" y="716"/>
                  <a:pt x="9" y="725"/>
                </a:cubicBezTo>
                <a:cubicBezTo>
                  <a:pt x="14" y="730"/>
                  <a:pt x="20" y="732"/>
                  <a:pt x="26" y="732"/>
                </a:cubicBezTo>
                <a:cubicBezTo>
                  <a:pt x="32" y="732"/>
                  <a:pt x="39" y="730"/>
                  <a:pt x="43" y="725"/>
                </a:cubicBezTo>
                <a:cubicBezTo>
                  <a:pt x="728" y="41"/>
                  <a:pt x="728" y="41"/>
                  <a:pt x="728" y="41"/>
                </a:cubicBezTo>
                <a:cubicBezTo>
                  <a:pt x="737" y="31"/>
                  <a:pt x="737" y="16"/>
                  <a:pt x="728" y="7"/>
                </a:cubicBezTo>
                <a:cubicBezTo>
                  <a:pt x="723" y="2"/>
                  <a:pt x="717" y="0"/>
                  <a:pt x="711"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2565400" y="336550"/>
            <a:ext cx="879475" cy="885825"/>
          </a:xfrm>
          <a:custGeom>
            <a:avLst/>
            <a:gdLst>
              <a:gd name="T0" fmla="*/ 5 w 215"/>
              <a:gd name="T1" fmla="*/ 211 h 216"/>
              <a:gd name="T2" fmla="*/ 5 w 215"/>
              <a:gd name="T3" fmla="*/ 211 h 216"/>
              <a:gd name="T4" fmla="*/ 5 w 215"/>
              <a:gd name="T5" fmla="*/ 194 h 216"/>
              <a:gd name="T6" fmla="*/ 194 w 215"/>
              <a:gd name="T7" fmla="*/ 5 h 216"/>
              <a:gd name="T8" fmla="*/ 211 w 215"/>
              <a:gd name="T9" fmla="*/ 5 h 216"/>
              <a:gd name="T10" fmla="*/ 211 w 215"/>
              <a:gd name="T11" fmla="*/ 22 h 216"/>
              <a:gd name="T12" fmla="*/ 22 w 215"/>
              <a:gd name="T13" fmla="*/ 211 h 216"/>
              <a:gd name="T14" fmla="*/ 5 w 215"/>
              <a:gd name="T15" fmla="*/ 21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16">
                <a:moveTo>
                  <a:pt x="5" y="211"/>
                </a:moveTo>
                <a:cubicBezTo>
                  <a:pt x="5" y="211"/>
                  <a:pt x="5" y="211"/>
                  <a:pt x="5" y="211"/>
                </a:cubicBezTo>
                <a:cubicBezTo>
                  <a:pt x="0" y="206"/>
                  <a:pt x="0" y="199"/>
                  <a:pt x="5" y="194"/>
                </a:cubicBezTo>
                <a:cubicBezTo>
                  <a:pt x="194" y="5"/>
                  <a:pt x="194" y="5"/>
                  <a:pt x="194" y="5"/>
                </a:cubicBezTo>
                <a:cubicBezTo>
                  <a:pt x="198" y="0"/>
                  <a:pt x="206" y="0"/>
                  <a:pt x="211" y="5"/>
                </a:cubicBezTo>
                <a:cubicBezTo>
                  <a:pt x="215" y="10"/>
                  <a:pt x="215" y="17"/>
                  <a:pt x="211" y="22"/>
                </a:cubicBezTo>
                <a:cubicBezTo>
                  <a:pt x="22" y="211"/>
                  <a:pt x="22" y="211"/>
                  <a:pt x="22" y="211"/>
                </a:cubicBezTo>
                <a:cubicBezTo>
                  <a:pt x="17" y="216"/>
                  <a:pt x="9" y="216"/>
                  <a:pt x="5" y="211"/>
                </a:cubicBezTo>
                <a:close/>
              </a:path>
            </a:pathLst>
          </a:cu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7718425" y="5424236"/>
            <a:ext cx="1371600" cy="1370013"/>
          </a:xfrm>
          <a:custGeom>
            <a:avLst/>
            <a:gdLst>
              <a:gd name="T0" fmla="*/ 5 w 335"/>
              <a:gd name="T1" fmla="*/ 329 h 334"/>
              <a:gd name="T2" fmla="*/ 5 w 335"/>
              <a:gd name="T3" fmla="*/ 329 h 334"/>
              <a:gd name="T4" fmla="*/ 5 w 335"/>
              <a:gd name="T5" fmla="*/ 312 h 334"/>
              <a:gd name="T6" fmla="*/ 313 w 335"/>
              <a:gd name="T7" fmla="*/ 4 h 334"/>
              <a:gd name="T8" fmla="*/ 330 w 335"/>
              <a:gd name="T9" fmla="*/ 4 h 334"/>
              <a:gd name="T10" fmla="*/ 330 w 335"/>
              <a:gd name="T11" fmla="*/ 21 h 334"/>
              <a:gd name="T12" fmla="*/ 22 w 335"/>
              <a:gd name="T13" fmla="*/ 329 h 334"/>
              <a:gd name="T14" fmla="*/ 5 w 335"/>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4">
                <a:moveTo>
                  <a:pt x="5" y="329"/>
                </a:moveTo>
                <a:cubicBezTo>
                  <a:pt x="5" y="329"/>
                  <a:pt x="5" y="329"/>
                  <a:pt x="5" y="329"/>
                </a:cubicBezTo>
                <a:cubicBezTo>
                  <a:pt x="0" y="325"/>
                  <a:pt x="0" y="317"/>
                  <a:pt x="5" y="312"/>
                </a:cubicBezTo>
                <a:cubicBezTo>
                  <a:pt x="313" y="4"/>
                  <a:pt x="313" y="4"/>
                  <a:pt x="313" y="4"/>
                </a:cubicBezTo>
                <a:cubicBezTo>
                  <a:pt x="318" y="0"/>
                  <a:pt x="325" y="0"/>
                  <a:pt x="330" y="4"/>
                </a:cubicBezTo>
                <a:cubicBezTo>
                  <a:pt x="335" y="9"/>
                  <a:pt x="335" y="17"/>
                  <a:pt x="330" y="21"/>
                </a:cubicBezTo>
                <a:cubicBezTo>
                  <a:pt x="22" y="329"/>
                  <a:pt x="22" y="329"/>
                  <a:pt x="22" y="329"/>
                </a:cubicBezTo>
                <a:cubicBezTo>
                  <a:pt x="17" y="334"/>
                  <a:pt x="10" y="334"/>
                  <a:pt x="5"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9496425" y="1895706"/>
            <a:ext cx="1368425" cy="1370013"/>
          </a:xfrm>
          <a:custGeom>
            <a:avLst/>
            <a:gdLst>
              <a:gd name="T0" fmla="*/ 4 w 334"/>
              <a:gd name="T1" fmla="*/ 329 h 334"/>
              <a:gd name="T2" fmla="*/ 4 w 334"/>
              <a:gd name="T3" fmla="*/ 329 h 334"/>
              <a:gd name="T4" fmla="*/ 4 w 334"/>
              <a:gd name="T5" fmla="*/ 312 h 334"/>
              <a:gd name="T6" fmla="*/ 313 w 334"/>
              <a:gd name="T7" fmla="*/ 4 h 334"/>
              <a:gd name="T8" fmla="*/ 330 w 334"/>
              <a:gd name="T9" fmla="*/ 4 h 334"/>
              <a:gd name="T10" fmla="*/ 330 w 334"/>
              <a:gd name="T11" fmla="*/ 21 h 334"/>
              <a:gd name="T12" fmla="*/ 21 w 334"/>
              <a:gd name="T13" fmla="*/ 329 h 334"/>
              <a:gd name="T14" fmla="*/ 4 w 334"/>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29"/>
                </a:moveTo>
                <a:cubicBezTo>
                  <a:pt x="4" y="329"/>
                  <a:pt x="4" y="329"/>
                  <a:pt x="4" y="329"/>
                </a:cubicBezTo>
                <a:cubicBezTo>
                  <a:pt x="0" y="325"/>
                  <a:pt x="0" y="317"/>
                  <a:pt x="4" y="312"/>
                </a:cubicBezTo>
                <a:cubicBezTo>
                  <a:pt x="313" y="4"/>
                  <a:pt x="313" y="4"/>
                  <a:pt x="313" y="4"/>
                </a:cubicBezTo>
                <a:cubicBezTo>
                  <a:pt x="317" y="0"/>
                  <a:pt x="325" y="0"/>
                  <a:pt x="330" y="4"/>
                </a:cubicBezTo>
                <a:cubicBezTo>
                  <a:pt x="334" y="9"/>
                  <a:pt x="334" y="17"/>
                  <a:pt x="330" y="21"/>
                </a:cubicBezTo>
                <a:cubicBezTo>
                  <a:pt x="21" y="329"/>
                  <a:pt x="21" y="329"/>
                  <a:pt x="21" y="329"/>
                </a:cubicBezTo>
                <a:cubicBezTo>
                  <a:pt x="17" y="334"/>
                  <a:pt x="9" y="334"/>
                  <a:pt x="4"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7938" y="4501899"/>
            <a:ext cx="1368425" cy="1370013"/>
          </a:xfrm>
          <a:custGeom>
            <a:avLst/>
            <a:gdLst>
              <a:gd name="T0" fmla="*/ 4 w 334"/>
              <a:gd name="T1" fmla="*/ 330 h 334"/>
              <a:gd name="T2" fmla="*/ 4 w 334"/>
              <a:gd name="T3" fmla="*/ 330 h 334"/>
              <a:gd name="T4" fmla="*/ 4 w 334"/>
              <a:gd name="T5" fmla="*/ 313 h 334"/>
              <a:gd name="T6" fmla="*/ 312 w 334"/>
              <a:gd name="T7" fmla="*/ 4 h 334"/>
              <a:gd name="T8" fmla="*/ 329 w 334"/>
              <a:gd name="T9" fmla="*/ 4 h 334"/>
              <a:gd name="T10" fmla="*/ 329 w 334"/>
              <a:gd name="T11" fmla="*/ 21 h 334"/>
              <a:gd name="T12" fmla="*/ 21 w 334"/>
              <a:gd name="T13" fmla="*/ 330 h 334"/>
              <a:gd name="T14" fmla="*/ 4 w 334"/>
              <a:gd name="T15" fmla="*/ 330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30"/>
                </a:moveTo>
                <a:cubicBezTo>
                  <a:pt x="4" y="330"/>
                  <a:pt x="4" y="330"/>
                  <a:pt x="4" y="330"/>
                </a:cubicBezTo>
                <a:cubicBezTo>
                  <a:pt x="0" y="325"/>
                  <a:pt x="0" y="317"/>
                  <a:pt x="4" y="313"/>
                </a:cubicBezTo>
                <a:cubicBezTo>
                  <a:pt x="312" y="4"/>
                  <a:pt x="312" y="4"/>
                  <a:pt x="312" y="4"/>
                </a:cubicBezTo>
                <a:cubicBezTo>
                  <a:pt x="317" y="0"/>
                  <a:pt x="325" y="0"/>
                  <a:pt x="329" y="4"/>
                </a:cubicBezTo>
                <a:cubicBezTo>
                  <a:pt x="334" y="9"/>
                  <a:pt x="334" y="17"/>
                  <a:pt x="329" y="21"/>
                </a:cubicBezTo>
                <a:cubicBezTo>
                  <a:pt x="21" y="330"/>
                  <a:pt x="21" y="330"/>
                  <a:pt x="21" y="330"/>
                </a:cubicBezTo>
                <a:cubicBezTo>
                  <a:pt x="17" y="334"/>
                  <a:pt x="9" y="334"/>
                  <a:pt x="4" y="330"/>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7645400" y="2170343"/>
            <a:ext cx="1371600" cy="1374775"/>
          </a:xfrm>
          <a:custGeom>
            <a:avLst/>
            <a:gdLst>
              <a:gd name="T0" fmla="*/ 5 w 335"/>
              <a:gd name="T1" fmla="*/ 330 h 335"/>
              <a:gd name="T2" fmla="*/ 5 w 335"/>
              <a:gd name="T3" fmla="*/ 330 h 335"/>
              <a:gd name="T4" fmla="*/ 5 w 335"/>
              <a:gd name="T5" fmla="*/ 313 h 335"/>
              <a:gd name="T6" fmla="*/ 313 w 335"/>
              <a:gd name="T7" fmla="*/ 5 h 335"/>
              <a:gd name="T8" fmla="*/ 330 w 335"/>
              <a:gd name="T9" fmla="*/ 5 h 335"/>
              <a:gd name="T10" fmla="*/ 330 w 335"/>
              <a:gd name="T11" fmla="*/ 22 h 335"/>
              <a:gd name="T12" fmla="*/ 22 w 335"/>
              <a:gd name="T13" fmla="*/ 330 h 335"/>
              <a:gd name="T14" fmla="*/ 5 w 335"/>
              <a:gd name="T15" fmla="*/ 330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5">
                <a:moveTo>
                  <a:pt x="5" y="330"/>
                </a:moveTo>
                <a:cubicBezTo>
                  <a:pt x="5" y="330"/>
                  <a:pt x="5" y="330"/>
                  <a:pt x="5" y="330"/>
                </a:cubicBezTo>
                <a:cubicBezTo>
                  <a:pt x="0" y="326"/>
                  <a:pt x="0" y="318"/>
                  <a:pt x="5" y="313"/>
                </a:cubicBezTo>
                <a:cubicBezTo>
                  <a:pt x="313" y="5"/>
                  <a:pt x="313" y="5"/>
                  <a:pt x="313" y="5"/>
                </a:cubicBezTo>
                <a:cubicBezTo>
                  <a:pt x="318" y="0"/>
                  <a:pt x="325" y="0"/>
                  <a:pt x="330" y="5"/>
                </a:cubicBezTo>
                <a:cubicBezTo>
                  <a:pt x="335" y="10"/>
                  <a:pt x="335" y="17"/>
                  <a:pt x="330" y="22"/>
                </a:cubicBezTo>
                <a:cubicBezTo>
                  <a:pt x="22" y="330"/>
                  <a:pt x="22" y="330"/>
                  <a:pt x="22" y="330"/>
                </a:cubicBezTo>
                <a:cubicBezTo>
                  <a:pt x="17" y="335"/>
                  <a:pt x="10" y="335"/>
                  <a:pt x="5" y="330"/>
                </a:cubicBezTo>
                <a:close/>
              </a:path>
            </a:pathLst>
          </a:custGeom>
          <a:solidFill>
            <a:srgbClr val="F6CE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Oval 32"/>
          <p:cNvSpPr>
            <a:spLocks noChangeArrowheads="1"/>
          </p:cNvSpPr>
          <p:nvPr/>
        </p:nvSpPr>
        <p:spPr bwMode="auto">
          <a:xfrm>
            <a:off x="4084637" y="-138112"/>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Oval 33"/>
          <p:cNvSpPr>
            <a:spLocks noChangeArrowheads="1"/>
          </p:cNvSpPr>
          <p:nvPr/>
        </p:nvSpPr>
        <p:spPr bwMode="auto">
          <a:xfrm>
            <a:off x="-4763" y="4551111"/>
            <a:ext cx="196850" cy="196850"/>
          </a:xfrm>
          <a:prstGeom prst="ellipse">
            <a:avLst/>
          </a:pr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Oval 34"/>
          <p:cNvSpPr>
            <a:spLocks noChangeArrowheads="1"/>
          </p:cNvSpPr>
          <p:nvPr/>
        </p:nvSpPr>
        <p:spPr bwMode="auto">
          <a:xfrm>
            <a:off x="9983787" y="1054100"/>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Oval 35"/>
          <p:cNvSpPr>
            <a:spLocks noChangeArrowheads="1"/>
          </p:cNvSpPr>
          <p:nvPr/>
        </p:nvSpPr>
        <p:spPr bwMode="auto">
          <a:xfrm>
            <a:off x="8143875" y="6937124"/>
            <a:ext cx="201613" cy="196850"/>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Oval 36"/>
          <p:cNvSpPr>
            <a:spLocks noChangeArrowheads="1"/>
          </p:cNvSpPr>
          <p:nvPr/>
        </p:nvSpPr>
        <p:spPr bwMode="auto">
          <a:xfrm>
            <a:off x="2252662" y="947738"/>
            <a:ext cx="98425" cy="98425"/>
          </a:xfrm>
          <a:prstGeom prst="ellipse">
            <a:avLst/>
          </a:pr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Oval 37"/>
          <p:cNvSpPr>
            <a:spLocks noChangeArrowheads="1"/>
          </p:cNvSpPr>
          <p:nvPr/>
        </p:nvSpPr>
        <p:spPr bwMode="auto">
          <a:xfrm>
            <a:off x="2809875"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Oval 38"/>
          <p:cNvSpPr>
            <a:spLocks noChangeArrowheads="1"/>
          </p:cNvSpPr>
          <p:nvPr/>
        </p:nvSpPr>
        <p:spPr bwMode="auto">
          <a:xfrm>
            <a:off x="230187" y="517525"/>
            <a:ext cx="314325"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Oval 39"/>
          <p:cNvSpPr>
            <a:spLocks noChangeArrowheads="1"/>
          </p:cNvSpPr>
          <p:nvPr/>
        </p:nvSpPr>
        <p:spPr bwMode="auto">
          <a:xfrm>
            <a:off x="9823450"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Oval 40"/>
          <p:cNvSpPr>
            <a:spLocks noChangeArrowheads="1"/>
          </p:cNvSpPr>
          <p:nvPr/>
        </p:nvSpPr>
        <p:spPr bwMode="auto">
          <a:xfrm>
            <a:off x="2125662" y="-114300"/>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Oval 41"/>
          <p:cNvSpPr>
            <a:spLocks noChangeArrowheads="1"/>
          </p:cNvSpPr>
          <p:nvPr/>
        </p:nvSpPr>
        <p:spPr bwMode="auto">
          <a:xfrm>
            <a:off x="1622425" y="1871892"/>
            <a:ext cx="147638" cy="147638"/>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Oval 42"/>
          <p:cNvSpPr>
            <a:spLocks noChangeArrowheads="1"/>
          </p:cNvSpPr>
          <p:nvPr/>
        </p:nvSpPr>
        <p:spPr bwMode="auto">
          <a:xfrm>
            <a:off x="8975725" y="4510066"/>
            <a:ext cx="147638" cy="147638"/>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Oval 43"/>
          <p:cNvSpPr>
            <a:spLocks noChangeArrowheads="1"/>
          </p:cNvSpPr>
          <p:nvPr/>
        </p:nvSpPr>
        <p:spPr bwMode="auto">
          <a:xfrm>
            <a:off x="2379662" y="5888016"/>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Oval 44"/>
          <p:cNvSpPr>
            <a:spLocks noChangeArrowheads="1"/>
          </p:cNvSpPr>
          <p:nvPr/>
        </p:nvSpPr>
        <p:spPr bwMode="auto">
          <a:xfrm>
            <a:off x="746125" y="5921353"/>
            <a:ext cx="147638" cy="147638"/>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8" name="矩形 47"/>
          <p:cNvSpPr/>
          <p:nvPr/>
        </p:nvSpPr>
        <p:spPr>
          <a:xfrm>
            <a:off x="330200" y="208883"/>
            <a:ext cx="11531600" cy="644023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 name="直接连接符 3"/>
          <p:cNvCxnSpPr/>
          <p:nvPr/>
        </p:nvCxnSpPr>
        <p:spPr>
          <a:xfrm>
            <a:off x="5879760" y="1114200"/>
            <a:ext cx="43248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矩形: 圆角 1"/>
          <p:cNvSpPr/>
          <p:nvPr/>
        </p:nvSpPr>
        <p:spPr>
          <a:xfrm>
            <a:off x="739074" y="3381630"/>
            <a:ext cx="2386040" cy="2381667"/>
          </a:xfrm>
          <a:prstGeom prst="roundRect">
            <a:avLst>
              <a:gd name="adj" fmla="val 5924"/>
            </a:avLst>
          </a:prstGeom>
          <a:noFill/>
          <a:ln w="28575">
            <a:solidFill>
              <a:srgbClr val="F86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圆角 46"/>
          <p:cNvSpPr/>
          <p:nvPr/>
        </p:nvSpPr>
        <p:spPr>
          <a:xfrm>
            <a:off x="3515011" y="2746914"/>
            <a:ext cx="2386040" cy="3016384"/>
          </a:xfrm>
          <a:prstGeom prst="roundRect">
            <a:avLst>
              <a:gd name="adj" fmla="val 7165"/>
            </a:avLst>
          </a:prstGeom>
          <a:noFill/>
          <a:ln w="28575">
            <a:solidFill>
              <a:srgbClr val="FBAF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9" name="矩形: 圆角 48"/>
          <p:cNvSpPr/>
          <p:nvPr/>
        </p:nvSpPr>
        <p:spPr>
          <a:xfrm>
            <a:off x="6290948" y="2188395"/>
            <a:ext cx="2386040" cy="3606401"/>
          </a:xfrm>
          <a:prstGeom prst="roundRect">
            <a:avLst>
              <a:gd name="adj" fmla="val 7165"/>
            </a:avLst>
          </a:prstGeom>
          <a:noFill/>
          <a:ln w="28575">
            <a:solidFill>
              <a:srgbClr val="04BF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1" name="矩形: 圆角 50"/>
          <p:cNvSpPr/>
          <p:nvPr/>
        </p:nvSpPr>
        <p:spPr>
          <a:xfrm>
            <a:off x="9066886" y="1595667"/>
            <a:ext cx="2386040" cy="4199130"/>
          </a:xfrm>
          <a:prstGeom prst="roundRect">
            <a:avLst>
              <a:gd name="adj" fmla="val 7165"/>
            </a:avLst>
          </a:prstGeom>
          <a:noFill/>
          <a:ln w="28575">
            <a:solidFill>
              <a:srgbClr val="C769D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5" name="矩形 74"/>
          <p:cNvSpPr/>
          <p:nvPr/>
        </p:nvSpPr>
        <p:spPr>
          <a:xfrm>
            <a:off x="723900" y="3545840"/>
            <a:ext cx="2401570" cy="2122805"/>
          </a:xfrm>
          <a:prstGeom prst="rect">
            <a:avLst/>
          </a:prstGeom>
        </p:spPr>
        <p:txBody>
          <a:bodyPr wrap="square">
            <a:spAutoFit/>
          </a:bodyPr>
          <a:lstStyle/>
          <a:p>
            <a:pPr algn="ctr"/>
            <a:r>
              <a:rPr lang="en-US" altLang="zh-CN" sz="1200" dirty="0">
                <a:solidFill>
                  <a:schemeClr val="tx1">
                    <a:lumMod val="75000"/>
                    <a:lumOff val="25000"/>
                  </a:schemeClr>
                </a:solidFill>
                <a:cs typeface="+mn-ea"/>
                <a:sym typeface="+mn-lt"/>
              </a:rPr>
              <a:t>2 жастың соңында бала үлкендермен үнемі қарым-қатынас жасау нәтижесінде сөздік қоры жылдам артады. Үлкендерден білмегендерін сұрайды, үлкендердің сұрағына жауап береді. Алғашқы сұрағы бұл не? Бұл қалай аталады?- деп сұрап, әр заттың өз атауы болатынын біледі.</a:t>
            </a:r>
          </a:p>
        </p:txBody>
      </p:sp>
      <p:sp>
        <p:nvSpPr>
          <p:cNvPr id="76" name="矩形 75"/>
          <p:cNvSpPr/>
          <p:nvPr/>
        </p:nvSpPr>
        <p:spPr>
          <a:xfrm>
            <a:off x="3530600" y="2747010"/>
            <a:ext cx="2398395" cy="2861310"/>
          </a:xfrm>
          <a:prstGeom prst="rect">
            <a:avLst/>
          </a:prstGeom>
        </p:spPr>
        <p:txBody>
          <a:bodyPr wrap="square">
            <a:spAutoFit/>
          </a:bodyPr>
          <a:lstStyle/>
          <a:p>
            <a:pPr algn="ctr"/>
            <a:r>
              <a:rPr lang="en-US" altLang="zh-CN" dirty="0">
                <a:solidFill>
                  <a:schemeClr val="tx1">
                    <a:lumMod val="75000"/>
                    <a:lumOff val="25000"/>
                  </a:schemeClr>
                </a:solidFill>
                <a:cs typeface="+mn-ea"/>
                <a:sym typeface="+mn-lt"/>
              </a:rPr>
              <a:t> 1 жастың соңында 18-25 активтік сөз болса, 3 жаста 1000-1200 сөз. Екі  жастың соңында да баланың тілі анық емес, грамматикалық тұрғыда байланысы жоқ болады. </a:t>
            </a:r>
          </a:p>
        </p:txBody>
      </p:sp>
      <p:sp>
        <p:nvSpPr>
          <p:cNvPr id="77" name="矩形 76"/>
          <p:cNvSpPr/>
          <p:nvPr/>
        </p:nvSpPr>
        <p:spPr>
          <a:xfrm>
            <a:off x="6305550" y="3266440"/>
            <a:ext cx="2423160" cy="1630045"/>
          </a:xfrm>
          <a:prstGeom prst="rect">
            <a:avLst/>
          </a:prstGeom>
        </p:spPr>
        <p:txBody>
          <a:bodyPr wrap="square">
            <a:spAutoFit/>
          </a:bodyPr>
          <a:lstStyle/>
          <a:p>
            <a:pPr algn="ctr"/>
            <a:r>
              <a:rPr lang="en-US" altLang="zh-CN" sz="2000" dirty="0">
                <a:solidFill>
                  <a:schemeClr val="tx1">
                    <a:lumMod val="75000"/>
                    <a:lumOff val="25000"/>
                  </a:schemeClr>
                </a:solidFill>
                <a:cs typeface="+mn-ea"/>
                <a:sym typeface="+mn-lt"/>
              </a:rPr>
              <a:t>Сөздің грамматикалық құрылымын игерудің заңдылығы:</a:t>
            </a:r>
            <a:endParaRPr lang="zh-CN" altLang="en-US" sz="2000" dirty="0">
              <a:solidFill>
                <a:schemeClr val="tx1">
                  <a:lumMod val="75000"/>
                  <a:lumOff val="25000"/>
                </a:schemeClr>
              </a:solidFill>
              <a:cs typeface="+mn-ea"/>
              <a:sym typeface="+mn-lt"/>
            </a:endParaRPr>
          </a:p>
        </p:txBody>
      </p:sp>
      <p:sp>
        <p:nvSpPr>
          <p:cNvPr id="78" name="矩形 77"/>
          <p:cNvSpPr/>
          <p:nvPr/>
        </p:nvSpPr>
        <p:spPr>
          <a:xfrm>
            <a:off x="9027795" y="1650365"/>
            <a:ext cx="2425065" cy="3969385"/>
          </a:xfrm>
          <a:prstGeom prst="rect">
            <a:avLst/>
          </a:prstGeom>
        </p:spPr>
        <p:txBody>
          <a:bodyPr wrap="square">
            <a:spAutoFit/>
          </a:bodyPr>
          <a:lstStyle/>
          <a:p>
            <a:pPr algn="ctr"/>
            <a:r>
              <a:rPr lang="en-US" altLang="zh-CN" dirty="0">
                <a:solidFill>
                  <a:schemeClr val="tx1">
                    <a:lumMod val="75000"/>
                    <a:lumOff val="25000"/>
                  </a:schemeClr>
                </a:solidFill>
                <a:cs typeface="+mn-ea"/>
                <a:sym typeface="+mn-lt"/>
              </a:rPr>
              <a:t>1.60-70 сөзге жеткен соң қарапайым сөйлем құрастырады.</a:t>
            </a:r>
          </a:p>
          <a:p>
            <a:pPr algn="ctr"/>
            <a:r>
              <a:rPr lang="en-US" altLang="zh-CN" dirty="0">
                <a:solidFill>
                  <a:schemeClr val="tx1">
                    <a:lumMod val="75000"/>
                    <a:lumOff val="25000"/>
                  </a:schemeClr>
                </a:solidFill>
                <a:cs typeface="+mn-ea"/>
                <a:sym typeface="+mn-lt"/>
              </a:rPr>
              <a:t>2.Сөзді тыңдап отырып қайталайды.</a:t>
            </a:r>
          </a:p>
          <a:p>
            <a:pPr algn="ctr"/>
            <a:r>
              <a:rPr lang="en-US" altLang="zh-CN" dirty="0">
                <a:solidFill>
                  <a:schemeClr val="tx1">
                    <a:lumMod val="75000"/>
                    <a:lumOff val="25000"/>
                  </a:schemeClr>
                </a:solidFill>
                <a:cs typeface="+mn-ea"/>
                <a:sym typeface="+mn-lt"/>
              </a:rPr>
              <a:t>3.Ситуациялық сөз.</a:t>
            </a:r>
          </a:p>
          <a:p>
            <a:pPr algn="ctr"/>
            <a:r>
              <a:rPr lang="en-US" altLang="zh-CN" dirty="0">
                <a:solidFill>
                  <a:schemeClr val="tx1">
                    <a:lumMod val="75000"/>
                    <a:lumOff val="25000"/>
                  </a:schemeClr>
                </a:solidFill>
                <a:cs typeface="+mn-ea"/>
                <a:sym typeface="+mn-lt"/>
              </a:rPr>
              <a:t>4.Баланың жалпы даму деңгейіне байланысты, яғни ақыл-ойының, дербестігінің дамуына байланысты.</a:t>
            </a:r>
            <a:endParaRPr lang="zh-CN" altLang="en-US" dirty="0">
              <a:solidFill>
                <a:schemeClr val="tx1">
                  <a:lumMod val="75000"/>
                  <a:lumOff val="25000"/>
                </a:schemeClr>
              </a:solidFill>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855912" y="5322636"/>
            <a:ext cx="1428750" cy="1422400"/>
          </a:xfrm>
          <a:custGeom>
            <a:avLst/>
            <a:gdLst>
              <a:gd name="T0" fmla="*/ 336 w 349"/>
              <a:gd name="T1" fmla="*/ 0 h 347"/>
              <a:gd name="T2" fmla="*/ 328 w 349"/>
              <a:gd name="T3" fmla="*/ 3 h 347"/>
              <a:gd name="T4" fmla="*/ 4 w 349"/>
              <a:gd name="T5" fmla="*/ 327 h 347"/>
              <a:gd name="T6" fmla="*/ 4 w 349"/>
              <a:gd name="T7" fmla="*/ 344 h 347"/>
              <a:gd name="T8" fmla="*/ 13 w 349"/>
              <a:gd name="T9" fmla="*/ 347 h 347"/>
              <a:gd name="T10" fmla="*/ 21 w 349"/>
              <a:gd name="T11" fmla="*/ 344 h 347"/>
              <a:gd name="T12" fmla="*/ 345 w 349"/>
              <a:gd name="T13" fmla="*/ 20 h 347"/>
              <a:gd name="T14" fmla="*/ 345 w 349"/>
              <a:gd name="T15" fmla="*/ 3 h 347"/>
              <a:gd name="T16" fmla="*/ 336 w 349"/>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7">
                <a:moveTo>
                  <a:pt x="336" y="0"/>
                </a:moveTo>
                <a:cubicBezTo>
                  <a:pt x="333" y="0"/>
                  <a:pt x="330" y="1"/>
                  <a:pt x="328" y="3"/>
                </a:cubicBezTo>
                <a:cubicBezTo>
                  <a:pt x="4" y="327"/>
                  <a:pt x="4" y="327"/>
                  <a:pt x="4" y="327"/>
                </a:cubicBezTo>
                <a:cubicBezTo>
                  <a:pt x="0" y="332"/>
                  <a:pt x="0" y="339"/>
                  <a:pt x="4" y="344"/>
                </a:cubicBezTo>
                <a:cubicBezTo>
                  <a:pt x="7" y="346"/>
                  <a:pt x="10" y="347"/>
                  <a:pt x="13" y="347"/>
                </a:cubicBezTo>
                <a:cubicBezTo>
                  <a:pt x="16" y="347"/>
                  <a:pt x="19" y="346"/>
                  <a:pt x="21" y="344"/>
                </a:cubicBezTo>
                <a:cubicBezTo>
                  <a:pt x="345" y="20"/>
                  <a:pt x="345" y="20"/>
                  <a:pt x="345" y="20"/>
                </a:cubicBezTo>
                <a:cubicBezTo>
                  <a:pt x="349" y="16"/>
                  <a:pt x="349" y="8"/>
                  <a:pt x="345" y="3"/>
                </a:cubicBezTo>
                <a:cubicBezTo>
                  <a:pt x="342" y="1"/>
                  <a:pt x="339" y="0"/>
                  <a:pt x="336" y="0"/>
                </a:cubicBezTo>
              </a:path>
            </a:pathLst>
          </a:cu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7889875" y="763588"/>
            <a:ext cx="1446213" cy="1443038"/>
          </a:xfrm>
          <a:custGeom>
            <a:avLst/>
            <a:gdLst>
              <a:gd name="T0" fmla="*/ 16 w 353"/>
              <a:gd name="T1" fmla="*/ 337 h 352"/>
              <a:gd name="T2" fmla="*/ 16 w 353"/>
              <a:gd name="T3" fmla="*/ 337 h 352"/>
              <a:gd name="T4" fmla="*/ 16 w 353"/>
              <a:gd name="T5" fmla="*/ 279 h 352"/>
              <a:gd name="T6" fmla="*/ 279 w 353"/>
              <a:gd name="T7" fmla="*/ 16 h 352"/>
              <a:gd name="T8" fmla="*/ 337 w 353"/>
              <a:gd name="T9" fmla="*/ 16 h 352"/>
              <a:gd name="T10" fmla="*/ 337 w 353"/>
              <a:gd name="T11" fmla="*/ 74 h 352"/>
              <a:gd name="T12" fmla="*/ 74 w 353"/>
              <a:gd name="T13" fmla="*/ 337 h 352"/>
              <a:gd name="T14" fmla="*/ 16 w 353"/>
              <a:gd name="T15" fmla="*/ 337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52">
                <a:moveTo>
                  <a:pt x="16" y="337"/>
                </a:moveTo>
                <a:cubicBezTo>
                  <a:pt x="16" y="337"/>
                  <a:pt x="16" y="337"/>
                  <a:pt x="16" y="337"/>
                </a:cubicBezTo>
                <a:cubicBezTo>
                  <a:pt x="0" y="321"/>
                  <a:pt x="0" y="295"/>
                  <a:pt x="16" y="279"/>
                </a:cubicBezTo>
                <a:cubicBezTo>
                  <a:pt x="279" y="16"/>
                  <a:pt x="279" y="16"/>
                  <a:pt x="279" y="16"/>
                </a:cubicBezTo>
                <a:cubicBezTo>
                  <a:pt x="295" y="0"/>
                  <a:pt x="321" y="0"/>
                  <a:pt x="337" y="16"/>
                </a:cubicBezTo>
                <a:cubicBezTo>
                  <a:pt x="353" y="32"/>
                  <a:pt x="353" y="58"/>
                  <a:pt x="337" y="74"/>
                </a:cubicBezTo>
                <a:cubicBezTo>
                  <a:pt x="74" y="337"/>
                  <a:pt x="74" y="337"/>
                  <a:pt x="74" y="337"/>
                </a:cubicBezTo>
                <a:cubicBezTo>
                  <a:pt x="58" y="352"/>
                  <a:pt x="32" y="352"/>
                  <a:pt x="16" y="337"/>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4564062" y="46038"/>
            <a:ext cx="1811338" cy="1808163"/>
          </a:xfrm>
          <a:custGeom>
            <a:avLst/>
            <a:gdLst>
              <a:gd name="T0" fmla="*/ 34 w 442"/>
              <a:gd name="T1" fmla="*/ 408 h 441"/>
              <a:gd name="T2" fmla="*/ 34 w 442"/>
              <a:gd name="T3" fmla="*/ 287 h 441"/>
              <a:gd name="T4" fmla="*/ 287 w 442"/>
              <a:gd name="T5" fmla="*/ 33 h 441"/>
              <a:gd name="T6" fmla="*/ 408 w 442"/>
              <a:gd name="T7" fmla="*/ 33 h 441"/>
              <a:gd name="T8" fmla="*/ 408 w 442"/>
              <a:gd name="T9" fmla="*/ 33 h 441"/>
              <a:gd name="T10" fmla="*/ 408 w 442"/>
              <a:gd name="T11" fmla="*/ 154 h 441"/>
              <a:gd name="T12" fmla="*/ 155 w 442"/>
              <a:gd name="T13" fmla="*/ 408 h 441"/>
              <a:gd name="T14" fmla="*/ 34 w 442"/>
              <a:gd name="T15" fmla="*/ 408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41">
                <a:moveTo>
                  <a:pt x="34" y="408"/>
                </a:moveTo>
                <a:cubicBezTo>
                  <a:pt x="0" y="374"/>
                  <a:pt x="0" y="320"/>
                  <a:pt x="34" y="287"/>
                </a:cubicBezTo>
                <a:cubicBezTo>
                  <a:pt x="287" y="33"/>
                  <a:pt x="287" y="33"/>
                  <a:pt x="287" y="33"/>
                </a:cubicBezTo>
                <a:cubicBezTo>
                  <a:pt x="321" y="0"/>
                  <a:pt x="375" y="0"/>
                  <a:pt x="408" y="33"/>
                </a:cubicBezTo>
                <a:cubicBezTo>
                  <a:pt x="408" y="33"/>
                  <a:pt x="408" y="33"/>
                  <a:pt x="408" y="33"/>
                </a:cubicBezTo>
                <a:cubicBezTo>
                  <a:pt x="442" y="66"/>
                  <a:pt x="442" y="121"/>
                  <a:pt x="408" y="154"/>
                </a:cubicBezTo>
                <a:cubicBezTo>
                  <a:pt x="155" y="408"/>
                  <a:pt x="155" y="408"/>
                  <a:pt x="155" y="408"/>
                </a:cubicBezTo>
                <a:cubicBezTo>
                  <a:pt x="121" y="441"/>
                  <a:pt x="67" y="441"/>
                  <a:pt x="34" y="408"/>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10418762" y="-904875"/>
            <a:ext cx="1806575" cy="1811338"/>
          </a:xfrm>
          <a:custGeom>
            <a:avLst/>
            <a:gdLst>
              <a:gd name="T0" fmla="*/ 33 w 441"/>
              <a:gd name="T1" fmla="*/ 408 h 442"/>
              <a:gd name="T2" fmla="*/ 33 w 441"/>
              <a:gd name="T3" fmla="*/ 408 h 442"/>
              <a:gd name="T4" fmla="*/ 33 w 441"/>
              <a:gd name="T5" fmla="*/ 287 h 442"/>
              <a:gd name="T6" fmla="*/ 287 w 441"/>
              <a:gd name="T7" fmla="*/ 34 h 442"/>
              <a:gd name="T8" fmla="*/ 408 w 441"/>
              <a:gd name="T9" fmla="*/ 34 h 442"/>
              <a:gd name="T10" fmla="*/ 408 w 441"/>
              <a:gd name="T11" fmla="*/ 155 h 442"/>
              <a:gd name="T12" fmla="*/ 154 w 441"/>
              <a:gd name="T13" fmla="*/ 408 h 442"/>
              <a:gd name="T14" fmla="*/ 33 w 441"/>
              <a:gd name="T15" fmla="*/ 408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42">
                <a:moveTo>
                  <a:pt x="33" y="408"/>
                </a:moveTo>
                <a:cubicBezTo>
                  <a:pt x="33" y="408"/>
                  <a:pt x="33" y="408"/>
                  <a:pt x="33" y="408"/>
                </a:cubicBezTo>
                <a:cubicBezTo>
                  <a:pt x="0" y="375"/>
                  <a:pt x="0" y="321"/>
                  <a:pt x="33" y="287"/>
                </a:cubicBezTo>
                <a:cubicBezTo>
                  <a:pt x="287" y="34"/>
                  <a:pt x="287" y="34"/>
                  <a:pt x="287" y="34"/>
                </a:cubicBezTo>
                <a:cubicBezTo>
                  <a:pt x="320" y="0"/>
                  <a:pt x="374" y="0"/>
                  <a:pt x="408" y="34"/>
                </a:cubicBezTo>
                <a:cubicBezTo>
                  <a:pt x="441" y="67"/>
                  <a:pt x="441" y="121"/>
                  <a:pt x="408" y="155"/>
                </a:cubicBezTo>
                <a:cubicBezTo>
                  <a:pt x="154" y="408"/>
                  <a:pt x="154" y="408"/>
                  <a:pt x="154" y="408"/>
                </a:cubicBezTo>
                <a:cubicBezTo>
                  <a:pt x="121" y="442"/>
                  <a:pt x="66" y="442"/>
                  <a:pt x="33" y="408"/>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1044575" y="4030411"/>
            <a:ext cx="2311400" cy="2222500"/>
          </a:xfrm>
          <a:custGeom>
            <a:avLst/>
            <a:gdLst>
              <a:gd name="T0" fmla="*/ 444 w 564"/>
              <a:gd name="T1" fmla="*/ 0 h 542"/>
              <a:gd name="T2" fmla="*/ 367 w 564"/>
              <a:gd name="T3" fmla="*/ 32 h 542"/>
              <a:gd name="T4" fmla="*/ 42 w 564"/>
              <a:gd name="T5" fmla="*/ 356 h 542"/>
              <a:gd name="T6" fmla="*/ 42 w 564"/>
              <a:gd name="T7" fmla="*/ 510 h 542"/>
              <a:gd name="T8" fmla="*/ 120 w 564"/>
              <a:gd name="T9" fmla="*/ 542 h 542"/>
              <a:gd name="T10" fmla="*/ 197 w 564"/>
              <a:gd name="T11" fmla="*/ 510 h 542"/>
              <a:gd name="T12" fmla="*/ 521 w 564"/>
              <a:gd name="T13" fmla="*/ 186 h 542"/>
              <a:gd name="T14" fmla="*/ 521 w 564"/>
              <a:gd name="T15" fmla="*/ 32 h 542"/>
              <a:gd name="T16" fmla="*/ 444 w 564"/>
              <a:gd name="T17"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42">
                <a:moveTo>
                  <a:pt x="444" y="0"/>
                </a:moveTo>
                <a:cubicBezTo>
                  <a:pt x="416" y="0"/>
                  <a:pt x="388" y="10"/>
                  <a:pt x="367" y="32"/>
                </a:cubicBezTo>
                <a:cubicBezTo>
                  <a:pt x="42" y="356"/>
                  <a:pt x="42" y="356"/>
                  <a:pt x="42" y="356"/>
                </a:cubicBezTo>
                <a:cubicBezTo>
                  <a:pt x="0" y="398"/>
                  <a:pt x="0" y="468"/>
                  <a:pt x="42" y="510"/>
                </a:cubicBezTo>
                <a:cubicBezTo>
                  <a:pt x="64" y="532"/>
                  <a:pt x="92" y="542"/>
                  <a:pt x="120" y="542"/>
                </a:cubicBezTo>
                <a:cubicBezTo>
                  <a:pt x="148" y="542"/>
                  <a:pt x="176" y="532"/>
                  <a:pt x="197" y="510"/>
                </a:cubicBezTo>
                <a:cubicBezTo>
                  <a:pt x="521" y="186"/>
                  <a:pt x="521" y="186"/>
                  <a:pt x="521" y="186"/>
                </a:cubicBezTo>
                <a:cubicBezTo>
                  <a:pt x="564" y="144"/>
                  <a:pt x="564" y="74"/>
                  <a:pt x="521" y="32"/>
                </a:cubicBezTo>
                <a:cubicBezTo>
                  <a:pt x="500" y="10"/>
                  <a:pt x="472" y="0"/>
                  <a:pt x="444"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7562850" y="2981326"/>
            <a:ext cx="1498600" cy="1497013"/>
          </a:xfrm>
          <a:custGeom>
            <a:avLst/>
            <a:gdLst>
              <a:gd name="T0" fmla="*/ 13 w 366"/>
              <a:gd name="T1" fmla="*/ 353 h 365"/>
              <a:gd name="T2" fmla="*/ 13 w 366"/>
              <a:gd name="T3" fmla="*/ 308 h 365"/>
              <a:gd name="T4" fmla="*/ 309 w 366"/>
              <a:gd name="T5" fmla="*/ 12 h 365"/>
              <a:gd name="T6" fmla="*/ 353 w 366"/>
              <a:gd name="T7" fmla="*/ 12 h 365"/>
              <a:gd name="T8" fmla="*/ 353 w 366"/>
              <a:gd name="T9" fmla="*/ 57 h 365"/>
              <a:gd name="T10" fmla="*/ 57 w 366"/>
              <a:gd name="T11" fmla="*/ 353 h 365"/>
              <a:gd name="T12" fmla="*/ 13 w 366"/>
              <a:gd name="T13" fmla="*/ 353 h 365"/>
            </a:gdLst>
            <a:ahLst/>
            <a:cxnLst>
              <a:cxn ang="0">
                <a:pos x="T0" y="T1"/>
              </a:cxn>
              <a:cxn ang="0">
                <a:pos x="T2" y="T3"/>
              </a:cxn>
              <a:cxn ang="0">
                <a:pos x="T4" y="T5"/>
              </a:cxn>
              <a:cxn ang="0">
                <a:pos x="T6" y="T7"/>
              </a:cxn>
              <a:cxn ang="0">
                <a:pos x="T8" y="T9"/>
              </a:cxn>
              <a:cxn ang="0">
                <a:pos x="T10" y="T11"/>
              </a:cxn>
              <a:cxn ang="0">
                <a:pos x="T12" y="T13"/>
              </a:cxn>
            </a:cxnLst>
            <a:rect l="0" t="0" r="r" b="b"/>
            <a:pathLst>
              <a:path w="366" h="365">
                <a:moveTo>
                  <a:pt x="13" y="353"/>
                </a:moveTo>
                <a:cubicBezTo>
                  <a:pt x="0" y="340"/>
                  <a:pt x="0" y="320"/>
                  <a:pt x="13" y="308"/>
                </a:cubicBezTo>
                <a:cubicBezTo>
                  <a:pt x="309" y="12"/>
                  <a:pt x="309" y="12"/>
                  <a:pt x="309" y="12"/>
                </a:cubicBezTo>
                <a:cubicBezTo>
                  <a:pt x="321" y="0"/>
                  <a:pt x="341" y="0"/>
                  <a:pt x="353" y="12"/>
                </a:cubicBezTo>
                <a:cubicBezTo>
                  <a:pt x="366" y="24"/>
                  <a:pt x="366" y="45"/>
                  <a:pt x="353" y="57"/>
                </a:cubicBezTo>
                <a:cubicBezTo>
                  <a:pt x="57" y="353"/>
                  <a:pt x="57" y="353"/>
                  <a:pt x="57" y="353"/>
                </a:cubicBezTo>
                <a:cubicBezTo>
                  <a:pt x="45" y="365"/>
                  <a:pt x="25" y="365"/>
                  <a:pt x="13" y="353"/>
                </a:cubicBezTo>
              </a:path>
            </a:pathLst>
          </a:custGeom>
          <a:solidFill>
            <a:srgbClr val="A2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Oval 11"/>
          <p:cNvSpPr>
            <a:spLocks noChangeArrowheads="1"/>
          </p:cNvSpPr>
          <p:nvPr/>
        </p:nvSpPr>
        <p:spPr bwMode="auto">
          <a:xfrm>
            <a:off x="7656512" y="1939925"/>
            <a:ext cx="139700" cy="144463"/>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Oval 12"/>
          <p:cNvSpPr>
            <a:spLocks noChangeArrowheads="1"/>
          </p:cNvSpPr>
          <p:nvPr/>
        </p:nvSpPr>
        <p:spPr bwMode="auto">
          <a:xfrm>
            <a:off x="8291512" y="-96837"/>
            <a:ext cx="196850" cy="196850"/>
          </a:xfrm>
          <a:prstGeom prst="ellipse">
            <a:avLst/>
          </a:prstGeom>
          <a:solidFill>
            <a:srgbClr val="A1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Oval 13"/>
          <p:cNvSpPr>
            <a:spLocks noChangeArrowheads="1"/>
          </p:cNvSpPr>
          <p:nvPr/>
        </p:nvSpPr>
        <p:spPr bwMode="auto">
          <a:xfrm>
            <a:off x="8594725" y="6310061"/>
            <a:ext cx="455613" cy="450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3675062" y="-322262"/>
            <a:ext cx="1806575" cy="1741488"/>
          </a:xfrm>
          <a:custGeom>
            <a:avLst/>
            <a:gdLst>
              <a:gd name="T0" fmla="*/ 347 w 441"/>
              <a:gd name="T1" fmla="*/ 0 h 425"/>
              <a:gd name="T2" fmla="*/ 287 w 441"/>
              <a:gd name="T3" fmla="*/ 25 h 425"/>
              <a:gd name="T4" fmla="*/ 33 w 441"/>
              <a:gd name="T5" fmla="*/ 279 h 425"/>
              <a:gd name="T6" fmla="*/ 33 w 441"/>
              <a:gd name="T7" fmla="*/ 400 h 425"/>
              <a:gd name="T8" fmla="*/ 33 w 441"/>
              <a:gd name="T9" fmla="*/ 400 h 425"/>
              <a:gd name="T10" fmla="*/ 94 w 441"/>
              <a:gd name="T11" fmla="*/ 425 h 425"/>
              <a:gd name="T12" fmla="*/ 154 w 441"/>
              <a:gd name="T13" fmla="*/ 400 h 425"/>
              <a:gd name="T14" fmla="*/ 408 w 441"/>
              <a:gd name="T15" fmla="*/ 146 h 425"/>
              <a:gd name="T16" fmla="*/ 408 w 441"/>
              <a:gd name="T17" fmla="*/ 25 h 425"/>
              <a:gd name="T18" fmla="*/ 347 w 441"/>
              <a:gd name="T1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425">
                <a:moveTo>
                  <a:pt x="347" y="0"/>
                </a:moveTo>
                <a:cubicBezTo>
                  <a:pt x="326" y="0"/>
                  <a:pt x="304" y="9"/>
                  <a:pt x="287" y="25"/>
                </a:cubicBezTo>
                <a:cubicBezTo>
                  <a:pt x="33" y="279"/>
                  <a:pt x="33" y="279"/>
                  <a:pt x="33" y="279"/>
                </a:cubicBezTo>
                <a:cubicBezTo>
                  <a:pt x="0" y="312"/>
                  <a:pt x="0" y="367"/>
                  <a:pt x="33" y="400"/>
                </a:cubicBezTo>
                <a:cubicBezTo>
                  <a:pt x="33" y="400"/>
                  <a:pt x="33" y="400"/>
                  <a:pt x="33" y="400"/>
                </a:cubicBezTo>
                <a:cubicBezTo>
                  <a:pt x="50" y="417"/>
                  <a:pt x="72" y="425"/>
                  <a:pt x="94" y="425"/>
                </a:cubicBezTo>
                <a:cubicBezTo>
                  <a:pt x="116" y="425"/>
                  <a:pt x="138" y="417"/>
                  <a:pt x="154" y="400"/>
                </a:cubicBezTo>
                <a:cubicBezTo>
                  <a:pt x="408" y="146"/>
                  <a:pt x="408" y="146"/>
                  <a:pt x="408" y="146"/>
                </a:cubicBezTo>
                <a:cubicBezTo>
                  <a:pt x="441" y="113"/>
                  <a:pt x="441" y="59"/>
                  <a:pt x="408" y="25"/>
                </a:cubicBezTo>
                <a:cubicBezTo>
                  <a:pt x="391" y="9"/>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352425" y="501650"/>
            <a:ext cx="1806575" cy="1743075"/>
          </a:xfrm>
          <a:custGeom>
            <a:avLst/>
            <a:gdLst>
              <a:gd name="T0" fmla="*/ 347 w 441"/>
              <a:gd name="T1" fmla="*/ 0 h 425"/>
              <a:gd name="T2" fmla="*/ 287 w 441"/>
              <a:gd name="T3" fmla="*/ 25 h 425"/>
              <a:gd name="T4" fmla="*/ 33 w 441"/>
              <a:gd name="T5" fmla="*/ 279 h 425"/>
              <a:gd name="T6" fmla="*/ 33 w 441"/>
              <a:gd name="T7" fmla="*/ 400 h 425"/>
              <a:gd name="T8" fmla="*/ 94 w 441"/>
              <a:gd name="T9" fmla="*/ 425 h 425"/>
              <a:gd name="T10" fmla="*/ 154 w 441"/>
              <a:gd name="T11" fmla="*/ 400 h 425"/>
              <a:gd name="T12" fmla="*/ 408 w 441"/>
              <a:gd name="T13" fmla="*/ 146 h 425"/>
              <a:gd name="T14" fmla="*/ 408 w 441"/>
              <a:gd name="T15" fmla="*/ 25 h 425"/>
              <a:gd name="T16" fmla="*/ 347 w 441"/>
              <a:gd name="T1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5">
                <a:moveTo>
                  <a:pt x="347" y="0"/>
                </a:moveTo>
                <a:cubicBezTo>
                  <a:pt x="325" y="0"/>
                  <a:pt x="303" y="8"/>
                  <a:pt x="287" y="25"/>
                </a:cubicBezTo>
                <a:cubicBezTo>
                  <a:pt x="33" y="279"/>
                  <a:pt x="33" y="279"/>
                  <a:pt x="33" y="279"/>
                </a:cubicBezTo>
                <a:cubicBezTo>
                  <a:pt x="0" y="312"/>
                  <a:pt x="0" y="366"/>
                  <a:pt x="33" y="400"/>
                </a:cubicBezTo>
                <a:cubicBezTo>
                  <a:pt x="50" y="416"/>
                  <a:pt x="72" y="425"/>
                  <a:pt x="94" y="425"/>
                </a:cubicBezTo>
                <a:cubicBezTo>
                  <a:pt x="115" y="425"/>
                  <a:pt x="137" y="416"/>
                  <a:pt x="154" y="400"/>
                </a:cubicBezTo>
                <a:cubicBezTo>
                  <a:pt x="408" y="146"/>
                  <a:pt x="408" y="146"/>
                  <a:pt x="408" y="146"/>
                </a:cubicBezTo>
                <a:cubicBezTo>
                  <a:pt x="441" y="113"/>
                  <a:pt x="441" y="58"/>
                  <a:pt x="408" y="25"/>
                </a:cubicBezTo>
                <a:cubicBezTo>
                  <a:pt x="391" y="8"/>
                  <a:pt x="369" y="0"/>
                  <a:pt x="347"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9336087" y="4193924"/>
            <a:ext cx="1806575" cy="1738313"/>
          </a:xfrm>
          <a:custGeom>
            <a:avLst/>
            <a:gdLst>
              <a:gd name="T0" fmla="*/ 347 w 441"/>
              <a:gd name="T1" fmla="*/ 0 h 424"/>
              <a:gd name="T2" fmla="*/ 287 w 441"/>
              <a:gd name="T3" fmla="*/ 25 h 424"/>
              <a:gd name="T4" fmla="*/ 33 w 441"/>
              <a:gd name="T5" fmla="*/ 279 h 424"/>
              <a:gd name="T6" fmla="*/ 33 w 441"/>
              <a:gd name="T7" fmla="*/ 399 h 424"/>
              <a:gd name="T8" fmla="*/ 93 w 441"/>
              <a:gd name="T9" fmla="*/ 424 h 424"/>
              <a:gd name="T10" fmla="*/ 154 w 441"/>
              <a:gd name="T11" fmla="*/ 399 h 424"/>
              <a:gd name="T12" fmla="*/ 407 w 441"/>
              <a:gd name="T13" fmla="*/ 146 h 424"/>
              <a:gd name="T14" fmla="*/ 407 w 441"/>
              <a:gd name="T15" fmla="*/ 25 h 424"/>
              <a:gd name="T16" fmla="*/ 347 w 441"/>
              <a:gd name="T1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4">
                <a:moveTo>
                  <a:pt x="347" y="0"/>
                </a:moveTo>
                <a:cubicBezTo>
                  <a:pt x="325" y="0"/>
                  <a:pt x="303" y="8"/>
                  <a:pt x="287" y="25"/>
                </a:cubicBezTo>
                <a:cubicBezTo>
                  <a:pt x="33" y="279"/>
                  <a:pt x="33" y="279"/>
                  <a:pt x="33" y="279"/>
                </a:cubicBezTo>
                <a:cubicBezTo>
                  <a:pt x="0" y="312"/>
                  <a:pt x="0" y="366"/>
                  <a:pt x="33" y="399"/>
                </a:cubicBezTo>
                <a:cubicBezTo>
                  <a:pt x="49" y="416"/>
                  <a:pt x="71" y="424"/>
                  <a:pt x="93" y="424"/>
                </a:cubicBezTo>
                <a:cubicBezTo>
                  <a:pt x="115" y="424"/>
                  <a:pt x="137" y="416"/>
                  <a:pt x="154" y="399"/>
                </a:cubicBezTo>
                <a:cubicBezTo>
                  <a:pt x="407" y="146"/>
                  <a:pt x="407" y="146"/>
                  <a:pt x="407" y="146"/>
                </a:cubicBezTo>
                <a:cubicBezTo>
                  <a:pt x="441" y="112"/>
                  <a:pt x="441" y="58"/>
                  <a:pt x="407" y="25"/>
                </a:cubicBezTo>
                <a:cubicBezTo>
                  <a:pt x="391" y="8"/>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7050087" y="5478211"/>
            <a:ext cx="1262063" cy="1262063"/>
          </a:xfrm>
          <a:custGeom>
            <a:avLst/>
            <a:gdLst>
              <a:gd name="T0" fmla="*/ 23 w 308"/>
              <a:gd name="T1" fmla="*/ 284 h 308"/>
              <a:gd name="T2" fmla="*/ 23 w 308"/>
              <a:gd name="T3" fmla="*/ 284 h 308"/>
              <a:gd name="T4" fmla="*/ 23 w 308"/>
              <a:gd name="T5" fmla="*/ 200 h 308"/>
              <a:gd name="T6" fmla="*/ 200 w 308"/>
              <a:gd name="T7" fmla="*/ 23 h 308"/>
              <a:gd name="T8" fmla="*/ 284 w 308"/>
              <a:gd name="T9" fmla="*/ 23 h 308"/>
              <a:gd name="T10" fmla="*/ 284 w 308"/>
              <a:gd name="T11" fmla="*/ 107 h 308"/>
              <a:gd name="T12" fmla="*/ 107 w 308"/>
              <a:gd name="T13" fmla="*/ 284 h 308"/>
              <a:gd name="T14" fmla="*/ 23 w 308"/>
              <a:gd name="T15" fmla="*/ 284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308">
                <a:moveTo>
                  <a:pt x="23" y="284"/>
                </a:moveTo>
                <a:cubicBezTo>
                  <a:pt x="23" y="284"/>
                  <a:pt x="23" y="284"/>
                  <a:pt x="23" y="284"/>
                </a:cubicBezTo>
                <a:cubicBezTo>
                  <a:pt x="0" y="261"/>
                  <a:pt x="0" y="223"/>
                  <a:pt x="23" y="200"/>
                </a:cubicBezTo>
                <a:cubicBezTo>
                  <a:pt x="200" y="23"/>
                  <a:pt x="200" y="23"/>
                  <a:pt x="200" y="23"/>
                </a:cubicBezTo>
                <a:cubicBezTo>
                  <a:pt x="223" y="0"/>
                  <a:pt x="261" y="0"/>
                  <a:pt x="284" y="23"/>
                </a:cubicBezTo>
                <a:cubicBezTo>
                  <a:pt x="308" y="46"/>
                  <a:pt x="308" y="84"/>
                  <a:pt x="284" y="107"/>
                </a:cubicBezTo>
                <a:cubicBezTo>
                  <a:pt x="107" y="284"/>
                  <a:pt x="107" y="284"/>
                  <a:pt x="107" y="284"/>
                </a:cubicBezTo>
                <a:cubicBezTo>
                  <a:pt x="84" y="308"/>
                  <a:pt x="46" y="308"/>
                  <a:pt x="23" y="284"/>
                </a:cubicBezTo>
                <a:close/>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3994150" y="4530474"/>
            <a:ext cx="2819400" cy="2735263"/>
          </a:xfrm>
          <a:custGeom>
            <a:avLst/>
            <a:gdLst>
              <a:gd name="T0" fmla="*/ 571 w 688"/>
              <a:gd name="T1" fmla="*/ 0 h 667"/>
              <a:gd name="T2" fmla="*/ 495 w 688"/>
              <a:gd name="T3" fmla="*/ 31 h 667"/>
              <a:gd name="T4" fmla="*/ 42 w 688"/>
              <a:gd name="T5" fmla="*/ 484 h 667"/>
              <a:gd name="T6" fmla="*/ 42 w 688"/>
              <a:gd name="T7" fmla="*/ 636 h 667"/>
              <a:gd name="T8" fmla="*/ 42 w 688"/>
              <a:gd name="T9" fmla="*/ 636 h 667"/>
              <a:gd name="T10" fmla="*/ 117 w 688"/>
              <a:gd name="T11" fmla="*/ 667 h 667"/>
              <a:gd name="T12" fmla="*/ 193 w 688"/>
              <a:gd name="T13" fmla="*/ 636 h 667"/>
              <a:gd name="T14" fmla="*/ 646 w 688"/>
              <a:gd name="T15" fmla="*/ 182 h 667"/>
              <a:gd name="T16" fmla="*/ 646 w 688"/>
              <a:gd name="T17" fmla="*/ 31 h 667"/>
              <a:gd name="T18" fmla="*/ 646 w 688"/>
              <a:gd name="T19" fmla="*/ 31 h 667"/>
              <a:gd name="T20" fmla="*/ 571 w 688"/>
              <a:gd name="T21"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667">
                <a:moveTo>
                  <a:pt x="571" y="0"/>
                </a:moveTo>
                <a:cubicBezTo>
                  <a:pt x="543" y="0"/>
                  <a:pt x="516" y="10"/>
                  <a:pt x="495" y="31"/>
                </a:cubicBezTo>
                <a:cubicBezTo>
                  <a:pt x="42" y="484"/>
                  <a:pt x="42" y="484"/>
                  <a:pt x="42" y="484"/>
                </a:cubicBezTo>
                <a:cubicBezTo>
                  <a:pt x="0" y="526"/>
                  <a:pt x="0" y="594"/>
                  <a:pt x="42" y="636"/>
                </a:cubicBezTo>
                <a:cubicBezTo>
                  <a:pt x="42" y="636"/>
                  <a:pt x="42" y="636"/>
                  <a:pt x="42" y="636"/>
                </a:cubicBezTo>
                <a:cubicBezTo>
                  <a:pt x="63" y="656"/>
                  <a:pt x="90" y="667"/>
                  <a:pt x="117" y="667"/>
                </a:cubicBezTo>
                <a:cubicBezTo>
                  <a:pt x="145" y="667"/>
                  <a:pt x="172" y="656"/>
                  <a:pt x="193" y="636"/>
                </a:cubicBezTo>
                <a:cubicBezTo>
                  <a:pt x="646" y="182"/>
                  <a:pt x="646" y="182"/>
                  <a:pt x="646" y="182"/>
                </a:cubicBezTo>
                <a:cubicBezTo>
                  <a:pt x="688" y="141"/>
                  <a:pt x="688" y="73"/>
                  <a:pt x="646" y="31"/>
                </a:cubicBezTo>
                <a:cubicBezTo>
                  <a:pt x="646" y="31"/>
                  <a:pt x="646" y="31"/>
                  <a:pt x="646" y="31"/>
                </a:cubicBezTo>
                <a:cubicBezTo>
                  <a:pt x="626" y="10"/>
                  <a:pt x="598" y="0"/>
                  <a:pt x="571"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5546725" y="4465386"/>
            <a:ext cx="2581275" cy="2549525"/>
          </a:xfrm>
          <a:custGeom>
            <a:avLst/>
            <a:gdLst>
              <a:gd name="T0" fmla="*/ 532 w 630"/>
              <a:gd name="T1" fmla="*/ 0 h 622"/>
              <a:gd name="T2" fmla="*/ 462 w 630"/>
              <a:gd name="T3" fmla="*/ 29 h 622"/>
              <a:gd name="T4" fmla="*/ 39 w 630"/>
              <a:gd name="T5" fmla="*/ 452 h 622"/>
              <a:gd name="T6" fmla="*/ 39 w 630"/>
              <a:gd name="T7" fmla="*/ 593 h 622"/>
              <a:gd name="T8" fmla="*/ 39 w 630"/>
              <a:gd name="T9" fmla="*/ 593 h 622"/>
              <a:gd name="T10" fmla="*/ 109 w 630"/>
              <a:gd name="T11" fmla="*/ 622 h 622"/>
              <a:gd name="T12" fmla="*/ 180 w 630"/>
              <a:gd name="T13" fmla="*/ 593 h 622"/>
              <a:gd name="T14" fmla="*/ 603 w 630"/>
              <a:gd name="T15" fmla="*/ 170 h 622"/>
              <a:gd name="T16" fmla="*/ 630 w 630"/>
              <a:gd name="T17" fmla="*/ 120 h 622"/>
              <a:gd name="T18" fmla="*/ 549 w 630"/>
              <a:gd name="T19" fmla="*/ 200 h 622"/>
              <a:gd name="T20" fmla="*/ 527 w 630"/>
              <a:gd name="T21" fmla="*/ 209 h 622"/>
              <a:gd name="T22" fmla="*/ 505 w 630"/>
              <a:gd name="T23" fmla="*/ 200 h 622"/>
              <a:gd name="T24" fmla="*/ 505 w 630"/>
              <a:gd name="T25" fmla="*/ 155 h 622"/>
              <a:gd name="T26" fmla="*/ 615 w 630"/>
              <a:gd name="T27" fmla="*/ 44 h 622"/>
              <a:gd name="T28" fmla="*/ 603 w 630"/>
              <a:gd name="T29" fmla="*/ 29 h 622"/>
              <a:gd name="T30" fmla="*/ 603 w 630"/>
              <a:gd name="T31" fmla="*/ 29 h 622"/>
              <a:gd name="T32" fmla="*/ 532 w 630"/>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0" h="622">
                <a:moveTo>
                  <a:pt x="532" y="0"/>
                </a:moveTo>
                <a:cubicBezTo>
                  <a:pt x="507" y="0"/>
                  <a:pt x="481" y="9"/>
                  <a:pt x="462" y="29"/>
                </a:cubicBezTo>
                <a:cubicBezTo>
                  <a:pt x="39" y="452"/>
                  <a:pt x="39" y="452"/>
                  <a:pt x="39" y="452"/>
                </a:cubicBezTo>
                <a:cubicBezTo>
                  <a:pt x="0" y="490"/>
                  <a:pt x="0" y="554"/>
                  <a:pt x="39" y="593"/>
                </a:cubicBezTo>
                <a:cubicBezTo>
                  <a:pt x="39" y="593"/>
                  <a:pt x="39" y="593"/>
                  <a:pt x="39" y="593"/>
                </a:cubicBezTo>
                <a:cubicBezTo>
                  <a:pt x="58" y="612"/>
                  <a:pt x="84" y="622"/>
                  <a:pt x="109" y="622"/>
                </a:cubicBezTo>
                <a:cubicBezTo>
                  <a:pt x="135" y="622"/>
                  <a:pt x="160" y="612"/>
                  <a:pt x="180" y="593"/>
                </a:cubicBezTo>
                <a:cubicBezTo>
                  <a:pt x="603" y="170"/>
                  <a:pt x="603" y="170"/>
                  <a:pt x="603" y="170"/>
                </a:cubicBezTo>
                <a:cubicBezTo>
                  <a:pt x="617" y="156"/>
                  <a:pt x="626" y="138"/>
                  <a:pt x="630" y="120"/>
                </a:cubicBezTo>
                <a:cubicBezTo>
                  <a:pt x="549" y="200"/>
                  <a:pt x="549" y="200"/>
                  <a:pt x="549" y="200"/>
                </a:cubicBezTo>
                <a:cubicBezTo>
                  <a:pt x="543" y="206"/>
                  <a:pt x="535" y="209"/>
                  <a:pt x="527" y="209"/>
                </a:cubicBezTo>
                <a:cubicBezTo>
                  <a:pt x="519" y="209"/>
                  <a:pt x="511" y="206"/>
                  <a:pt x="505" y="200"/>
                </a:cubicBezTo>
                <a:cubicBezTo>
                  <a:pt x="492" y="187"/>
                  <a:pt x="492" y="167"/>
                  <a:pt x="505" y="155"/>
                </a:cubicBezTo>
                <a:cubicBezTo>
                  <a:pt x="615" y="44"/>
                  <a:pt x="615" y="44"/>
                  <a:pt x="615" y="44"/>
                </a:cubicBezTo>
                <a:cubicBezTo>
                  <a:pt x="612" y="39"/>
                  <a:pt x="607" y="34"/>
                  <a:pt x="603" y="29"/>
                </a:cubicBezTo>
                <a:cubicBezTo>
                  <a:pt x="603" y="29"/>
                  <a:pt x="603" y="29"/>
                  <a:pt x="603" y="29"/>
                </a:cubicBezTo>
                <a:cubicBezTo>
                  <a:pt x="583" y="9"/>
                  <a:pt x="558" y="0"/>
                  <a:pt x="532"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7562850" y="4644774"/>
            <a:ext cx="585788" cy="677863"/>
          </a:xfrm>
          <a:custGeom>
            <a:avLst/>
            <a:gdLst>
              <a:gd name="T0" fmla="*/ 123 w 143"/>
              <a:gd name="T1" fmla="*/ 0 h 165"/>
              <a:gd name="T2" fmla="*/ 13 w 143"/>
              <a:gd name="T3" fmla="*/ 111 h 165"/>
              <a:gd name="T4" fmla="*/ 13 w 143"/>
              <a:gd name="T5" fmla="*/ 156 h 165"/>
              <a:gd name="T6" fmla="*/ 35 w 143"/>
              <a:gd name="T7" fmla="*/ 165 h 165"/>
              <a:gd name="T8" fmla="*/ 57 w 143"/>
              <a:gd name="T9" fmla="*/ 156 h 165"/>
              <a:gd name="T10" fmla="*/ 138 w 143"/>
              <a:gd name="T11" fmla="*/ 76 h 165"/>
              <a:gd name="T12" fmla="*/ 123 w 143"/>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43" h="165">
                <a:moveTo>
                  <a:pt x="123" y="0"/>
                </a:moveTo>
                <a:cubicBezTo>
                  <a:pt x="13" y="111"/>
                  <a:pt x="13" y="111"/>
                  <a:pt x="13" y="111"/>
                </a:cubicBezTo>
                <a:cubicBezTo>
                  <a:pt x="0" y="123"/>
                  <a:pt x="0" y="143"/>
                  <a:pt x="13" y="156"/>
                </a:cubicBezTo>
                <a:cubicBezTo>
                  <a:pt x="19" y="162"/>
                  <a:pt x="27" y="165"/>
                  <a:pt x="35" y="165"/>
                </a:cubicBezTo>
                <a:cubicBezTo>
                  <a:pt x="43" y="165"/>
                  <a:pt x="51" y="162"/>
                  <a:pt x="57" y="156"/>
                </a:cubicBezTo>
                <a:cubicBezTo>
                  <a:pt x="138" y="76"/>
                  <a:pt x="138" y="76"/>
                  <a:pt x="138" y="76"/>
                </a:cubicBezTo>
                <a:cubicBezTo>
                  <a:pt x="143" y="50"/>
                  <a:pt x="138" y="23"/>
                  <a:pt x="123" y="0"/>
                </a:cubicBezTo>
              </a:path>
            </a:pathLst>
          </a:custGeom>
          <a:solidFill>
            <a:srgbClr val="9F3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4714875" y="-458787"/>
            <a:ext cx="2794000" cy="2735263"/>
          </a:xfrm>
          <a:custGeom>
            <a:avLst/>
            <a:gdLst>
              <a:gd name="T0" fmla="*/ 565 w 682"/>
              <a:gd name="T1" fmla="*/ 0 h 667"/>
              <a:gd name="T2" fmla="*/ 489 w 682"/>
              <a:gd name="T3" fmla="*/ 31 h 667"/>
              <a:gd name="T4" fmla="*/ 368 w 682"/>
              <a:gd name="T5" fmla="*/ 153 h 667"/>
              <a:gd name="T6" fmla="*/ 371 w 682"/>
              <a:gd name="T7" fmla="*/ 156 h 667"/>
              <a:gd name="T8" fmla="*/ 371 w 682"/>
              <a:gd name="T9" fmla="*/ 156 h 667"/>
              <a:gd name="T10" fmla="*/ 371 w 682"/>
              <a:gd name="T11" fmla="*/ 277 h 667"/>
              <a:gd name="T12" fmla="*/ 118 w 682"/>
              <a:gd name="T13" fmla="*/ 531 h 667"/>
              <a:gd name="T14" fmla="*/ 57 w 682"/>
              <a:gd name="T15" fmla="*/ 556 h 667"/>
              <a:gd name="T16" fmla="*/ 6 w 682"/>
              <a:gd name="T17" fmla="*/ 539 h 667"/>
              <a:gd name="T18" fmla="*/ 36 w 682"/>
              <a:gd name="T19" fmla="*/ 636 h 667"/>
              <a:gd name="T20" fmla="*/ 36 w 682"/>
              <a:gd name="T21" fmla="*/ 636 h 667"/>
              <a:gd name="T22" fmla="*/ 111 w 682"/>
              <a:gd name="T23" fmla="*/ 667 h 667"/>
              <a:gd name="T24" fmla="*/ 187 w 682"/>
              <a:gd name="T25" fmla="*/ 636 h 667"/>
              <a:gd name="T26" fmla="*/ 640 w 682"/>
              <a:gd name="T27" fmla="*/ 182 h 667"/>
              <a:gd name="T28" fmla="*/ 640 w 682"/>
              <a:gd name="T29" fmla="*/ 31 h 667"/>
              <a:gd name="T30" fmla="*/ 640 w 682"/>
              <a:gd name="T31" fmla="*/ 31 h 667"/>
              <a:gd name="T32" fmla="*/ 565 w 682"/>
              <a:gd name="T33"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 h="667">
                <a:moveTo>
                  <a:pt x="565" y="0"/>
                </a:moveTo>
                <a:cubicBezTo>
                  <a:pt x="537" y="0"/>
                  <a:pt x="510" y="11"/>
                  <a:pt x="489" y="31"/>
                </a:cubicBezTo>
                <a:cubicBezTo>
                  <a:pt x="368" y="153"/>
                  <a:pt x="368" y="153"/>
                  <a:pt x="368" y="153"/>
                </a:cubicBezTo>
                <a:cubicBezTo>
                  <a:pt x="369" y="154"/>
                  <a:pt x="370" y="155"/>
                  <a:pt x="371" y="156"/>
                </a:cubicBezTo>
                <a:cubicBezTo>
                  <a:pt x="371" y="156"/>
                  <a:pt x="371" y="156"/>
                  <a:pt x="371" y="156"/>
                </a:cubicBezTo>
                <a:cubicBezTo>
                  <a:pt x="405" y="189"/>
                  <a:pt x="405" y="244"/>
                  <a:pt x="371" y="277"/>
                </a:cubicBezTo>
                <a:cubicBezTo>
                  <a:pt x="118" y="531"/>
                  <a:pt x="118" y="531"/>
                  <a:pt x="118" y="531"/>
                </a:cubicBezTo>
                <a:cubicBezTo>
                  <a:pt x="101" y="547"/>
                  <a:pt x="79" y="556"/>
                  <a:pt x="57" y="556"/>
                </a:cubicBezTo>
                <a:cubicBezTo>
                  <a:pt x="39" y="556"/>
                  <a:pt x="21" y="550"/>
                  <a:pt x="6" y="539"/>
                </a:cubicBezTo>
                <a:cubicBezTo>
                  <a:pt x="0" y="573"/>
                  <a:pt x="9" y="610"/>
                  <a:pt x="36" y="636"/>
                </a:cubicBezTo>
                <a:cubicBezTo>
                  <a:pt x="36" y="636"/>
                  <a:pt x="36" y="636"/>
                  <a:pt x="36" y="636"/>
                </a:cubicBezTo>
                <a:cubicBezTo>
                  <a:pt x="56" y="657"/>
                  <a:pt x="84" y="667"/>
                  <a:pt x="111" y="667"/>
                </a:cubicBezTo>
                <a:cubicBezTo>
                  <a:pt x="139" y="667"/>
                  <a:pt x="166" y="657"/>
                  <a:pt x="187" y="636"/>
                </a:cubicBezTo>
                <a:cubicBezTo>
                  <a:pt x="640" y="182"/>
                  <a:pt x="640" y="182"/>
                  <a:pt x="640" y="182"/>
                </a:cubicBezTo>
                <a:cubicBezTo>
                  <a:pt x="682" y="141"/>
                  <a:pt x="682" y="73"/>
                  <a:pt x="640" y="31"/>
                </a:cubicBezTo>
                <a:cubicBezTo>
                  <a:pt x="640" y="31"/>
                  <a:pt x="640" y="31"/>
                  <a:pt x="640" y="31"/>
                </a:cubicBezTo>
                <a:cubicBezTo>
                  <a:pt x="619" y="11"/>
                  <a:pt x="592" y="0"/>
                  <a:pt x="565" y="0"/>
                </a:cubicBezTo>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740275" y="169863"/>
            <a:ext cx="1635125" cy="1651000"/>
          </a:xfrm>
          <a:custGeom>
            <a:avLst/>
            <a:gdLst>
              <a:gd name="T0" fmla="*/ 362 w 399"/>
              <a:gd name="T1" fmla="*/ 0 h 403"/>
              <a:gd name="T2" fmla="*/ 30 w 399"/>
              <a:gd name="T3" fmla="*/ 332 h 403"/>
              <a:gd name="T4" fmla="*/ 0 w 399"/>
              <a:gd name="T5" fmla="*/ 386 h 403"/>
              <a:gd name="T6" fmla="*/ 51 w 399"/>
              <a:gd name="T7" fmla="*/ 403 h 403"/>
              <a:gd name="T8" fmla="*/ 112 w 399"/>
              <a:gd name="T9" fmla="*/ 378 h 403"/>
              <a:gd name="T10" fmla="*/ 365 w 399"/>
              <a:gd name="T11" fmla="*/ 124 h 403"/>
              <a:gd name="T12" fmla="*/ 365 w 399"/>
              <a:gd name="T13" fmla="*/ 3 h 403"/>
              <a:gd name="T14" fmla="*/ 365 w 399"/>
              <a:gd name="T15" fmla="*/ 3 h 403"/>
              <a:gd name="T16" fmla="*/ 362 w 39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403">
                <a:moveTo>
                  <a:pt x="362" y="0"/>
                </a:moveTo>
                <a:cubicBezTo>
                  <a:pt x="30" y="332"/>
                  <a:pt x="30" y="332"/>
                  <a:pt x="30" y="332"/>
                </a:cubicBezTo>
                <a:cubicBezTo>
                  <a:pt x="14" y="347"/>
                  <a:pt x="4" y="366"/>
                  <a:pt x="0" y="386"/>
                </a:cubicBezTo>
                <a:cubicBezTo>
                  <a:pt x="15" y="397"/>
                  <a:pt x="33" y="403"/>
                  <a:pt x="51" y="403"/>
                </a:cubicBezTo>
                <a:cubicBezTo>
                  <a:pt x="73" y="403"/>
                  <a:pt x="95" y="394"/>
                  <a:pt x="112" y="378"/>
                </a:cubicBezTo>
                <a:cubicBezTo>
                  <a:pt x="365" y="124"/>
                  <a:pt x="365" y="124"/>
                  <a:pt x="365" y="124"/>
                </a:cubicBezTo>
                <a:cubicBezTo>
                  <a:pt x="399" y="91"/>
                  <a:pt x="399" y="36"/>
                  <a:pt x="365" y="3"/>
                </a:cubicBezTo>
                <a:cubicBezTo>
                  <a:pt x="365" y="3"/>
                  <a:pt x="365" y="3"/>
                  <a:pt x="365" y="3"/>
                </a:cubicBezTo>
                <a:cubicBezTo>
                  <a:pt x="364" y="2"/>
                  <a:pt x="363" y="1"/>
                  <a:pt x="362" y="0"/>
                </a:cubicBezTo>
              </a:path>
            </a:pathLst>
          </a:custGeom>
          <a:solidFill>
            <a:srgbClr val="649F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3330575" y="4465386"/>
            <a:ext cx="2262188" cy="2238375"/>
          </a:xfrm>
          <a:custGeom>
            <a:avLst/>
            <a:gdLst>
              <a:gd name="T0" fmla="*/ 502 w 552"/>
              <a:gd name="T1" fmla="*/ 0 h 546"/>
              <a:gd name="T2" fmla="*/ 468 w 552"/>
              <a:gd name="T3" fmla="*/ 14 h 546"/>
              <a:gd name="T4" fmla="*/ 18 w 552"/>
              <a:gd name="T5" fmla="*/ 464 h 546"/>
              <a:gd name="T6" fmla="*/ 18 w 552"/>
              <a:gd name="T7" fmla="*/ 532 h 546"/>
              <a:gd name="T8" fmla="*/ 52 w 552"/>
              <a:gd name="T9" fmla="*/ 546 h 546"/>
              <a:gd name="T10" fmla="*/ 86 w 552"/>
              <a:gd name="T11" fmla="*/ 532 h 546"/>
              <a:gd name="T12" fmla="*/ 536 w 552"/>
              <a:gd name="T13" fmla="*/ 82 h 546"/>
              <a:gd name="T14" fmla="*/ 549 w 552"/>
              <a:gd name="T15" fmla="*/ 38 h 546"/>
              <a:gd name="T16" fmla="*/ 466 w 552"/>
              <a:gd name="T17" fmla="*/ 120 h 546"/>
              <a:gd name="T18" fmla="*/ 449 w 552"/>
              <a:gd name="T19" fmla="*/ 127 h 546"/>
              <a:gd name="T20" fmla="*/ 432 w 552"/>
              <a:gd name="T21" fmla="*/ 120 h 546"/>
              <a:gd name="T22" fmla="*/ 432 w 552"/>
              <a:gd name="T23" fmla="*/ 86 h 546"/>
              <a:gd name="T24" fmla="*/ 516 w 552"/>
              <a:gd name="T25" fmla="*/ 3 h 546"/>
              <a:gd name="T26" fmla="*/ 502 w 552"/>
              <a:gd name="T2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2" h="546">
                <a:moveTo>
                  <a:pt x="502" y="0"/>
                </a:moveTo>
                <a:cubicBezTo>
                  <a:pt x="489" y="0"/>
                  <a:pt x="477" y="5"/>
                  <a:pt x="468" y="14"/>
                </a:cubicBezTo>
                <a:cubicBezTo>
                  <a:pt x="18" y="464"/>
                  <a:pt x="18" y="464"/>
                  <a:pt x="18" y="464"/>
                </a:cubicBezTo>
                <a:cubicBezTo>
                  <a:pt x="0" y="482"/>
                  <a:pt x="0" y="513"/>
                  <a:pt x="18" y="532"/>
                </a:cubicBezTo>
                <a:cubicBezTo>
                  <a:pt x="28" y="541"/>
                  <a:pt x="40" y="546"/>
                  <a:pt x="52" y="546"/>
                </a:cubicBezTo>
                <a:cubicBezTo>
                  <a:pt x="65" y="546"/>
                  <a:pt x="77" y="541"/>
                  <a:pt x="86" y="532"/>
                </a:cubicBezTo>
                <a:cubicBezTo>
                  <a:pt x="536" y="82"/>
                  <a:pt x="536" y="82"/>
                  <a:pt x="536" y="82"/>
                </a:cubicBezTo>
                <a:cubicBezTo>
                  <a:pt x="548" y="70"/>
                  <a:pt x="552" y="54"/>
                  <a:pt x="549" y="38"/>
                </a:cubicBezTo>
                <a:cubicBezTo>
                  <a:pt x="466" y="120"/>
                  <a:pt x="466" y="120"/>
                  <a:pt x="466" y="120"/>
                </a:cubicBezTo>
                <a:cubicBezTo>
                  <a:pt x="462" y="125"/>
                  <a:pt x="455" y="127"/>
                  <a:pt x="449" y="127"/>
                </a:cubicBezTo>
                <a:cubicBezTo>
                  <a:pt x="443" y="127"/>
                  <a:pt x="437" y="125"/>
                  <a:pt x="432" y="120"/>
                </a:cubicBezTo>
                <a:cubicBezTo>
                  <a:pt x="423" y="111"/>
                  <a:pt x="423" y="96"/>
                  <a:pt x="432" y="86"/>
                </a:cubicBezTo>
                <a:cubicBezTo>
                  <a:pt x="516" y="3"/>
                  <a:pt x="516" y="3"/>
                  <a:pt x="516" y="3"/>
                </a:cubicBezTo>
                <a:cubicBezTo>
                  <a:pt x="511" y="1"/>
                  <a:pt x="507" y="0"/>
                  <a:pt x="502"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5445125" y="1128714"/>
            <a:ext cx="2638425" cy="2636838"/>
          </a:xfrm>
          <a:custGeom>
            <a:avLst/>
            <a:gdLst>
              <a:gd name="T0" fmla="*/ 618 w 644"/>
              <a:gd name="T1" fmla="*/ 0 h 643"/>
              <a:gd name="T2" fmla="*/ 601 w 644"/>
              <a:gd name="T3" fmla="*/ 7 h 643"/>
              <a:gd name="T4" fmla="*/ 0 w 644"/>
              <a:gd name="T5" fmla="*/ 608 h 643"/>
              <a:gd name="T6" fmla="*/ 20 w 644"/>
              <a:gd name="T7" fmla="*/ 619 h 643"/>
              <a:gd name="T8" fmla="*/ 33 w 644"/>
              <a:gd name="T9" fmla="*/ 643 h 643"/>
              <a:gd name="T10" fmla="*/ 635 w 644"/>
              <a:gd name="T11" fmla="*/ 41 h 643"/>
              <a:gd name="T12" fmla="*/ 635 w 644"/>
              <a:gd name="T13" fmla="*/ 7 h 643"/>
              <a:gd name="T14" fmla="*/ 618 w 644"/>
              <a:gd name="T15" fmla="*/ 0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4" h="643">
                <a:moveTo>
                  <a:pt x="618" y="0"/>
                </a:moveTo>
                <a:cubicBezTo>
                  <a:pt x="611" y="0"/>
                  <a:pt x="605" y="2"/>
                  <a:pt x="601" y="7"/>
                </a:cubicBezTo>
                <a:cubicBezTo>
                  <a:pt x="0" y="608"/>
                  <a:pt x="0" y="608"/>
                  <a:pt x="0" y="608"/>
                </a:cubicBezTo>
                <a:cubicBezTo>
                  <a:pt x="7" y="610"/>
                  <a:pt x="14" y="614"/>
                  <a:pt x="20" y="619"/>
                </a:cubicBezTo>
                <a:cubicBezTo>
                  <a:pt x="26" y="626"/>
                  <a:pt x="31" y="634"/>
                  <a:pt x="33" y="643"/>
                </a:cubicBezTo>
                <a:cubicBezTo>
                  <a:pt x="635" y="41"/>
                  <a:pt x="635" y="41"/>
                  <a:pt x="635" y="41"/>
                </a:cubicBezTo>
                <a:cubicBezTo>
                  <a:pt x="644" y="32"/>
                  <a:pt x="644" y="16"/>
                  <a:pt x="635" y="7"/>
                </a:cubicBezTo>
                <a:cubicBezTo>
                  <a:pt x="630" y="2"/>
                  <a:pt x="624" y="0"/>
                  <a:pt x="618"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5064125" y="4476499"/>
            <a:ext cx="515938" cy="509588"/>
          </a:xfrm>
          <a:custGeom>
            <a:avLst/>
            <a:gdLst>
              <a:gd name="T0" fmla="*/ 93 w 126"/>
              <a:gd name="T1" fmla="*/ 0 h 124"/>
              <a:gd name="T2" fmla="*/ 9 w 126"/>
              <a:gd name="T3" fmla="*/ 83 h 124"/>
              <a:gd name="T4" fmla="*/ 9 w 126"/>
              <a:gd name="T5" fmla="*/ 117 h 124"/>
              <a:gd name="T6" fmla="*/ 26 w 126"/>
              <a:gd name="T7" fmla="*/ 124 h 124"/>
              <a:gd name="T8" fmla="*/ 43 w 126"/>
              <a:gd name="T9" fmla="*/ 117 h 124"/>
              <a:gd name="T10" fmla="*/ 126 w 126"/>
              <a:gd name="T11" fmla="*/ 35 h 124"/>
              <a:gd name="T12" fmla="*/ 113 w 126"/>
              <a:gd name="T13" fmla="*/ 11 h 124"/>
              <a:gd name="T14" fmla="*/ 93 w 126"/>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4">
                <a:moveTo>
                  <a:pt x="93" y="0"/>
                </a:moveTo>
                <a:cubicBezTo>
                  <a:pt x="9" y="83"/>
                  <a:pt x="9" y="83"/>
                  <a:pt x="9" y="83"/>
                </a:cubicBezTo>
                <a:cubicBezTo>
                  <a:pt x="0" y="93"/>
                  <a:pt x="0" y="108"/>
                  <a:pt x="9" y="117"/>
                </a:cubicBezTo>
                <a:cubicBezTo>
                  <a:pt x="14" y="122"/>
                  <a:pt x="20" y="124"/>
                  <a:pt x="26" y="124"/>
                </a:cubicBezTo>
                <a:cubicBezTo>
                  <a:pt x="32" y="124"/>
                  <a:pt x="39" y="122"/>
                  <a:pt x="43" y="117"/>
                </a:cubicBezTo>
                <a:cubicBezTo>
                  <a:pt x="126" y="35"/>
                  <a:pt x="126" y="35"/>
                  <a:pt x="126" y="35"/>
                </a:cubicBezTo>
                <a:cubicBezTo>
                  <a:pt x="124" y="26"/>
                  <a:pt x="119" y="18"/>
                  <a:pt x="113" y="11"/>
                </a:cubicBezTo>
                <a:cubicBezTo>
                  <a:pt x="107" y="6"/>
                  <a:pt x="100" y="2"/>
                  <a:pt x="93" y="0"/>
                </a:cubicBezTo>
              </a:path>
            </a:pathLst>
          </a:custGeom>
          <a:solidFill>
            <a:srgbClr val="3E7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746125" y="4665411"/>
            <a:ext cx="3019425" cy="3001963"/>
          </a:xfrm>
          <a:custGeom>
            <a:avLst/>
            <a:gdLst>
              <a:gd name="T0" fmla="*/ 711 w 737"/>
              <a:gd name="T1" fmla="*/ 0 h 732"/>
              <a:gd name="T2" fmla="*/ 694 w 737"/>
              <a:gd name="T3" fmla="*/ 7 h 732"/>
              <a:gd name="T4" fmla="*/ 9 w 737"/>
              <a:gd name="T5" fmla="*/ 691 h 732"/>
              <a:gd name="T6" fmla="*/ 9 w 737"/>
              <a:gd name="T7" fmla="*/ 725 h 732"/>
              <a:gd name="T8" fmla="*/ 26 w 737"/>
              <a:gd name="T9" fmla="*/ 732 h 732"/>
              <a:gd name="T10" fmla="*/ 43 w 737"/>
              <a:gd name="T11" fmla="*/ 725 h 732"/>
              <a:gd name="T12" fmla="*/ 728 w 737"/>
              <a:gd name="T13" fmla="*/ 41 h 732"/>
              <a:gd name="T14" fmla="*/ 728 w 737"/>
              <a:gd name="T15" fmla="*/ 7 h 732"/>
              <a:gd name="T16" fmla="*/ 711 w 737"/>
              <a:gd name="T17" fmla="*/ 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7" h="732">
                <a:moveTo>
                  <a:pt x="711" y="0"/>
                </a:moveTo>
                <a:cubicBezTo>
                  <a:pt x="704" y="0"/>
                  <a:pt x="698" y="2"/>
                  <a:pt x="694" y="7"/>
                </a:cubicBezTo>
                <a:cubicBezTo>
                  <a:pt x="9" y="691"/>
                  <a:pt x="9" y="691"/>
                  <a:pt x="9" y="691"/>
                </a:cubicBezTo>
                <a:cubicBezTo>
                  <a:pt x="0" y="700"/>
                  <a:pt x="0" y="716"/>
                  <a:pt x="9" y="725"/>
                </a:cubicBezTo>
                <a:cubicBezTo>
                  <a:pt x="14" y="730"/>
                  <a:pt x="20" y="732"/>
                  <a:pt x="26" y="732"/>
                </a:cubicBezTo>
                <a:cubicBezTo>
                  <a:pt x="32" y="732"/>
                  <a:pt x="39" y="730"/>
                  <a:pt x="43" y="725"/>
                </a:cubicBezTo>
                <a:cubicBezTo>
                  <a:pt x="728" y="41"/>
                  <a:pt x="728" y="41"/>
                  <a:pt x="728" y="41"/>
                </a:cubicBezTo>
                <a:cubicBezTo>
                  <a:pt x="737" y="31"/>
                  <a:pt x="737" y="16"/>
                  <a:pt x="728" y="7"/>
                </a:cubicBezTo>
                <a:cubicBezTo>
                  <a:pt x="723" y="2"/>
                  <a:pt x="717" y="0"/>
                  <a:pt x="711"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2565400" y="336550"/>
            <a:ext cx="879475" cy="885825"/>
          </a:xfrm>
          <a:custGeom>
            <a:avLst/>
            <a:gdLst>
              <a:gd name="T0" fmla="*/ 5 w 215"/>
              <a:gd name="T1" fmla="*/ 211 h 216"/>
              <a:gd name="T2" fmla="*/ 5 w 215"/>
              <a:gd name="T3" fmla="*/ 211 h 216"/>
              <a:gd name="T4" fmla="*/ 5 w 215"/>
              <a:gd name="T5" fmla="*/ 194 h 216"/>
              <a:gd name="T6" fmla="*/ 194 w 215"/>
              <a:gd name="T7" fmla="*/ 5 h 216"/>
              <a:gd name="T8" fmla="*/ 211 w 215"/>
              <a:gd name="T9" fmla="*/ 5 h 216"/>
              <a:gd name="T10" fmla="*/ 211 w 215"/>
              <a:gd name="T11" fmla="*/ 22 h 216"/>
              <a:gd name="T12" fmla="*/ 22 w 215"/>
              <a:gd name="T13" fmla="*/ 211 h 216"/>
              <a:gd name="T14" fmla="*/ 5 w 215"/>
              <a:gd name="T15" fmla="*/ 21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16">
                <a:moveTo>
                  <a:pt x="5" y="211"/>
                </a:moveTo>
                <a:cubicBezTo>
                  <a:pt x="5" y="211"/>
                  <a:pt x="5" y="211"/>
                  <a:pt x="5" y="211"/>
                </a:cubicBezTo>
                <a:cubicBezTo>
                  <a:pt x="0" y="206"/>
                  <a:pt x="0" y="199"/>
                  <a:pt x="5" y="194"/>
                </a:cubicBezTo>
                <a:cubicBezTo>
                  <a:pt x="194" y="5"/>
                  <a:pt x="194" y="5"/>
                  <a:pt x="194" y="5"/>
                </a:cubicBezTo>
                <a:cubicBezTo>
                  <a:pt x="198" y="0"/>
                  <a:pt x="206" y="0"/>
                  <a:pt x="211" y="5"/>
                </a:cubicBezTo>
                <a:cubicBezTo>
                  <a:pt x="215" y="10"/>
                  <a:pt x="215" y="17"/>
                  <a:pt x="211" y="22"/>
                </a:cubicBezTo>
                <a:cubicBezTo>
                  <a:pt x="22" y="211"/>
                  <a:pt x="22" y="211"/>
                  <a:pt x="22" y="211"/>
                </a:cubicBezTo>
                <a:cubicBezTo>
                  <a:pt x="17" y="216"/>
                  <a:pt x="9" y="216"/>
                  <a:pt x="5" y="211"/>
                </a:cubicBezTo>
                <a:close/>
              </a:path>
            </a:pathLst>
          </a:cu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7718425" y="5424236"/>
            <a:ext cx="1371600" cy="1370013"/>
          </a:xfrm>
          <a:custGeom>
            <a:avLst/>
            <a:gdLst>
              <a:gd name="T0" fmla="*/ 5 w 335"/>
              <a:gd name="T1" fmla="*/ 329 h 334"/>
              <a:gd name="T2" fmla="*/ 5 w 335"/>
              <a:gd name="T3" fmla="*/ 329 h 334"/>
              <a:gd name="T4" fmla="*/ 5 w 335"/>
              <a:gd name="T5" fmla="*/ 312 h 334"/>
              <a:gd name="T6" fmla="*/ 313 w 335"/>
              <a:gd name="T7" fmla="*/ 4 h 334"/>
              <a:gd name="T8" fmla="*/ 330 w 335"/>
              <a:gd name="T9" fmla="*/ 4 h 334"/>
              <a:gd name="T10" fmla="*/ 330 w 335"/>
              <a:gd name="T11" fmla="*/ 21 h 334"/>
              <a:gd name="T12" fmla="*/ 22 w 335"/>
              <a:gd name="T13" fmla="*/ 329 h 334"/>
              <a:gd name="T14" fmla="*/ 5 w 335"/>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4">
                <a:moveTo>
                  <a:pt x="5" y="329"/>
                </a:moveTo>
                <a:cubicBezTo>
                  <a:pt x="5" y="329"/>
                  <a:pt x="5" y="329"/>
                  <a:pt x="5" y="329"/>
                </a:cubicBezTo>
                <a:cubicBezTo>
                  <a:pt x="0" y="325"/>
                  <a:pt x="0" y="317"/>
                  <a:pt x="5" y="312"/>
                </a:cubicBezTo>
                <a:cubicBezTo>
                  <a:pt x="313" y="4"/>
                  <a:pt x="313" y="4"/>
                  <a:pt x="313" y="4"/>
                </a:cubicBezTo>
                <a:cubicBezTo>
                  <a:pt x="318" y="0"/>
                  <a:pt x="325" y="0"/>
                  <a:pt x="330" y="4"/>
                </a:cubicBezTo>
                <a:cubicBezTo>
                  <a:pt x="335" y="9"/>
                  <a:pt x="335" y="17"/>
                  <a:pt x="330" y="21"/>
                </a:cubicBezTo>
                <a:cubicBezTo>
                  <a:pt x="22" y="329"/>
                  <a:pt x="22" y="329"/>
                  <a:pt x="22" y="329"/>
                </a:cubicBezTo>
                <a:cubicBezTo>
                  <a:pt x="17" y="334"/>
                  <a:pt x="10" y="334"/>
                  <a:pt x="5"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9496425" y="2185989"/>
            <a:ext cx="1368425" cy="1370013"/>
          </a:xfrm>
          <a:custGeom>
            <a:avLst/>
            <a:gdLst>
              <a:gd name="T0" fmla="*/ 4 w 334"/>
              <a:gd name="T1" fmla="*/ 329 h 334"/>
              <a:gd name="T2" fmla="*/ 4 w 334"/>
              <a:gd name="T3" fmla="*/ 329 h 334"/>
              <a:gd name="T4" fmla="*/ 4 w 334"/>
              <a:gd name="T5" fmla="*/ 312 h 334"/>
              <a:gd name="T6" fmla="*/ 313 w 334"/>
              <a:gd name="T7" fmla="*/ 4 h 334"/>
              <a:gd name="T8" fmla="*/ 330 w 334"/>
              <a:gd name="T9" fmla="*/ 4 h 334"/>
              <a:gd name="T10" fmla="*/ 330 w 334"/>
              <a:gd name="T11" fmla="*/ 21 h 334"/>
              <a:gd name="T12" fmla="*/ 21 w 334"/>
              <a:gd name="T13" fmla="*/ 329 h 334"/>
              <a:gd name="T14" fmla="*/ 4 w 334"/>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29"/>
                </a:moveTo>
                <a:cubicBezTo>
                  <a:pt x="4" y="329"/>
                  <a:pt x="4" y="329"/>
                  <a:pt x="4" y="329"/>
                </a:cubicBezTo>
                <a:cubicBezTo>
                  <a:pt x="0" y="325"/>
                  <a:pt x="0" y="317"/>
                  <a:pt x="4" y="312"/>
                </a:cubicBezTo>
                <a:cubicBezTo>
                  <a:pt x="313" y="4"/>
                  <a:pt x="313" y="4"/>
                  <a:pt x="313" y="4"/>
                </a:cubicBezTo>
                <a:cubicBezTo>
                  <a:pt x="317" y="0"/>
                  <a:pt x="325" y="0"/>
                  <a:pt x="330" y="4"/>
                </a:cubicBezTo>
                <a:cubicBezTo>
                  <a:pt x="334" y="9"/>
                  <a:pt x="334" y="17"/>
                  <a:pt x="330" y="21"/>
                </a:cubicBezTo>
                <a:cubicBezTo>
                  <a:pt x="21" y="329"/>
                  <a:pt x="21" y="329"/>
                  <a:pt x="21" y="329"/>
                </a:cubicBezTo>
                <a:cubicBezTo>
                  <a:pt x="17" y="334"/>
                  <a:pt x="9" y="334"/>
                  <a:pt x="4"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7938" y="4501899"/>
            <a:ext cx="1368425" cy="1370013"/>
          </a:xfrm>
          <a:custGeom>
            <a:avLst/>
            <a:gdLst>
              <a:gd name="T0" fmla="*/ 4 w 334"/>
              <a:gd name="T1" fmla="*/ 330 h 334"/>
              <a:gd name="T2" fmla="*/ 4 w 334"/>
              <a:gd name="T3" fmla="*/ 330 h 334"/>
              <a:gd name="T4" fmla="*/ 4 w 334"/>
              <a:gd name="T5" fmla="*/ 313 h 334"/>
              <a:gd name="T6" fmla="*/ 312 w 334"/>
              <a:gd name="T7" fmla="*/ 4 h 334"/>
              <a:gd name="T8" fmla="*/ 329 w 334"/>
              <a:gd name="T9" fmla="*/ 4 h 334"/>
              <a:gd name="T10" fmla="*/ 329 w 334"/>
              <a:gd name="T11" fmla="*/ 21 h 334"/>
              <a:gd name="T12" fmla="*/ 21 w 334"/>
              <a:gd name="T13" fmla="*/ 330 h 334"/>
              <a:gd name="T14" fmla="*/ 4 w 334"/>
              <a:gd name="T15" fmla="*/ 330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30"/>
                </a:moveTo>
                <a:cubicBezTo>
                  <a:pt x="4" y="330"/>
                  <a:pt x="4" y="330"/>
                  <a:pt x="4" y="330"/>
                </a:cubicBezTo>
                <a:cubicBezTo>
                  <a:pt x="0" y="325"/>
                  <a:pt x="0" y="317"/>
                  <a:pt x="4" y="313"/>
                </a:cubicBezTo>
                <a:cubicBezTo>
                  <a:pt x="312" y="4"/>
                  <a:pt x="312" y="4"/>
                  <a:pt x="312" y="4"/>
                </a:cubicBezTo>
                <a:cubicBezTo>
                  <a:pt x="317" y="0"/>
                  <a:pt x="325" y="0"/>
                  <a:pt x="329" y="4"/>
                </a:cubicBezTo>
                <a:cubicBezTo>
                  <a:pt x="334" y="9"/>
                  <a:pt x="334" y="17"/>
                  <a:pt x="329" y="21"/>
                </a:cubicBezTo>
                <a:cubicBezTo>
                  <a:pt x="21" y="330"/>
                  <a:pt x="21" y="330"/>
                  <a:pt x="21" y="330"/>
                </a:cubicBezTo>
                <a:cubicBezTo>
                  <a:pt x="17" y="334"/>
                  <a:pt x="9" y="334"/>
                  <a:pt x="4" y="330"/>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7645400" y="2460626"/>
            <a:ext cx="1371600" cy="1374775"/>
          </a:xfrm>
          <a:custGeom>
            <a:avLst/>
            <a:gdLst>
              <a:gd name="T0" fmla="*/ 5 w 335"/>
              <a:gd name="T1" fmla="*/ 330 h 335"/>
              <a:gd name="T2" fmla="*/ 5 w 335"/>
              <a:gd name="T3" fmla="*/ 330 h 335"/>
              <a:gd name="T4" fmla="*/ 5 w 335"/>
              <a:gd name="T5" fmla="*/ 313 h 335"/>
              <a:gd name="T6" fmla="*/ 313 w 335"/>
              <a:gd name="T7" fmla="*/ 5 h 335"/>
              <a:gd name="T8" fmla="*/ 330 w 335"/>
              <a:gd name="T9" fmla="*/ 5 h 335"/>
              <a:gd name="T10" fmla="*/ 330 w 335"/>
              <a:gd name="T11" fmla="*/ 22 h 335"/>
              <a:gd name="T12" fmla="*/ 22 w 335"/>
              <a:gd name="T13" fmla="*/ 330 h 335"/>
              <a:gd name="T14" fmla="*/ 5 w 335"/>
              <a:gd name="T15" fmla="*/ 330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5">
                <a:moveTo>
                  <a:pt x="5" y="330"/>
                </a:moveTo>
                <a:cubicBezTo>
                  <a:pt x="5" y="330"/>
                  <a:pt x="5" y="330"/>
                  <a:pt x="5" y="330"/>
                </a:cubicBezTo>
                <a:cubicBezTo>
                  <a:pt x="0" y="326"/>
                  <a:pt x="0" y="318"/>
                  <a:pt x="5" y="313"/>
                </a:cubicBezTo>
                <a:cubicBezTo>
                  <a:pt x="313" y="5"/>
                  <a:pt x="313" y="5"/>
                  <a:pt x="313" y="5"/>
                </a:cubicBezTo>
                <a:cubicBezTo>
                  <a:pt x="318" y="0"/>
                  <a:pt x="325" y="0"/>
                  <a:pt x="330" y="5"/>
                </a:cubicBezTo>
                <a:cubicBezTo>
                  <a:pt x="335" y="10"/>
                  <a:pt x="335" y="17"/>
                  <a:pt x="330" y="22"/>
                </a:cubicBezTo>
                <a:cubicBezTo>
                  <a:pt x="22" y="330"/>
                  <a:pt x="22" y="330"/>
                  <a:pt x="22" y="330"/>
                </a:cubicBezTo>
                <a:cubicBezTo>
                  <a:pt x="17" y="335"/>
                  <a:pt x="10" y="335"/>
                  <a:pt x="5" y="330"/>
                </a:cubicBezTo>
                <a:close/>
              </a:path>
            </a:pathLst>
          </a:custGeom>
          <a:solidFill>
            <a:srgbClr val="F6CE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Oval 32"/>
          <p:cNvSpPr>
            <a:spLocks noChangeArrowheads="1"/>
          </p:cNvSpPr>
          <p:nvPr/>
        </p:nvSpPr>
        <p:spPr bwMode="auto">
          <a:xfrm>
            <a:off x="4084637" y="-138112"/>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Oval 33"/>
          <p:cNvSpPr>
            <a:spLocks noChangeArrowheads="1"/>
          </p:cNvSpPr>
          <p:nvPr/>
        </p:nvSpPr>
        <p:spPr bwMode="auto">
          <a:xfrm>
            <a:off x="-4763" y="4551111"/>
            <a:ext cx="196850" cy="196850"/>
          </a:xfrm>
          <a:prstGeom prst="ellipse">
            <a:avLst/>
          </a:pr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Oval 34"/>
          <p:cNvSpPr>
            <a:spLocks noChangeArrowheads="1"/>
          </p:cNvSpPr>
          <p:nvPr/>
        </p:nvSpPr>
        <p:spPr bwMode="auto">
          <a:xfrm>
            <a:off x="9983787" y="1054100"/>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Oval 35"/>
          <p:cNvSpPr>
            <a:spLocks noChangeArrowheads="1"/>
          </p:cNvSpPr>
          <p:nvPr/>
        </p:nvSpPr>
        <p:spPr bwMode="auto">
          <a:xfrm>
            <a:off x="8143875" y="6937124"/>
            <a:ext cx="201613" cy="196850"/>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Oval 36"/>
          <p:cNvSpPr>
            <a:spLocks noChangeArrowheads="1"/>
          </p:cNvSpPr>
          <p:nvPr/>
        </p:nvSpPr>
        <p:spPr bwMode="auto">
          <a:xfrm>
            <a:off x="2252662" y="947738"/>
            <a:ext cx="98425" cy="98425"/>
          </a:xfrm>
          <a:prstGeom prst="ellipse">
            <a:avLst/>
          </a:pr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Oval 37"/>
          <p:cNvSpPr>
            <a:spLocks noChangeArrowheads="1"/>
          </p:cNvSpPr>
          <p:nvPr/>
        </p:nvSpPr>
        <p:spPr bwMode="auto">
          <a:xfrm>
            <a:off x="2809875"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Oval 38"/>
          <p:cNvSpPr>
            <a:spLocks noChangeArrowheads="1"/>
          </p:cNvSpPr>
          <p:nvPr/>
        </p:nvSpPr>
        <p:spPr bwMode="auto">
          <a:xfrm>
            <a:off x="230187" y="517525"/>
            <a:ext cx="314325"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Oval 39"/>
          <p:cNvSpPr>
            <a:spLocks noChangeArrowheads="1"/>
          </p:cNvSpPr>
          <p:nvPr/>
        </p:nvSpPr>
        <p:spPr bwMode="auto">
          <a:xfrm>
            <a:off x="9823450"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Oval 40"/>
          <p:cNvSpPr>
            <a:spLocks noChangeArrowheads="1"/>
          </p:cNvSpPr>
          <p:nvPr/>
        </p:nvSpPr>
        <p:spPr bwMode="auto">
          <a:xfrm>
            <a:off x="2125662" y="-114300"/>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Oval 41"/>
          <p:cNvSpPr>
            <a:spLocks noChangeArrowheads="1"/>
          </p:cNvSpPr>
          <p:nvPr/>
        </p:nvSpPr>
        <p:spPr bwMode="auto">
          <a:xfrm>
            <a:off x="1622425" y="2162175"/>
            <a:ext cx="147638" cy="147638"/>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Oval 42"/>
          <p:cNvSpPr>
            <a:spLocks noChangeArrowheads="1"/>
          </p:cNvSpPr>
          <p:nvPr/>
        </p:nvSpPr>
        <p:spPr bwMode="auto">
          <a:xfrm>
            <a:off x="8975725" y="4800349"/>
            <a:ext cx="147638" cy="147638"/>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Oval 43"/>
          <p:cNvSpPr>
            <a:spLocks noChangeArrowheads="1"/>
          </p:cNvSpPr>
          <p:nvPr/>
        </p:nvSpPr>
        <p:spPr bwMode="auto">
          <a:xfrm>
            <a:off x="2379662" y="6178299"/>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Oval 44"/>
          <p:cNvSpPr>
            <a:spLocks noChangeArrowheads="1"/>
          </p:cNvSpPr>
          <p:nvPr/>
        </p:nvSpPr>
        <p:spPr bwMode="auto">
          <a:xfrm>
            <a:off x="746125" y="6211636"/>
            <a:ext cx="147638" cy="147638"/>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8" name="矩形 47"/>
          <p:cNvSpPr/>
          <p:nvPr/>
        </p:nvSpPr>
        <p:spPr>
          <a:xfrm>
            <a:off x="330200" y="208883"/>
            <a:ext cx="11531600" cy="644023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 name="直接连接符 2"/>
          <p:cNvCxnSpPr/>
          <p:nvPr/>
        </p:nvCxnSpPr>
        <p:spPr>
          <a:xfrm>
            <a:off x="6096000" y="1553029"/>
            <a:ext cx="0" cy="46586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5914062" y="1854201"/>
            <a:ext cx="363877" cy="363877"/>
          </a:xfrm>
          <a:prstGeom prst="rect">
            <a:avLst/>
          </a:prstGeom>
          <a:solidFill>
            <a:srgbClr val="F86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48"/>
          <p:cNvSpPr/>
          <p:nvPr/>
        </p:nvSpPr>
        <p:spPr>
          <a:xfrm>
            <a:off x="5914062" y="3049127"/>
            <a:ext cx="363877" cy="363877"/>
          </a:xfrm>
          <a:prstGeom prst="rect">
            <a:avLst/>
          </a:prstGeom>
          <a:solidFill>
            <a:srgbClr val="FB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p:cNvSpPr/>
          <p:nvPr/>
        </p:nvSpPr>
        <p:spPr>
          <a:xfrm>
            <a:off x="5914062" y="4244053"/>
            <a:ext cx="363877" cy="363877"/>
          </a:xfrm>
          <a:prstGeom prst="rect">
            <a:avLst/>
          </a:prstGeom>
          <a:solidFill>
            <a:srgbClr val="04B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矩形 50"/>
          <p:cNvSpPr/>
          <p:nvPr/>
        </p:nvSpPr>
        <p:spPr>
          <a:xfrm>
            <a:off x="5914062" y="5438979"/>
            <a:ext cx="363877" cy="363877"/>
          </a:xfrm>
          <a:prstGeom prst="rect">
            <a:avLst/>
          </a:prstGeom>
          <a:solidFill>
            <a:srgbClr val="C76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46"/>
          <p:cNvSpPr/>
          <p:nvPr/>
        </p:nvSpPr>
        <p:spPr>
          <a:xfrm>
            <a:off x="3624388" y="1844051"/>
            <a:ext cx="1503363" cy="409576"/>
          </a:xfrm>
          <a:prstGeom prst="rect">
            <a:avLst/>
          </a:prstGeom>
          <a:solidFill>
            <a:srgbClr val="F86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等腰三角形 51"/>
          <p:cNvSpPr/>
          <p:nvPr/>
        </p:nvSpPr>
        <p:spPr>
          <a:xfrm rot="5400000">
            <a:off x="5088233" y="1872298"/>
            <a:ext cx="409575" cy="353082"/>
          </a:xfrm>
          <a:prstGeom prst="triangle">
            <a:avLst/>
          </a:prstGeom>
          <a:solidFill>
            <a:srgbClr val="F86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矩形 61"/>
          <p:cNvSpPr/>
          <p:nvPr/>
        </p:nvSpPr>
        <p:spPr>
          <a:xfrm>
            <a:off x="7028863" y="3051281"/>
            <a:ext cx="1503363" cy="409576"/>
          </a:xfrm>
          <a:prstGeom prst="rect">
            <a:avLst/>
          </a:prstGeom>
          <a:solidFill>
            <a:srgbClr val="FB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等腰三角形 62"/>
          <p:cNvSpPr/>
          <p:nvPr/>
        </p:nvSpPr>
        <p:spPr>
          <a:xfrm rot="16200000" flipH="1">
            <a:off x="6647777" y="3080656"/>
            <a:ext cx="409575" cy="353082"/>
          </a:xfrm>
          <a:prstGeom prst="triangle">
            <a:avLst/>
          </a:prstGeom>
          <a:solidFill>
            <a:srgbClr val="FB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矩形 68"/>
          <p:cNvSpPr/>
          <p:nvPr/>
        </p:nvSpPr>
        <p:spPr>
          <a:xfrm>
            <a:off x="3612323" y="4228560"/>
            <a:ext cx="1503363" cy="409576"/>
          </a:xfrm>
          <a:prstGeom prst="rect">
            <a:avLst/>
          </a:prstGeom>
          <a:solidFill>
            <a:srgbClr val="04B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等腰三角形 69"/>
          <p:cNvSpPr/>
          <p:nvPr/>
        </p:nvSpPr>
        <p:spPr>
          <a:xfrm rot="5400000">
            <a:off x="5088233" y="4256807"/>
            <a:ext cx="409575" cy="353082"/>
          </a:xfrm>
          <a:prstGeom prst="triangle">
            <a:avLst/>
          </a:prstGeom>
          <a:solidFill>
            <a:srgbClr val="04B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矩形 75"/>
          <p:cNvSpPr/>
          <p:nvPr/>
        </p:nvSpPr>
        <p:spPr>
          <a:xfrm>
            <a:off x="7028863" y="5435790"/>
            <a:ext cx="1503363" cy="409576"/>
          </a:xfrm>
          <a:prstGeom prst="rect">
            <a:avLst/>
          </a:prstGeom>
          <a:solidFill>
            <a:srgbClr val="C76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等腰三角形 76"/>
          <p:cNvSpPr/>
          <p:nvPr/>
        </p:nvSpPr>
        <p:spPr>
          <a:xfrm rot="16200000" flipH="1">
            <a:off x="6647777" y="5465165"/>
            <a:ext cx="409575" cy="353082"/>
          </a:xfrm>
          <a:prstGeom prst="triangle">
            <a:avLst/>
          </a:prstGeom>
          <a:solidFill>
            <a:srgbClr val="C76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746760" y="335915"/>
            <a:ext cx="10937875" cy="1198880"/>
          </a:xfrm>
          <a:prstGeom prst="rect">
            <a:avLst/>
          </a:prstGeom>
        </p:spPr>
        <p:txBody>
          <a:bodyPr wrap="square">
            <a:spAutoFit/>
          </a:bodyPr>
          <a:lstStyle/>
          <a:p>
            <a:pPr algn="ctr"/>
            <a:r>
              <a:rPr lang="en-US" altLang="zh-CN" sz="2400" i="1" dirty="0">
                <a:solidFill>
                  <a:schemeClr val="tx1">
                    <a:lumMod val="75000"/>
                    <a:lumOff val="25000"/>
                  </a:schemeClr>
                </a:solidFill>
                <a:cs typeface="+mn-ea"/>
                <a:sym typeface="+mn-lt"/>
              </a:rPr>
              <a:t>1-ден 3- жасқа дейінгі аралықта баланың сөзді меңгеруінің өзіндік мәні болады. Бала айналасындағы құрбы-құрдастарымен, үлкендермен қарым-қатынас жасау арқылы өзін-өзі танып біледі.</a:t>
            </a:r>
            <a:endParaRPr lang="zh-CN" altLang="en-US" sz="2400" i="1" dirty="0">
              <a:solidFill>
                <a:schemeClr val="tx1">
                  <a:lumMod val="75000"/>
                  <a:lumOff val="25000"/>
                </a:schemeClr>
              </a:solidFill>
              <a:cs typeface="+mn-ea"/>
              <a:sym typeface="+mn-lt"/>
            </a:endParaRPr>
          </a:p>
        </p:txBody>
      </p:sp>
      <p:sp>
        <p:nvSpPr>
          <p:cNvPr id="83" name="矩形 82"/>
          <p:cNvSpPr/>
          <p:nvPr/>
        </p:nvSpPr>
        <p:spPr>
          <a:xfrm>
            <a:off x="6375400" y="1553845"/>
            <a:ext cx="5582285" cy="1476375"/>
          </a:xfrm>
          <a:prstGeom prst="rect">
            <a:avLst/>
          </a:prstGeom>
        </p:spPr>
        <p:txBody>
          <a:bodyPr wrap="square">
            <a:spAutoFit/>
          </a:bodyPr>
          <a:lstStyle/>
          <a:p>
            <a:r>
              <a:rPr lang="en-US" altLang="zh-CN" dirty="0">
                <a:solidFill>
                  <a:schemeClr val="tx1">
                    <a:lumMod val="75000"/>
                    <a:lumOff val="25000"/>
                  </a:schemeClr>
                </a:solidFill>
                <a:cs typeface="+mn-ea"/>
                <a:sym typeface="+mn-lt"/>
              </a:rPr>
              <a:t>1.Тілдік қарым-қатынас нәтижесінде әр заттың қасиетімен атқаратын қызметін ажыратады.</a:t>
            </a:r>
          </a:p>
          <a:p>
            <a:r>
              <a:rPr lang="en-US" altLang="zh-CN" dirty="0">
                <a:solidFill>
                  <a:schemeClr val="tx1">
                    <a:lumMod val="75000"/>
                    <a:lumOff val="25000"/>
                  </a:schemeClr>
                </a:solidFill>
                <a:cs typeface="+mn-ea"/>
                <a:sym typeface="+mn-lt"/>
              </a:rPr>
              <a:t>2.Қоршаған ортадағы заттарды таңдау, топтау, жалпылау негізінде қабылдап негізгі белгілерін ажыратады.</a:t>
            </a:r>
            <a:endParaRPr lang="zh-CN" altLang="en-US" dirty="0">
              <a:solidFill>
                <a:schemeClr val="tx1">
                  <a:lumMod val="75000"/>
                  <a:lumOff val="25000"/>
                </a:schemeClr>
              </a:solidFill>
              <a:cs typeface="+mn-ea"/>
              <a:sym typeface="+mn-lt"/>
            </a:endParaRPr>
          </a:p>
        </p:txBody>
      </p:sp>
      <p:sp>
        <p:nvSpPr>
          <p:cNvPr id="84" name="矩形 83"/>
          <p:cNvSpPr/>
          <p:nvPr/>
        </p:nvSpPr>
        <p:spPr>
          <a:xfrm>
            <a:off x="6376035" y="3765550"/>
            <a:ext cx="5581650" cy="1476375"/>
          </a:xfrm>
          <a:prstGeom prst="rect">
            <a:avLst/>
          </a:prstGeom>
        </p:spPr>
        <p:txBody>
          <a:bodyPr wrap="square">
            <a:spAutoFit/>
          </a:bodyPr>
          <a:lstStyle/>
          <a:p>
            <a:r>
              <a:rPr lang="en-US" altLang="zh-CN" dirty="0">
                <a:solidFill>
                  <a:schemeClr val="tx1">
                    <a:lumMod val="75000"/>
                    <a:lumOff val="25000"/>
                  </a:schemeClr>
                </a:solidFill>
                <a:cs typeface="+mn-ea"/>
                <a:sym typeface="+mn-lt"/>
              </a:rPr>
              <a:t>5.Үнемі үлкендермен қарым-қатынас негізінде тәлім-тәрбие нәтижелерін игеретін болады,болмайды деген сөздер мәнін түсінеді</a:t>
            </a:r>
          </a:p>
          <a:p>
            <a:r>
              <a:rPr lang="en-US" altLang="zh-CN" dirty="0">
                <a:solidFill>
                  <a:schemeClr val="tx1">
                    <a:lumMod val="75000"/>
                    <a:lumOff val="25000"/>
                  </a:schemeClr>
                </a:solidFill>
                <a:cs typeface="+mn-ea"/>
                <a:sym typeface="+mn-lt"/>
              </a:rPr>
              <a:t>6.Бала өзін өзгелермен салыстырып қоғамдағы өз орнын түсінеді.</a:t>
            </a:r>
            <a:endParaRPr lang="zh-CN" altLang="en-US" dirty="0">
              <a:solidFill>
                <a:schemeClr val="tx1">
                  <a:lumMod val="75000"/>
                  <a:lumOff val="25000"/>
                </a:schemeClr>
              </a:solidFill>
              <a:cs typeface="+mn-ea"/>
              <a:sym typeface="+mn-lt"/>
            </a:endParaRPr>
          </a:p>
        </p:txBody>
      </p:sp>
      <p:sp>
        <p:nvSpPr>
          <p:cNvPr id="85" name="矩形 84"/>
          <p:cNvSpPr/>
          <p:nvPr/>
        </p:nvSpPr>
        <p:spPr>
          <a:xfrm>
            <a:off x="192405" y="2780030"/>
            <a:ext cx="5581650" cy="1476375"/>
          </a:xfrm>
          <a:prstGeom prst="rect">
            <a:avLst/>
          </a:prstGeom>
        </p:spPr>
        <p:txBody>
          <a:bodyPr wrap="square">
            <a:spAutoFit/>
          </a:bodyPr>
          <a:lstStyle/>
          <a:p>
            <a:pPr algn="r"/>
            <a:r>
              <a:rPr lang="en-US" altLang="zh-CN" dirty="0">
                <a:solidFill>
                  <a:schemeClr val="tx1">
                    <a:lumMod val="75000"/>
                    <a:lumOff val="25000"/>
                  </a:schemeClr>
                </a:solidFill>
                <a:cs typeface="+mn-ea"/>
                <a:sym typeface="+mn-lt"/>
              </a:rPr>
              <a:t>3.Заттар мен құбылыстардың өзара қарым-қатынас байланыстарын ажыратады.</a:t>
            </a:r>
          </a:p>
          <a:p>
            <a:pPr algn="r"/>
            <a:r>
              <a:rPr lang="en-US" altLang="zh-CN" dirty="0">
                <a:solidFill>
                  <a:schemeClr val="tx1">
                    <a:lumMod val="75000"/>
                    <a:lumOff val="25000"/>
                  </a:schemeClr>
                </a:solidFill>
                <a:cs typeface="+mn-ea"/>
                <a:sym typeface="+mn-lt"/>
              </a:rPr>
              <a:t>4.Тілдік қарым-қатынас нәтижесінде алдына мақсат қойып ерікті әрекет етуге, дербестікке үйренеді.</a:t>
            </a:r>
            <a:endParaRPr lang="zh-CN" altLang="en-US" dirty="0">
              <a:solidFill>
                <a:schemeClr val="tx1">
                  <a:lumMod val="75000"/>
                  <a:lumOff val="25000"/>
                </a:schemeClr>
              </a:solidFill>
              <a:cs typeface="+mn-ea"/>
              <a:sym typeface="+mn-lt"/>
            </a:endParaRPr>
          </a:p>
        </p:txBody>
      </p:sp>
      <p:sp>
        <p:nvSpPr>
          <p:cNvPr id="86" name="矩形 85"/>
          <p:cNvSpPr/>
          <p:nvPr/>
        </p:nvSpPr>
        <p:spPr>
          <a:xfrm>
            <a:off x="544195" y="4747895"/>
            <a:ext cx="5230495" cy="1753235"/>
          </a:xfrm>
          <a:prstGeom prst="rect">
            <a:avLst/>
          </a:prstGeom>
        </p:spPr>
        <p:txBody>
          <a:bodyPr wrap="square">
            <a:spAutoFit/>
          </a:bodyPr>
          <a:lstStyle/>
          <a:p>
            <a:pPr algn="r"/>
            <a:r>
              <a:rPr lang="en-US" altLang="zh-CN" dirty="0">
                <a:solidFill>
                  <a:schemeClr val="tx1">
                    <a:lumMod val="75000"/>
                    <a:lumOff val="25000"/>
                  </a:schemeClr>
                </a:solidFill>
                <a:cs typeface="+mn-ea"/>
                <a:sym typeface="+mn-lt"/>
              </a:rPr>
              <a:t>7.Өзіне және өзгелерге баға беріп, басқа біреулер үшін жауап беріп, жауапкершілік сезімі оянады.</a:t>
            </a:r>
          </a:p>
          <a:p>
            <a:pPr algn="r"/>
            <a:r>
              <a:rPr lang="en-US" altLang="zh-CN" dirty="0">
                <a:solidFill>
                  <a:schemeClr val="tx1">
                    <a:lumMod val="75000"/>
                    <a:lumOff val="25000"/>
                  </a:schemeClr>
                </a:solidFill>
                <a:cs typeface="+mn-ea"/>
                <a:sym typeface="+mn-lt"/>
              </a:rPr>
              <a:t>8.Практикалық ойлауы дамиды. Тақпақ жаттау,ертегі,әңгіме айту,дидактикалық ойын ойнауы жүзеге асады.</a:t>
            </a:r>
            <a:endParaRPr lang="zh-CN" altLang="en-US" dirty="0">
              <a:solidFill>
                <a:schemeClr val="tx1">
                  <a:lumMod val="75000"/>
                  <a:lumOff val="25000"/>
                </a:schemeClr>
              </a:solidFill>
              <a:cs typeface="+mn-ea"/>
              <a:sym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855912" y="5322636"/>
            <a:ext cx="1428750" cy="1422400"/>
          </a:xfrm>
          <a:custGeom>
            <a:avLst/>
            <a:gdLst>
              <a:gd name="T0" fmla="*/ 336 w 349"/>
              <a:gd name="T1" fmla="*/ 0 h 347"/>
              <a:gd name="T2" fmla="*/ 328 w 349"/>
              <a:gd name="T3" fmla="*/ 3 h 347"/>
              <a:gd name="T4" fmla="*/ 4 w 349"/>
              <a:gd name="T5" fmla="*/ 327 h 347"/>
              <a:gd name="T6" fmla="*/ 4 w 349"/>
              <a:gd name="T7" fmla="*/ 344 h 347"/>
              <a:gd name="T8" fmla="*/ 13 w 349"/>
              <a:gd name="T9" fmla="*/ 347 h 347"/>
              <a:gd name="T10" fmla="*/ 21 w 349"/>
              <a:gd name="T11" fmla="*/ 344 h 347"/>
              <a:gd name="T12" fmla="*/ 345 w 349"/>
              <a:gd name="T13" fmla="*/ 20 h 347"/>
              <a:gd name="T14" fmla="*/ 345 w 349"/>
              <a:gd name="T15" fmla="*/ 3 h 347"/>
              <a:gd name="T16" fmla="*/ 336 w 349"/>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7">
                <a:moveTo>
                  <a:pt x="336" y="0"/>
                </a:moveTo>
                <a:cubicBezTo>
                  <a:pt x="333" y="0"/>
                  <a:pt x="330" y="1"/>
                  <a:pt x="328" y="3"/>
                </a:cubicBezTo>
                <a:cubicBezTo>
                  <a:pt x="4" y="327"/>
                  <a:pt x="4" y="327"/>
                  <a:pt x="4" y="327"/>
                </a:cubicBezTo>
                <a:cubicBezTo>
                  <a:pt x="0" y="332"/>
                  <a:pt x="0" y="339"/>
                  <a:pt x="4" y="344"/>
                </a:cubicBezTo>
                <a:cubicBezTo>
                  <a:pt x="7" y="346"/>
                  <a:pt x="10" y="347"/>
                  <a:pt x="13" y="347"/>
                </a:cubicBezTo>
                <a:cubicBezTo>
                  <a:pt x="16" y="347"/>
                  <a:pt x="19" y="346"/>
                  <a:pt x="21" y="344"/>
                </a:cubicBezTo>
                <a:cubicBezTo>
                  <a:pt x="345" y="20"/>
                  <a:pt x="345" y="20"/>
                  <a:pt x="345" y="20"/>
                </a:cubicBezTo>
                <a:cubicBezTo>
                  <a:pt x="349" y="16"/>
                  <a:pt x="349" y="8"/>
                  <a:pt x="345" y="3"/>
                </a:cubicBezTo>
                <a:cubicBezTo>
                  <a:pt x="342" y="1"/>
                  <a:pt x="339" y="0"/>
                  <a:pt x="336" y="0"/>
                </a:cubicBezTo>
              </a:path>
            </a:pathLst>
          </a:cu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7889875" y="763588"/>
            <a:ext cx="1446213" cy="1443038"/>
          </a:xfrm>
          <a:custGeom>
            <a:avLst/>
            <a:gdLst>
              <a:gd name="T0" fmla="*/ 16 w 353"/>
              <a:gd name="T1" fmla="*/ 337 h 352"/>
              <a:gd name="T2" fmla="*/ 16 w 353"/>
              <a:gd name="T3" fmla="*/ 337 h 352"/>
              <a:gd name="T4" fmla="*/ 16 w 353"/>
              <a:gd name="T5" fmla="*/ 279 h 352"/>
              <a:gd name="T6" fmla="*/ 279 w 353"/>
              <a:gd name="T7" fmla="*/ 16 h 352"/>
              <a:gd name="T8" fmla="*/ 337 w 353"/>
              <a:gd name="T9" fmla="*/ 16 h 352"/>
              <a:gd name="T10" fmla="*/ 337 w 353"/>
              <a:gd name="T11" fmla="*/ 74 h 352"/>
              <a:gd name="T12" fmla="*/ 74 w 353"/>
              <a:gd name="T13" fmla="*/ 337 h 352"/>
              <a:gd name="T14" fmla="*/ 16 w 353"/>
              <a:gd name="T15" fmla="*/ 337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52">
                <a:moveTo>
                  <a:pt x="16" y="337"/>
                </a:moveTo>
                <a:cubicBezTo>
                  <a:pt x="16" y="337"/>
                  <a:pt x="16" y="337"/>
                  <a:pt x="16" y="337"/>
                </a:cubicBezTo>
                <a:cubicBezTo>
                  <a:pt x="0" y="321"/>
                  <a:pt x="0" y="295"/>
                  <a:pt x="16" y="279"/>
                </a:cubicBezTo>
                <a:cubicBezTo>
                  <a:pt x="279" y="16"/>
                  <a:pt x="279" y="16"/>
                  <a:pt x="279" y="16"/>
                </a:cubicBezTo>
                <a:cubicBezTo>
                  <a:pt x="295" y="0"/>
                  <a:pt x="321" y="0"/>
                  <a:pt x="337" y="16"/>
                </a:cubicBezTo>
                <a:cubicBezTo>
                  <a:pt x="353" y="32"/>
                  <a:pt x="353" y="58"/>
                  <a:pt x="337" y="74"/>
                </a:cubicBezTo>
                <a:cubicBezTo>
                  <a:pt x="74" y="337"/>
                  <a:pt x="74" y="337"/>
                  <a:pt x="74" y="337"/>
                </a:cubicBezTo>
                <a:cubicBezTo>
                  <a:pt x="58" y="352"/>
                  <a:pt x="32" y="352"/>
                  <a:pt x="16" y="337"/>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4564062" y="46038"/>
            <a:ext cx="1811338" cy="1808163"/>
          </a:xfrm>
          <a:custGeom>
            <a:avLst/>
            <a:gdLst>
              <a:gd name="T0" fmla="*/ 34 w 442"/>
              <a:gd name="T1" fmla="*/ 408 h 441"/>
              <a:gd name="T2" fmla="*/ 34 w 442"/>
              <a:gd name="T3" fmla="*/ 287 h 441"/>
              <a:gd name="T4" fmla="*/ 287 w 442"/>
              <a:gd name="T5" fmla="*/ 33 h 441"/>
              <a:gd name="T6" fmla="*/ 408 w 442"/>
              <a:gd name="T7" fmla="*/ 33 h 441"/>
              <a:gd name="T8" fmla="*/ 408 w 442"/>
              <a:gd name="T9" fmla="*/ 33 h 441"/>
              <a:gd name="T10" fmla="*/ 408 w 442"/>
              <a:gd name="T11" fmla="*/ 154 h 441"/>
              <a:gd name="T12" fmla="*/ 155 w 442"/>
              <a:gd name="T13" fmla="*/ 408 h 441"/>
              <a:gd name="T14" fmla="*/ 34 w 442"/>
              <a:gd name="T15" fmla="*/ 408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41">
                <a:moveTo>
                  <a:pt x="34" y="408"/>
                </a:moveTo>
                <a:cubicBezTo>
                  <a:pt x="0" y="374"/>
                  <a:pt x="0" y="320"/>
                  <a:pt x="34" y="287"/>
                </a:cubicBezTo>
                <a:cubicBezTo>
                  <a:pt x="287" y="33"/>
                  <a:pt x="287" y="33"/>
                  <a:pt x="287" y="33"/>
                </a:cubicBezTo>
                <a:cubicBezTo>
                  <a:pt x="321" y="0"/>
                  <a:pt x="375" y="0"/>
                  <a:pt x="408" y="33"/>
                </a:cubicBezTo>
                <a:cubicBezTo>
                  <a:pt x="408" y="33"/>
                  <a:pt x="408" y="33"/>
                  <a:pt x="408" y="33"/>
                </a:cubicBezTo>
                <a:cubicBezTo>
                  <a:pt x="442" y="66"/>
                  <a:pt x="442" y="121"/>
                  <a:pt x="408" y="154"/>
                </a:cubicBezTo>
                <a:cubicBezTo>
                  <a:pt x="155" y="408"/>
                  <a:pt x="155" y="408"/>
                  <a:pt x="155" y="408"/>
                </a:cubicBezTo>
                <a:cubicBezTo>
                  <a:pt x="121" y="441"/>
                  <a:pt x="67" y="441"/>
                  <a:pt x="34" y="408"/>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10418762" y="-904875"/>
            <a:ext cx="1806575" cy="1811338"/>
          </a:xfrm>
          <a:custGeom>
            <a:avLst/>
            <a:gdLst>
              <a:gd name="T0" fmla="*/ 33 w 441"/>
              <a:gd name="T1" fmla="*/ 408 h 442"/>
              <a:gd name="T2" fmla="*/ 33 w 441"/>
              <a:gd name="T3" fmla="*/ 408 h 442"/>
              <a:gd name="T4" fmla="*/ 33 w 441"/>
              <a:gd name="T5" fmla="*/ 287 h 442"/>
              <a:gd name="T6" fmla="*/ 287 w 441"/>
              <a:gd name="T7" fmla="*/ 34 h 442"/>
              <a:gd name="T8" fmla="*/ 408 w 441"/>
              <a:gd name="T9" fmla="*/ 34 h 442"/>
              <a:gd name="T10" fmla="*/ 408 w 441"/>
              <a:gd name="T11" fmla="*/ 155 h 442"/>
              <a:gd name="T12" fmla="*/ 154 w 441"/>
              <a:gd name="T13" fmla="*/ 408 h 442"/>
              <a:gd name="T14" fmla="*/ 33 w 441"/>
              <a:gd name="T15" fmla="*/ 408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42">
                <a:moveTo>
                  <a:pt x="33" y="408"/>
                </a:moveTo>
                <a:cubicBezTo>
                  <a:pt x="33" y="408"/>
                  <a:pt x="33" y="408"/>
                  <a:pt x="33" y="408"/>
                </a:cubicBezTo>
                <a:cubicBezTo>
                  <a:pt x="0" y="375"/>
                  <a:pt x="0" y="321"/>
                  <a:pt x="33" y="287"/>
                </a:cubicBezTo>
                <a:cubicBezTo>
                  <a:pt x="287" y="34"/>
                  <a:pt x="287" y="34"/>
                  <a:pt x="287" y="34"/>
                </a:cubicBezTo>
                <a:cubicBezTo>
                  <a:pt x="320" y="0"/>
                  <a:pt x="374" y="0"/>
                  <a:pt x="408" y="34"/>
                </a:cubicBezTo>
                <a:cubicBezTo>
                  <a:pt x="441" y="67"/>
                  <a:pt x="441" y="121"/>
                  <a:pt x="408" y="155"/>
                </a:cubicBezTo>
                <a:cubicBezTo>
                  <a:pt x="154" y="408"/>
                  <a:pt x="154" y="408"/>
                  <a:pt x="154" y="408"/>
                </a:cubicBezTo>
                <a:cubicBezTo>
                  <a:pt x="121" y="442"/>
                  <a:pt x="66" y="442"/>
                  <a:pt x="33" y="408"/>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1044575" y="4030411"/>
            <a:ext cx="2311400" cy="2222500"/>
          </a:xfrm>
          <a:custGeom>
            <a:avLst/>
            <a:gdLst>
              <a:gd name="T0" fmla="*/ 444 w 564"/>
              <a:gd name="T1" fmla="*/ 0 h 542"/>
              <a:gd name="T2" fmla="*/ 367 w 564"/>
              <a:gd name="T3" fmla="*/ 32 h 542"/>
              <a:gd name="T4" fmla="*/ 42 w 564"/>
              <a:gd name="T5" fmla="*/ 356 h 542"/>
              <a:gd name="T6" fmla="*/ 42 w 564"/>
              <a:gd name="T7" fmla="*/ 510 h 542"/>
              <a:gd name="T8" fmla="*/ 120 w 564"/>
              <a:gd name="T9" fmla="*/ 542 h 542"/>
              <a:gd name="T10" fmla="*/ 197 w 564"/>
              <a:gd name="T11" fmla="*/ 510 h 542"/>
              <a:gd name="T12" fmla="*/ 521 w 564"/>
              <a:gd name="T13" fmla="*/ 186 h 542"/>
              <a:gd name="T14" fmla="*/ 521 w 564"/>
              <a:gd name="T15" fmla="*/ 32 h 542"/>
              <a:gd name="T16" fmla="*/ 444 w 564"/>
              <a:gd name="T17"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42">
                <a:moveTo>
                  <a:pt x="444" y="0"/>
                </a:moveTo>
                <a:cubicBezTo>
                  <a:pt x="416" y="0"/>
                  <a:pt x="388" y="10"/>
                  <a:pt x="367" y="32"/>
                </a:cubicBezTo>
                <a:cubicBezTo>
                  <a:pt x="42" y="356"/>
                  <a:pt x="42" y="356"/>
                  <a:pt x="42" y="356"/>
                </a:cubicBezTo>
                <a:cubicBezTo>
                  <a:pt x="0" y="398"/>
                  <a:pt x="0" y="468"/>
                  <a:pt x="42" y="510"/>
                </a:cubicBezTo>
                <a:cubicBezTo>
                  <a:pt x="64" y="532"/>
                  <a:pt x="92" y="542"/>
                  <a:pt x="120" y="542"/>
                </a:cubicBezTo>
                <a:cubicBezTo>
                  <a:pt x="148" y="542"/>
                  <a:pt x="176" y="532"/>
                  <a:pt x="197" y="510"/>
                </a:cubicBezTo>
                <a:cubicBezTo>
                  <a:pt x="521" y="186"/>
                  <a:pt x="521" y="186"/>
                  <a:pt x="521" y="186"/>
                </a:cubicBezTo>
                <a:cubicBezTo>
                  <a:pt x="564" y="144"/>
                  <a:pt x="564" y="74"/>
                  <a:pt x="521" y="32"/>
                </a:cubicBezTo>
                <a:cubicBezTo>
                  <a:pt x="500" y="10"/>
                  <a:pt x="472" y="0"/>
                  <a:pt x="444"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7562850" y="2981326"/>
            <a:ext cx="1498600" cy="1497013"/>
          </a:xfrm>
          <a:custGeom>
            <a:avLst/>
            <a:gdLst>
              <a:gd name="T0" fmla="*/ 13 w 366"/>
              <a:gd name="T1" fmla="*/ 353 h 365"/>
              <a:gd name="T2" fmla="*/ 13 w 366"/>
              <a:gd name="T3" fmla="*/ 308 h 365"/>
              <a:gd name="T4" fmla="*/ 309 w 366"/>
              <a:gd name="T5" fmla="*/ 12 h 365"/>
              <a:gd name="T6" fmla="*/ 353 w 366"/>
              <a:gd name="T7" fmla="*/ 12 h 365"/>
              <a:gd name="T8" fmla="*/ 353 w 366"/>
              <a:gd name="T9" fmla="*/ 57 h 365"/>
              <a:gd name="T10" fmla="*/ 57 w 366"/>
              <a:gd name="T11" fmla="*/ 353 h 365"/>
              <a:gd name="T12" fmla="*/ 13 w 366"/>
              <a:gd name="T13" fmla="*/ 353 h 365"/>
            </a:gdLst>
            <a:ahLst/>
            <a:cxnLst>
              <a:cxn ang="0">
                <a:pos x="T0" y="T1"/>
              </a:cxn>
              <a:cxn ang="0">
                <a:pos x="T2" y="T3"/>
              </a:cxn>
              <a:cxn ang="0">
                <a:pos x="T4" y="T5"/>
              </a:cxn>
              <a:cxn ang="0">
                <a:pos x="T6" y="T7"/>
              </a:cxn>
              <a:cxn ang="0">
                <a:pos x="T8" y="T9"/>
              </a:cxn>
              <a:cxn ang="0">
                <a:pos x="T10" y="T11"/>
              </a:cxn>
              <a:cxn ang="0">
                <a:pos x="T12" y="T13"/>
              </a:cxn>
            </a:cxnLst>
            <a:rect l="0" t="0" r="r" b="b"/>
            <a:pathLst>
              <a:path w="366" h="365">
                <a:moveTo>
                  <a:pt x="13" y="353"/>
                </a:moveTo>
                <a:cubicBezTo>
                  <a:pt x="0" y="340"/>
                  <a:pt x="0" y="320"/>
                  <a:pt x="13" y="308"/>
                </a:cubicBezTo>
                <a:cubicBezTo>
                  <a:pt x="309" y="12"/>
                  <a:pt x="309" y="12"/>
                  <a:pt x="309" y="12"/>
                </a:cubicBezTo>
                <a:cubicBezTo>
                  <a:pt x="321" y="0"/>
                  <a:pt x="341" y="0"/>
                  <a:pt x="353" y="12"/>
                </a:cubicBezTo>
                <a:cubicBezTo>
                  <a:pt x="366" y="24"/>
                  <a:pt x="366" y="45"/>
                  <a:pt x="353" y="57"/>
                </a:cubicBezTo>
                <a:cubicBezTo>
                  <a:pt x="57" y="353"/>
                  <a:pt x="57" y="353"/>
                  <a:pt x="57" y="353"/>
                </a:cubicBezTo>
                <a:cubicBezTo>
                  <a:pt x="45" y="365"/>
                  <a:pt x="25" y="365"/>
                  <a:pt x="13" y="353"/>
                </a:cubicBezTo>
              </a:path>
            </a:pathLst>
          </a:custGeom>
          <a:solidFill>
            <a:srgbClr val="A2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Oval 11"/>
          <p:cNvSpPr>
            <a:spLocks noChangeArrowheads="1"/>
          </p:cNvSpPr>
          <p:nvPr/>
        </p:nvSpPr>
        <p:spPr bwMode="auto">
          <a:xfrm>
            <a:off x="7656512" y="1939925"/>
            <a:ext cx="139700" cy="144463"/>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Oval 12"/>
          <p:cNvSpPr>
            <a:spLocks noChangeArrowheads="1"/>
          </p:cNvSpPr>
          <p:nvPr/>
        </p:nvSpPr>
        <p:spPr bwMode="auto">
          <a:xfrm>
            <a:off x="8291512" y="-96837"/>
            <a:ext cx="196850" cy="196850"/>
          </a:xfrm>
          <a:prstGeom prst="ellipse">
            <a:avLst/>
          </a:prstGeom>
          <a:solidFill>
            <a:srgbClr val="A1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Oval 13"/>
          <p:cNvSpPr>
            <a:spLocks noChangeArrowheads="1"/>
          </p:cNvSpPr>
          <p:nvPr/>
        </p:nvSpPr>
        <p:spPr bwMode="auto">
          <a:xfrm>
            <a:off x="8594725" y="6310061"/>
            <a:ext cx="455613" cy="450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3675062" y="-322262"/>
            <a:ext cx="1806575" cy="1741488"/>
          </a:xfrm>
          <a:custGeom>
            <a:avLst/>
            <a:gdLst>
              <a:gd name="T0" fmla="*/ 347 w 441"/>
              <a:gd name="T1" fmla="*/ 0 h 425"/>
              <a:gd name="T2" fmla="*/ 287 w 441"/>
              <a:gd name="T3" fmla="*/ 25 h 425"/>
              <a:gd name="T4" fmla="*/ 33 w 441"/>
              <a:gd name="T5" fmla="*/ 279 h 425"/>
              <a:gd name="T6" fmla="*/ 33 w 441"/>
              <a:gd name="T7" fmla="*/ 400 h 425"/>
              <a:gd name="T8" fmla="*/ 33 w 441"/>
              <a:gd name="T9" fmla="*/ 400 h 425"/>
              <a:gd name="T10" fmla="*/ 94 w 441"/>
              <a:gd name="T11" fmla="*/ 425 h 425"/>
              <a:gd name="T12" fmla="*/ 154 w 441"/>
              <a:gd name="T13" fmla="*/ 400 h 425"/>
              <a:gd name="T14" fmla="*/ 408 w 441"/>
              <a:gd name="T15" fmla="*/ 146 h 425"/>
              <a:gd name="T16" fmla="*/ 408 w 441"/>
              <a:gd name="T17" fmla="*/ 25 h 425"/>
              <a:gd name="T18" fmla="*/ 347 w 441"/>
              <a:gd name="T1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425">
                <a:moveTo>
                  <a:pt x="347" y="0"/>
                </a:moveTo>
                <a:cubicBezTo>
                  <a:pt x="326" y="0"/>
                  <a:pt x="304" y="9"/>
                  <a:pt x="287" y="25"/>
                </a:cubicBezTo>
                <a:cubicBezTo>
                  <a:pt x="33" y="279"/>
                  <a:pt x="33" y="279"/>
                  <a:pt x="33" y="279"/>
                </a:cubicBezTo>
                <a:cubicBezTo>
                  <a:pt x="0" y="312"/>
                  <a:pt x="0" y="367"/>
                  <a:pt x="33" y="400"/>
                </a:cubicBezTo>
                <a:cubicBezTo>
                  <a:pt x="33" y="400"/>
                  <a:pt x="33" y="400"/>
                  <a:pt x="33" y="400"/>
                </a:cubicBezTo>
                <a:cubicBezTo>
                  <a:pt x="50" y="417"/>
                  <a:pt x="72" y="425"/>
                  <a:pt x="94" y="425"/>
                </a:cubicBezTo>
                <a:cubicBezTo>
                  <a:pt x="116" y="425"/>
                  <a:pt x="138" y="417"/>
                  <a:pt x="154" y="400"/>
                </a:cubicBezTo>
                <a:cubicBezTo>
                  <a:pt x="408" y="146"/>
                  <a:pt x="408" y="146"/>
                  <a:pt x="408" y="146"/>
                </a:cubicBezTo>
                <a:cubicBezTo>
                  <a:pt x="441" y="113"/>
                  <a:pt x="441" y="59"/>
                  <a:pt x="408" y="25"/>
                </a:cubicBezTo>
                <a:cubicBezTo>
                  <a:pt x="391" y="9"/>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352425" y="501650"/>
            <a:ext cx="1806575" cy="1743075"/>
          </a:xfrm>
          <a:custGeom>
            <a:avLst/>
            <a:gdLst>
              <a:gd name="T0" fmla="*/ 347 w 441"/>
              <a:gd name="T1" fmla="*/ 0 h 425"/>
              <a:gd name="T2" fmla="*/ 287 w 441"/>
              <a:gd name="T3" fmla="*/ 25 h 425"/>
              <a:gd name="T4" fmla="*/ 33 w 441"/>
              <a:gd name="T5" fmla="*/ 279 h 425"/>
              <a:gd name="T6" fmla="*/ 33 w 441"/>
              <a:gd name="T7" fmla="*/ 400 h 425"/>
              <a:gd name="T8" fmla="*/ 94 w 441"/>
              <a:gd name="T9" fmla="*/ 425 h 425"/>
              <a:gd name="T10" fmla="*/ 154 w 441"/>
              <a:gd name="T11" fmla="*/ 400 h 425"/>
              <a:gd name="T12" fmla="*/ 408 w 441"/>
              <a:gd name="T13" fmla="*/ 146 h 425"/>
              <a:gd name="T14" fmla="*/ 408 w 441"/>
              <a:gd name="T15" fmla="*/ 25 h 425"/>
              <a:gd name="T16" fmla="*/ 347 w 441"/>
              <a:gd name="T1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5">
                <a:moveTo>
                  <a:pt x="347" y="0"/>
                </a:moveTo>
                <a:cubicBezTo>
                  <a:pt x="325" y="0"/>
                  <a:pt x="303" y="8"/>
                  <a:pt x="287" y="25"/>
                </a:cubicBezTo>
                <a:cubicBezTo>
                  <a:pt x="33" y="279"/>
                  <a:pt x="33" y="279"/>
                  <a:pt x="33" y="279"/>
                </a:cubicBezTo>
                <a:cubicBezTo>
                  <a:pt x="0" y="312"/>
                  <a:pt x="0" y="366"/>
                  <a:pt x="33" y="400"/>
                </a:cubicBezTo>
                <a:cubicBezTo>
                  <a:pt x="50" y="416"/>
                  <a:pt x="72" y="425"/>
                  <a:pt x="94" y="425"/>
                </a:cubicBezTo>
                <a:cubicBezTo>
                  <a:pt x="115" y="425"/>
                  <a:pt x="137" y="416"/>
                  <a:pt x="154" y="400"/>
                </a:cubicBezTo>
                <a:cubicBezTo>
                  <a:pt x="408" y="146"/>
                  <a:pt x="408" y="146"/>
                  <a:pt x="408" y="146"/>
                </a:cubicBezTo>
                <a:cubicBezTo>
                  <a:pt x="441" y="113"/>
                  <a:pt x="441" y="58"/>
                  <a:pt x="408" y="25"/>
                </a:cubicBezTo>
                <a:cubicBezTo>
                  <a:pt x="391" y="8"/>
                  <a:pt x="369" y="0"/>
                  <a:pt x="347"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9336087" y="4193924"/>
            <a:ext cx="1806575" cy="1738313"/>
          </a:xfrm>
          <a:custGeom>
            <a:avLst/>
            <a:gdLst>
              <a:gd name="T0" fmla="*/ 347 w 441"/>
              <a:gd name="T1" fmla="*/ 0 h 424"/>
              <a:gd name="T2" fmla="*/ 287 w 441"/>
              <a:gd name="T3" fmla="*/ 25 h 424"/>
              <a:gd name="T4" fmla="*/ 33 w 441"/>
              <a:gd name="T5" fmla="*/ 279 h 424"/>
              <a:gd name="T6" fmla="*/ 33 w 441"/>
              <a:gd name="T7" fmla="*/ 399 h 424"/>
              <a:gd name="T8" fmla="*/ 93 w 441"/>
              <a:gd name="T9" fmla="*/ 424 h 424"/>
              <a:gd name="T10" fmla="*/ 154 w 441"/>
              <a:gd name="T11" fmla="*/ 399 h 424"/>
              <a:gd name="T12" fmla="*/ 407 w 441"/>
              <a:gd name="T13" fmla="*/ 146 h 424"/>
              <a:gd name="T14" fmla="*/ 407 w 441"/>
              <a:gd name="T15" fmla="*/ 25 h 424"/>
              <a:gd name="T16" fmla="*/ 347 w 441"/>
              <a:gd name="T1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4">
                <a:moveTo>
                  <a:pt x="347" y="0"/>
                </a:moveTo>
                <a:cubicBezTo>
                  <a:pt x="325" y="0"/>
                  <a:pt x="303" y="8"/>
                  <a:pt x="287" y="25"/>
                </a:cubicBezTo>
                <a:cubicBezTo>
                  <a:pt x="33" y="279"/>
                  <a:pt x="33" y="279"/>
                  <a:pt x="33" y="279"/>
                </a:cubicBezTo>
                <a:cubicBezTo>
                  <a:pt x="0" y="312"/>
                  <a:pt x="0" y="366"/>
                  <a:pt x="33" y="399"/>
                </a:cubicBezTo>
                <a:cubicBezTo>
                  <a:pt x="49" y="416"/>
                  <a:pt x="71" y="424"/>
                  <a:pt x="93" y="424"/>
                </a:cubicBezTo>
                <a:cubicBezTo>
                  <a:pt x="115" y="424"/>
                  <a:pt x="137" y="416"/>
                  <a:pt x="154" y="399"/>
                </a:cubicBezTo>
                <a:cubicBezTo>
                  <a:pt x="407" y="146"/>
                  <a:pt x="407" y="146"/>
                  <a:pt x="407" y="146"/>
                </a:cubicBezTo>
                <a:cubicBezTo>
                  <a:pt x="441" y="112"/>
                  <a:pt x="441" y="58"/>
                  <a:pt x="407" y="25"/>
                </a:cubicBezTo>
                <a:cubicBezTo>
                  <a:pt x="391" y="8"/>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7050087" y="5478211"/>
            <a:ext cx="1262063" cy="1262063"/>
          </a:xfrm>
          <a:custGeom>
            <a:avLst/>
            <a:gdLst>
              <a:gd name="T0" fmla="*/ 23 w 308"/>
              <a:gd name="T1" fmla="*/ 284 h 308"/>
              <a:gd name="T2" fmla="*/ 23 w 308"/>
              <a:gd name="T3" fmla="*/ 284 h 308"/>
              <a:gd name="T4" fmla="*/ 23 w 308"/>
              <a:gd name="T5" fmla="*/ 200 h 308"/>
              <a:gd name="T6" fmla="*/ 200 w 308"/>
              <a:gd name="T7" fmla="*/ 23 h 308"/>
              <a:gd name="T8" fmla="*/ 284 w 308"/>
              <a:gd name="T9" fmla="*/ 23 h 308"/>
              <a:gd name="T10" fmla="*/ 284 w 308"/>
              <a:gd name="T11" fmla="*/ 107 h 308"/>
              <a:gd name="T12" fmla="*/ 107 w 308"/>
              <a:gd name="T13" fmla="*/ 284 h 308"/>
              <a:gd name="T14" fmla="*/ 23 w 308"/>
              <a:gd name="T15" fmla="*/ 284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308">
                <a:moveTo>
                  <a:pt x="23" y="284"/>
                </a:moveTo>
                <a:cubicBezTo>
                  <a:pt x="23" y="284"/>
                  <a:pt x="23" y="284"/>
                  <a:pt x="23" y="284"/>
                </a:cubicBezTo>
                <a:cubicBezTo>
                  <a:pt x="0" y="261"/>
                  <a:pt x="0" y="223"/>
                  <a:pt x="23" y="200"/>
                </a:cubicBezTo>
                <a:cubicBezTo>
                  <a:pt x="200" y="23"/>
                  <a:pt x="200" y="23"/>
                  <a:pt x="200" y="23"/>
                </a:cubicBezTo>
                <a:cubicBezTo>
                  <a:pt x="223" y="0"/>
                  <a:pt x="261" y="0"/>
                  <a:pt x="284" y="23"/>
                </a:cubicBezTo>
                <a:cubicBezTo>
                  <a:pt x="308" y="46"/>
                  <a:pt x="308" y="84"/>
                  <a:pt x="284" y="107"/>
                </a:cubicBezTo>
                <a:cubicBezTo>
                  <a:pt x="107" y="284"/>
                  <a:pt x="107" y="284"/>
                  <a:pt x="107" y="284"/>
                </a:cubicBezTo>
                <a:cubicBezTo>
                  <a:pt x="84" y="308"/>
                  <a:pt x="46" y="308"/>
                  <a:pt x="23" y="284"/>
                </a:cubicBezTo>
                <a:close/>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3994150" y="4530474"/>
            <a:ext cx="2819400" cy="2735263"/>
          </a:xfrm>
          <a:custGeom>
            <a:avLst/>
            <a:gdLst>
              <a:gd name="T0" fmla="*/ 571 w 688"/>
              <a:gd name="T1" fmla="*/ 0 h 667"/>
              <a:gd name="T2" fmla="*/ 495 w 688"/>
              <a:gd name="T3" fmla="*/ 31 h 667"/>
              <a:gd name="T4" fmla="*/ 42 w 688"/>
              <a:gd name="T5" fmla="*/ 484 h 667"/>
              <a:gd name="T6" fmla="*/ 42 w 688"/>
              <a:gd name="T7" fmla="*/ 636 h 667"/>
              <a:gd name="T8" fmla="*/ 42 w 688"/>
              <a:gd name="T9" fmla="*/ 636 h 667"/>
              <a:gd name="T10" fmla="*/ 117 w 688"/>
              <a:gd name="T11" fmla="*/ 667 h 667"/>
              <a:gd name="T12" fmla="*/ 193 w 688"/>
              <a:gd name="T13" fmla="*/ 636 h 667"/>
              <a:gd name="T14" fmla="*/ 646 w 688"/>
              <a:gd name="T15" fmla="*/ 182 h 667"/>
              <a:gd name="T16" fmla="*/ 646 w 688"/>
              <a:gd name="T17" fmla="*/ 31 h 667"/>
              <a:gd name="T18" fmla="*/ 646 w 688"/>
              <a:gd name="T19" fmla="*/ 31 h 667"/>
              <a:gd name="T20" fmla="*/ 571 w 688"/>
              <a:gd name="T21"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667">
                <a:moveTo>
                  <a:pt x="571" y="0"/>
                </a:moveTo>
                <a:cubicBezTo>
                  <a:pt x="543" y="0"/>
                  <a:pt x="516" y="10"/>
                  <a:pt x="495" y="31"/>
                </a:cubicBezTo>
                <a:cubicBezTo>
                  <a:pt x="42" y="484"/>
                  <a:pt x="42" y="484"/>
                  <a:pt x="42" y="484"/>
                </a:cubicBezTo>
                <a:cubicBezTo>
                  <a:pt x="0" y="526"/>
                  <a:pt x="0" y="594"/>
                  <a:pt x="42" y="636"/>
                </a:cubicBezTo>
                <a:cubicBezTo>
                  <a:pt x="42" y="636"/>
                  <a:pt x="42" y="636"/>
                  <a:pt x="42" y="636"/>
                </a:cubicBezTo>
                <a:cubicBezTo>
                  <a:pt x="63" y="656"/>
                  <a:pt x="90" y="667"/>
                  <a:pt x="117" y="667"/>
                </a:cubicBezTo>
                <a:cubicBezTo>
                  <a:pt x="145" y="667"/>
                  <a:pt x="172" y="656"/>
                  <a:pt x="193" y="636"/>
                </a:cubicBezTo>
                <a:cubicBezTo>
                  <a:pt x="646" y="182"/>
                  <a:pt x="646" y="182"/>
                  <a:pt x="646" y="182"/>
                </a:cubicBezTo>
                <a:cubicBezTo>
                  <a:pt x="688" y="141"/>
                  <a:pt x="688" y="73"/>
                  <a:pt x="646" y="31"/>
                </a:cubicBezTo>
                <a:cubicBezTo>
                  <a:pt x="646" y="31"/>
                  <a:pt x="646" y="31"/>
                  <a:pt x="646" y="31"/>
                </a:cubicBezTo>
                <a:cubicBezTo>
                  <a:pt x="626" y="10"/>
                  <a:pt x="598" y="0"/>
                  <a:pt x="571"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5546725" y="4465386"/>
            <a:ext cx="2581275" cy="2549525"/>
          </a:xfrm>
          <a:custGeom>
            <a:avLst/>
            <a:gdLst>
              <a:gd name="T0" fmla="*/ 532 w 630"/>
              <a:gd name="T1" fmla="*/ 0 h 622"/>
              <a:gd name="T2" fmla="*/ 462 w 630"/>
              <a:gd name="T3" fmla="*/ 29 h 622"/>
              <a:gd name="T4" fmla="*/ 39 w 630"/>
              <a:gd name="T5" fmla="*/ 452 h 622"/>
              <a:gd name="T6" fmla="*/ 39 w 630"/>
              <a:gd name="T7" fmla="*/ 593 h 622"/>
              <a:gd name="T8" fmla="*/ 39 w 630"/>
              <a:gd name="T9" fmla="*/ 593 h 622"/>
              <a:gd name="T10" fmla="*/ 109 w 630"/>
              <a:gd name="T11" fmla="*/ 622 h 622"/>
              <a:gd name="T12" fmla="*/ 180 w 630"/>
              <a:gd name="T13" fmla="*/ 593 h 622"/>
              <a:gd name="T14" fmla="*/ 603 w 630"/>
              <a:gd name="T15" fmla="*/ 170 h 622"/>
              <a:gd name="T16" fmla="*/ 630 w 630"/>
              <a:gd name="T17" fmla="*/ 120 h 622"/>
              <a:gd name="T18" fmla="*/ 549 w 630"/>
              <a:gd name="T19" fmla="*/ 200 h 622"/>
              <a:gd name="T20" fmla="*/ 527 w 630"/>
              <a:gd name="T21" fmla="*/ 209 h 622"/>
              <a:gd name="T22" fmla="*/ 505 w 630"/>
              <a:gd name="T23" fmla="*/ 200 h 622"/>
              <a:gd name="T24" fmla="*/ 505 w 630"/>
              <a:gd name="T25" fmla="*/ 155 h 622"/>
              <a:gd name="T26" fmla="*/ 615 w 630"/>
              <a:gd name="T27" fmla="*/ 44 h 622"/>
              <a:gd name="T28" fmla="*/ 603 w 630"/>
              <a:gd name="T29" fmla="*/ 29 h 622"/>
              <a:gd name="T30" fmla="*/ 603 w 630"/>
              <a:gd name="T31" fmla="*/ 29 h 622"/>
              <a:gd name="T32" fmla="*/ 532 w 630"/>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0" h="622">
                <a:moveTo>
                  <a:pt x="532" y="0"/>
                </a:moveTo>
                <a:cubicBezTo>
                  <a:pt x="507" y="0"/>
                  <a:pt x="481" y="9"/>
                  <a:pt x="462" y="29"/>
                </a:cubicBezTo>
                <a:cubicBezTo>
                  <a:pt x="39" y="452"/>
                  <a:pt x="39" y="452"/>
                  <a:pt x="39" y="452"/>
                </a:cubicBezTo>
                <a:cubicBezTo>
                  <a:pt x="0" y="490"/>
                  <a:pt x="0" y="554"/>
                  <a:pt x="39" y="593"/>
                </a:cubicBezTo>
                <a:cubicBezTo>
                  <a:pt x="39" y="593"/>
                  <a:pt x="39" y="593"/>
                  <a:pt x="39" y="593"/>
                </a:cubicBezTo>
                <a:cubicBezTo>
                  <a:pt x="58" y="612"/>
                  <a:pt x="84" y="622"/>
                  <a:pt x="109" y="622"/>
                </a:cubicBezTo>
                <a:cubicBezTo>
                  <a:pt x="135" y="622"/>
                  <a:pt x="160" y="612"/>
                  <a:pt x="180" y="593"/>
                </a:cubicBezTo>
                <a:cubicBezTo>
                  <a:pt x="603" y="170"/>
                  <a:pt x="603" y="170"/>
                  <a:pt x="603" y="170"/>
                </a:cubicBezTo>
                <a:cubicBezTo>
                  <a:pt x="617" y="156"/>
                  <a:pt x="626" y="138"/>
                  <a:pt x="630" y="120"/>
                </a:cubicBezTo>
                <a:cubicBezTo>
                  <a:pt x="549" y="200"/>
                  <a:pt x="549" y="200"/>
                  <a:pt x="549" y="200"/>
                </a:cubicBezTo>
                <a:cubicBezTo>
                  <a:pt x="543" y="206"/>
                  <a:pt x="535" y="209"/>
                  <a:pt x="527" y="209"/>
                </a:cubicBezTo>
                <a:cubicBezTo>
                  <a:pt x="519" y="209"/>
                  <a:pt x="511" y="206"/>
                  <a:pt x="505" y="200"/>
                </a:cubicBezTo>
                <a:cubicBezTo>
                  <a:pt x="492" y="187"/>
                  <a:pt x="492" y="167"/>
                  <a:pt x="505" y="155"/>
                </a:cubicBezTo>
                <a:cubicBezTo>
                  <a:pt x="615" y="44"/>
                  <a:pt x="615" y="44"/>
                  <a:pt x="615" y="44"/>
                </a:cubicBezTo>
                <a:cubicBezTo>
                  <a:pt x="612" y="39"/>
                  <a:pt x="607" y="34"/>
                  <a:pt x="603" y="29"/>
                </a:cubicBezTo>
                <a:cubicBezTo>
                  <a:pt x="603" y="29"/>
                  <a:pt x="603" y="29"/>
                  <a:pt x="603" y="29"/>
                </a:cubicBezTo>
                <a:cubicBezTo>
                  <a:pt x="583" y="9"/>
                  <a:pt x="558" y="0"/>
                  <a:pt x="532"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7562850" y="4644774"/>
            <a:ext cx="585788" cy="677863"/>
          </a:xfrm>
          <a:custGeom>
            <a:avLst/>
            <a:gdLst>
              <a:gd name="T0" fmla="*/ 123 w 143"/>
              <a:gd name="T1" fmla="*/ 0 h 165"/>
              <a:gd name="T2" fmla="*/ 13 w 143"/>
              <a:gd name="T3" fmla="*/ 111 h 165"/>
              <a:gd name="T4" fmla="*/ 13 w 143"/>
              <a:gd name="T5" fmla="*/ 156 h 165"/>
              <a:gd name="T6" fmla="*/ 35 w 143"/>
              <a:gd name="T7" fmla="*/ 165 h 165"/>
              <a:gd name="T8" fmla="*/ 57 w 143"/>
              <a:gd name="T9" fmla="*/ 156 h 165"/>
              <a:gd name="T10" fmla="*/ 138 w 143"/>
              <a:gd name="T11" fmla="*/ 76 h 165"/>
              <a:gd name="T12" fmla="*/ 123 w 143"/>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43" h="165">
                <a:moveTo>
                  <a:pt x="123" y="0"/>
                </a:moveTo>
                <a:cubicBezTo>
                  <a:pt x="13" y="111"/>
                  <a:pt x="13" y="111"/>
                  <a:pt x="13" y="111"/>
                </a:cubicBezTo>
                <a:cubicBezTo>
                  <a:pt x="0" y="123"/>
                  <a:pt x="0" y="143"/>
                  <a:pt x="13" y="156"/>
                </a:cubicBezTo>
                <a:cubicBezTo>
                  <a:pt x="19" y="162"/>
                  <a:pt x="27" y="165"/>
                  <a:pt x="35" y="165"/>
                </a:cubicBezTo>
                <a:cubicBezTo>
                  <a:pt x="43" y="165"/>
                  <a:pt x="51" y="162"/>
                  <a:pt x="57" y="156"/>
                </a:cubicBezTo>
                <a:cubicBezTo>
                  <a:pt x="138" y="76"/>
                  <a:pt x="138" y="76"/>
                  <a:pt x="138" y="76"/>
                </a:cubicBezTo>
                <a:cubicBezTo>
                  <a:pt x="143" y="50"/>
                  <a:pt x="138" y="23"/>
                  <a:pt x="123" y="0"/>
                </a:cubicBezTo>
              </a:path>
            </a:pathLst>
          </a:custGeom>
          <a:solidFill>
            <a:srgbClr val="9F3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4714875" y="-458787"/>
            <a:ext cx="2794000" cy="2735263"/>
          </a:xfrm>
          <a:custGeom>
            <a:avLst/>
            <a:gdLst>
              <a:gd name="T0" fmla="*/ 565 w 682"/>
              <a:gd name="T1" fmla="*/ 0 h 667"/>
              <a:gd name="T2" fmla="*/ 489 w 682"/>
              <a:gd name="T3" fmla="*/ 31 h 667"/>
              <a:gd name="T4" fmla="*/ 368 w 682"/>
              <a:gd name="T5" fmla="*/ 153 h 667"/>
              <a:gd name="T6" fmla="*/ 371 w 682"/>
              <a:gd name="T7" fmla="*/ 156 h 667"/>
              <a:gd name="T8" fmla="*/ 371 w 682"/>
              <a:gd name="T9" fmla="*/ 156 h 667"/>
              <a:gd name="T10" fmla="*/ 371 w 682"/>
              <a:gd name="T11" fmla="*/ 277 h 667"/>
              <a:gd name="T12" fmla="*/ 118 w 682"/>
              <a:gd name="T13" fmla="*/ 531 h 667"/>
              <a:gd name="T14" fmla="*/ 57 w 682"/>
              <a:gd name="T15" fmla="*/ 556 h 667"/>
              <a:gd name="T16" fmla="*/ 6 w 682"/>
              <a:gd name="T17" fmla="*/ 539 h 667"/>
              <a:gd name="T18" fmla="*/ 36 w 682"/>
              <a:gd name="T19" fmla="*/ 636 h 667"/>
              <a:gd name="T20" fmla="*/ 36 w 682"/>
              <a:gd name="T21" fmla="*/ 636 h 667"/>
              <a:gd name="T22" fmla="*/ 111 w 682"/>
              <a:gd name="T23" fmla="*/ 667 h 667"/>
              <a:gd name="T24" fmla="*/ 187 w 682"/>
              <a:gd name="T25" fmla="*/ 636 h 667"/>
              <a:gd name="T26" fmla="*/ 640 w 682"/>
              <a:gd name="T27" fmla="*/ 182 h 667"/>
              <a:gd name="T28" fmla="*/ 640 w 682"/>
              <a:gd name="T29" fmla="*/ 31 h 667"/>
              <a:gd name="T30" fmla="*/ 640 w 682"/>
              <a:gd name="T31" fmla="*/ 31 h 667"/>
              <a:gd name="T32" fmla="*/ 565 w 682"/>
              <a:gd name="T33"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 h="667">
                <a:moveTo>
                  <a:pt x="565" y="0"/>
                </a:moveTo>
                <a:cubicBezTo>
                  <a:pt x="537" y="0"/>
                  <a:pt x="510" y="11"/>
                  <a:pt x="489" y="31"/>
                </a:cubicBezTo>
                <a:cubicBezTo>
                  <a:pt x="368" y="153"/>
                  <a:pt x="368" y="153"/>
                  <a:pt x="368" y="153"/>
                </a:cubicBezTo>
                <a:cubicBezTo>
                  <a:pt x="369" y="154"/>
                  <a:pt x="370" y="155"/>
                  <a:pt x="371" y="156"/>
                </a:cubicBezTo>
                <a:cubicBezTo>
                  <a:pt x="371" y="156"/>
                  <a:pt x="371" y="156"/>
                  <a:pt x="371" y="156"/>
                </a:cubicBezTo>
                <a:cubicBezTo>
                  <a:pt x="405" y="189"/>
                  <a:pt x="405" y="244"/>
                  <a:pt x="371" y="277"/>
                </a:cubicBezTo>
                <a:cubicBezTo>
                  <a:pt x="118" y="531"/>
                  <a:pt x="118" y="531"/>
                  <a:pt x="118" y="531"/>
                </a:cubicBezTo>
                <a:cubicBezTo>
                  <a:pt x="101" y="547"/>
                  <a:pt x="79" y="556"/>
                  <a:pt x="57" y="556"/>
                </a:cubicBezTo>
                <a:cubicBezTo>
                  <a:pt x="39" y="556"/>
                  <a:pt x="21" y="550"/>
                  <a:pt x="6" y="539"/>
                </a:cubicBezTo>
                <a:cubicBezTo>
                  <a:pt x="0" y="573"/>
                  <a:pt x="9" y="610"/>
                  <a:pt x="36" y="636"/>
                </a:cubicBezTo>
                <a:cubicBezTo>
                  <a:pt x="36" y="636"/>
                  <a:pt x="36" y="636"/>
                  <a:pt x="36" y="636"/>
                </a:cubicBezTo>
                <a:cubicBezTo>
                  <a:pt x="56" y="657"/>
                  <a:pt x="84" y="667"/>
                  <a:pt x="111" y="667"/>
                </a:cubicBezTo>
                <a:cubicBezTo>
                  <a:pt x="139" y="667"/>
                  <a:pt x="166" y="657"/>
                  <a:pt x="187" y="636"/>
                </a:cubicBezTo>
                <a:cubicBezTo>
                  <a:pt x="640" y="182"/>
                  <a:pt x="640" y="182"/>
                  <a:pt x="640" y="182"/>
                </a:cubicBezTo>
                <a:cubicBezTo>
                  <a:pt x="682" y="141"/>
                  <a:pt x="682" y="73"/>
                  <a:pt x="640" y="31"/>
                </a:cubicBezTo>
                <a:cubicBezTo>
                  <a:pt x="640" y="31"/>
                  <a:pt x="640" y="31"/>
                  <a:pt x="640" y="31"/>
                </a:cubicBezTo>
                <a:cubicBezTo>
                  <a:pt x="619" y="11"/>
                  <a:pt x="592" y="0"/>
                  <a:pt x="565" y="0"/>
                </a:cubicBezTo>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740275" y="169863"/>
            <a:ext cx="1635125" cy="1651000"/>
          </a:xfrm>
          <a:custGeom>
            <a:avLst/>
            <a:gdLst>
              <a:gd name="T0" fmla="*/ 362 w 399"/>
              <a:gd name="T1" fmla="*/ 0 h 403"/>
              <a:gd name="T2" fmla="*/ 30 w 399"/>
              <a:gd name="T3" fmla="*/ 332 h 403"/>
              <a:gd name="T4" fmla="*/ 0 w 399"/>
              <a:gd name="T5" fmla="*/ 386 h 403"/>
              <a:gd name="T6" fmla="*/ 51 w 399"/>
              <a:gd name="T7" fmla="*/ 403 h 403"/>
              <a:gd name="T8" fmla="*/ 112 w 399"/>
              <a:gd name="T9" fmla="*/ 378 h 403"/>
              <a:gd name="T10" fmla="*/ 365 w 399"/>
              <a:gd name="T11" fmla="*/ 124 h 403"/>
              <a:gd name="T12" fmla="*/ 365 w 399"/>
              <a:gd name="T13" fmla="*/ 3 h 403"/>
              <a:gd name="T14" fmla="*/ 365 w 399"/>
              <a:gd name="T15" fmla="*/ 3 h 403"/>
              <a:gd name="T16" fmla="*/ 362 w 39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403">
                <a:moveTo>
                  <a:pt x="362" y="0"/>
                </a:moveTo>
                <a:cubicBezTo>
                  <a:pt x="30" y="332"/>
                  <a:pt x="30" y="332"/>
                  <a:pt x="30" y="332"/>
                </a:cubicBezTo>
                <a:cubicBezTo>
                  <a:pt x="14" y="347"/>
                  <a:pt x="4" y="366"/>
                  <a:pt x="0" y="386"/>
                </a:cubicBezTo>
                <a:cubicBezTo>
                  <a:pt x="15" y="397"/>
                  <a:pt x="33" y="403"/>
                  <a:pt x="51" y="403"/>
                </a:cubicBezTo>
                <a:cubicBezTo>
                  <a:pt x="73" y="403"/>
                  <a:pt x="95" y="394"/>
                  <a:pt x="112" y="378"/>
                </a:cubicBezTo>
                <a:cubicBezTo>
                  <a:pt x="365" y="124"/>
                  <a:pt x="365" y="124"/>
                  <a:pt x="365" y="124"/>
                </a:cubicBezTo>
                <a:cubicBezTo>
                  <a:pt x="399" y="91"/>
                  <a:pt x="399" y="36"/>
                  <a:pt x="365" y="3"/>
                </a:cubicBezTo>
                <a:cubicBezTo>
                  <a:pt x="365" y="3"/>
                  <a:pt x="365" y="3"/>
                  <a:pt x="365" y="3"/>
                </a:cubicBezTo>
                <a:cubicBezTo>
                  <a:pt x="364" y="2"/>
                  <a:pt x="363" y="1"/>
                  <a:pt x="362" y="0"/>
                </a:cubicBezTo>
              </a:path>
            </a:pathLst>
          </a:custGeom>
          <a:solidFill>
            <a:srgbClr val="649F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3330575" y="4465386"/>
            <a:ext cx="2262188" cy="2238375"/>
          </a:xfrm>
          <a:custGeom>
            <a:avLst/>
            <a:gdLst>
              <a:gd name="T0" fmla="*/ 502 w 552"/>
              <a:gd name="T1" fmla="*/ 0 h 546"/>
              <a:gd name="T2" fmla="*/ 468 w 552"/>
              <a:gd name="T3" fmla="*/ 14 h 546"/>
              <a:gd name="T4" fmla="*/ 18 w 552"/>
              <a:gd name="T5" fmla="*/ 464 h 546"/>
              <a:gd name="T6" fmla="*/ 18 w 552"/>
              <a:gd name="T7" fmla="*/ 532 h 546"/>
              <a:gd name="T8" fmla="*/ 52 w 552"/>
              <a:gd name="T9" fmla="*/ 546 h 546"/>
              <a:gd name="T10" fmla="*/ 86 w 552"/>
              <a:gd name="T11" fmla="*/ 532 h 546"/>
              <a:gd name="T12" fmla="*/ 536 w 552"/>
              <a:gd name="T13" fmla="*/ 82 h 546"/>
              <a:gd name="T14" fmla="*/ 549 w 552"/>
              <a:gd name="T15" fmla="*/ 38 h 546"/>
              <a:gd name="T16" fmla="*/ 466 w 552"/>
              <a:gd name="T17" fmla="*/ 120 h 546"/>
              <a:gd name="T18" fmla="*/ 449 w 552"/>
              <a:gd name="T19" fmla="*/ 127 h 546"/>
              <a:gd name="T20" fmla="*/ 432 w 552"/>
              <a:gd name="T21" fmla="*/ 120 h 546"/>
              <a:gd name="T22" fmla="*/ 432 w 552"/>
              <a:gd name="T23" fmla="*/ 86 h 546"/>
              <a:gd name="T24" fmla="*/ 516 w 552"/>
              <a:gd name="T25" fmla="*/ 3 h 546"/>
              <a:gd name="T26" fmla="*/ 502 w 552"/>
              <a:gd name="T2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2" h="546">
                <a:moveTo>
                  <a:pt x="502" y="0"/>
                </a:moveTo>
                <a:cubicBezTo>
                  <a:pt x="489" y="0"/>
                  <a:pt x="477" y="5"/>
                  <a:pt x="468" y="14"/>
                </a:cubicBezTo>
                <a:cubicBezTo>
                  <a:pt x="18" y="464"/>
                  <a:pt x="18" y="464"/>
                  <a:pt x="18" y="464"/>
                </a:cubicBezTo>
                <a:cubicBezTo>
                  <a:pt x="0" y="482"/>
                  <a:pt x="0" y="513"/>
                  <a:pt x="18" y="532"/>
                </a:cubicBezTo>
                <a:cubicBezTo>
                  <a:pt x="28" y="541"/>
                  <a:pt x="40" y="546"/>
                  <a:pt x="52" y="546"/>
                </a:cubicBezTo>
                <a:cubicBezTo>
                  <a:pt x="65" y="546"/>
                  <a:pt x="77" y="541"/>
                  <a:pt x="86" y="532"/>
                </a:cubicBezTo>
                <a:cubicBezTo>
                  <a:pt x="536" y="82"/>
                  <a:pt x="536" y="82"/>
                  <a:pt x="536" y="82"/>
                </a:cubicBezTo>
                <a:cubicBezTo>
                  <a:pt x="548" y="70"/>
                  <a:pt x="552" y="54"/>
                  <a:pt x="549" y="38"/>
                </a:cubicBezTo>
                <a:cubicBezTo>
                  <a:pt x="466" y="120"/>
                  <a:pt x="466" y="120"/>
                  <a:pt x="466" y="120"/>
                </a:cubicBezTo>
                <a:cubicBezTo>
                  <a:pt x="462" y="125"/>
                  <a:pt x="455" y="127"/>
                  <a:pt x="449" y="127"/>
                </a:cubicBezTo>
                <a:cubicBezTo>
                  <a:pt x="443" y="127"/>
                  <a:pt x="437" y="125"/>
                  <a:pt x="432" y="120"/>
                </a:cubicBezTo>
                <a:cubicBezTo>
                  <a:pt x="423" y="111"/>
                  <a:pt x="423" y="96"/>
                  <a:pt x="432" y="86"/>
                </a:cubicBezTo>
                <a:cubicBezTo>
                  <a:pt x="516" y="3"/>
                  <a:pt x="516" y="3"/>
                  <a:pt x="516" y="3"/>
                </a:cubicBezTo>
                <a:cubicBezTo>
                  <a:pt x="511" y="1"/>
                  <a:pt x="507" y="0"/>
                  <a:pt x="502"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5445125" y="1128714"/>
            <a:ext cx="2638425" cy="2636838"/>
          </a:xfrm>
          <a:custGeom>
            <a:avLst/>
            <a:gdLst>
              <a:gd name="T0" fmla="*/ 618 w 644"/>
              <a:gd name="T1" fmla="*/ 0 h 643"/>
              <a:gd name="T2" fmla="*/ 601 w 644"/>
              <a:gd name="T3" fmla="*/ 7 h 643"/>
              <a:gd name="T4" fmla="*/ 0 w 644"/>
              <a:gd name="T5" fmla="*/ 608 h 643"/>
              <a:gd name="T6" fmla="*/ 20 w 644"/>
              <a:gd name="T7" fmla="*/ 619 h 643"/>
              <a:gd name="T8" fmla="*/ 33 w 644"/>
              <a:gd name="T9" fmla="*/ 643 h 643"/>
              <a:gd name="T10" fmla="*/ 635 w 644"/>
              <a:gd name="T11" fmla="*/ 41 h 643"/>
              <a:gd name="T12" fmla="*/ 635 w 644"/>
              <a:gd name="T13" fmla="*/ 7 h 643"/>
              <a:gd name="T14" fmla="*/ 618 w 644"/>
              <a:gd name="T15" fmla="*/ 0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4" h="643">
                <a:moveTo>
                  <a:pt x="618" y="0"/>
                </a:moveTo>
                <a:cubicBezTo>
                  <a:pt x="611" y="0"/>
                  <a:pt x="605" y="2"/>
                  <a:pt x="601" y="7"/>
                </a:cubicBezTo>
                <a:cubicBezTo>
                  <a:pt x="0" y="608"/>
                  <a:pt x="0" y="608"/>
                  <a:pt x="0" y="608"/>
                </a:cubicBezTo>
                <a:cubicBezTo>
                  <a:pt x="7" y="610"/>
                  <a:pt x="14" y="614"/>
                  <a:pt x="20" y="619"/>
                </a:cubicBezTo>
                <a:cubicBezTo>
                  <a:pt x="26" y="626"/>
                  <a:pt x="31" y="634"/>
                  <a:pt x="33" y="643"/>
                </a:cubicBezTo>
                <a:cubicBezTo>
                  <a:pt x="635" y="41"/>
                  <a:pt x="635" y="41"/>
                  <a:pt x="635" y="41"/>
                </a:cubicBezTo>
                <a:cubicBezTo>
                  <a:pt x="644" y="32"/>
                  <a:pt x="644" y="16"/>
                  <a:pt x="635" y="7"/>
                </a:cubicBezTo>
                <a:cubicBezTo>
                  <a:pt x="630" y="2"/>
                  <a:pt x="624" y="0"/>
                  <a:pt x="618"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5064125" y="4476499"/>
            <a:ext cx="515938" cy="509588"/>
          </a:xfrm>
          <a:custGeom>
            <a:avLst/>
            <a:gdLst>
              <a:gd name="T0" fmla="*/ 93 w 126"/>
              <a:gd name="T1" fmla="*/ 0 h 124"/>
              <a:gd name="T2" fmla="*/ 9 w 126"/>
              <a:gd name="T3" fmla="*/ 83 h 124"/>
              <a:gd name="T4" fmla="*/ 9 w 126"/>
              <a:gd name="T5" fmla="*/ 117 h 124"/>
              <a:gd name="T6" fmla="*/ 26 w 126"/>
              <a:gd name="T7" fmla="*/ 124 h 124"/>
              <a:gd name="T8" fmla="*/ 43 w 126"/>
              <a:gd name="T9" fmla="*/ 117 h 124"/>
              <a:gd name="T10" fmla="*/ 126 w 126"/>
              <a:gd name="T11" fmla="*/ 35 h 124"/>
              <a:gd name="T12" fmla="*/ 113 w 126"/>
              <a:gd name="T13" fmla="*/ 11 h 124"/>
              <a:gd name="T14" fmla="*/ 93 w 126"/>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4">
                <a:moveTo>
                  <a:pt x="93" y="0"/>
                </a:moveTo>
                <a:cubicBezTo>
                  <a:pt x="9" y="83"/>
                  <a:pt x="9" y="83"/>
                  <a:pt x="9" y="83"/>
                </a:cubicBezTo>
                <a:cubicBezTo>
                  <a:pt x="0" y="93"/>
                  <a:pt x="0" y="108"/>
                  <a:pt x="9" y="117"/>
                </a:cubicBezTo>
                <a:cubicBezTo>
                  <a:pt x="14" y="122"/>
                  <a:pt x="20" y="124"/>
                  <a:pt x="26" y="124"/>
                </a:cubicBezTo>
                <a:cubicBezTo>
                  <a:pt x="32" y="124"/>
                  <a:pt x="39" y="122"/>
                  <a:pt x="43" y="117"/>
                </a:cubicBezTo>
                <a:cubicBezTo>
                  <a:pt x="126" y="35"/>
                  <a:pt x="126" y="35"/>
                  <a:pt x="126" y="35"/>
                </a:cubicBezTo>
                <a:cubicBezTo>
                  <a:pt x="124" y="26"/>
                  <a:pt x="119" y="18"/>
                  <a:pt x="113" y="11"/>
                </a:cubicBezTo>
                <a:cubicBezTo>
                  <a:pt x="107" y="6"/>
                  <a:pt x="100" y="2"/>
                  <a:pt x="93" y="0"/>
                </a:cubicBezTo>
              </a:path>
            </a:pathLst>
          </a:custGeom>
          <a:solidFill>
            <a:srgbClr val="3E7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746125" y="4665411"/>
            <a:ext cx="3019425" cy="3001963"/>
          </a:xfrm>
          <a:custGeom>
            <a:avLst/>
            <a:gdLst>
              <a:gd name="T0" fmla="*/ 711 w 737"/>
              <a:gd name="T1" fmla="*/ 0 h 732"/>
              <a:gd name="T2" fmla="*/ 694 w 737"/>
              <a:gd name="T3" fmla="*/ 7 h 732"/>
              <a:gd name="T4" fmla="*/ 9 w 737"/>
              <a:gd name="T5" fmla="*/ 691 h 732"/>
              <a:gd name="T6" fmla="*/ 9 w 737"/>
              <a:gd name="T7" fmla="*/ 725 h 732"/>
              <a:gd name="T8" fmla="*/ 26 w 737"/>
              <a:gd name="T9" fmla="*/ 732 h 732"/>
              <a:gd name="T10" fmla="*/ 43 w 737"/>
              <a:gd name="T11" fmla="*/ 725 h 732"/>
              <a:gd name="T12" fmla="*/ 728 w 737"/>
              <a:gd name="T13" fmla="*/ 41 h 732"/>
              <a:gd name="T14" fmla="*/ 728 w 737"/>
              <a:gd name="T15" fmla="*/ 7 h 732"/>
              <a:gd name="T16" fmla="*/ 711 w 737"/>
              <a:gd name="T17" fmla="*/ 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7" h="732">
                <a:moveTo>
                  <a:pt x="711" y="0"/>
                </a:moveTo>
                <a:cubicBezTo>
                  <a:pt x="704" y="0"/>
                  <a:pt x="698" y="2"/>
                  <a:pt x="694" y="7"/>
                </a:cubicBezTo>
                <a:cubicBezTo>
                  <a:pt x="9" y="691"/>
                  <a:pt x="9" y="691"/>
                  <a:pt x="9" y="691"/>
                </a:cubicBezTo>
                <a:cubicBezTo>
                  <a:pt x="0" y="700"/>
                  <a:pt x="0" y="716"/>
                  <a:pt x="9" y="725"/>
                </a:cubicBezTo>
                <a:cubicBezTo>
                  <a:pt x="14" y="730"/>
                  <a:pt x="20" y="732"/>
                  <a:pt x="26" y="732"/>
                </a:cubicBezTo>
                <a:cubicBezTo>
                  <a:pt x="32" y="732"/>
                  <a:pt x="39" y="730"/>
                  <a:pt x="43" y="725"/>
                </a:cubicBezTo>
                <a:cubicBezTo>
                  <a:pt x="728" y="41"/>
                  <a:pt x="728" y="41"/>
                  <a:pt x="728" y="41"/>
                </a:cubicBezTo>
                <a:cubicBezTo>
                  <a:pt x="737" y="31"/>
                  <a:pt x="737" y="16"/>
                  <a:pt x="728" y="7"/>
                </a:cubicBezTo>
                <a:cubicBezTo>
                  <a:pt x="723" y="2"/>
                  <a:pt x="717" y="0"/>
                  <a:pt x="711"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2565400" y="336550"/>
            <a:ext cx="879475" cy="885825"/>
          </a:xfrm>
          <a:custGeom>
            <a:avLst/>
            <a:gdLst>
              <a:gd name="T0" fmla="*/ 5 w 215"/>
              <a:gd name="T1" fmla="*/ 211 h 216"/>
              <a:gd name="T2" fmla="*/ 5 w 215"/>
              <a:gd name="T3" fmla="*/ 211 h 216"/>
              <a:gd name="T4" fmla="*/ 5 w 215"/>
              <a:gd name="T5" fmla="*/ 194 h 216"/>
              <a:gd name="T6" fmla="*/ 194 w 215"/>
              <a:gd name="T7" fmla="*/ 5 h 216"/>
              <a:gd name="T8" fmla="*/ 211 w 215"/>
              <a:gd name="T9" fmla="*/ 5 h 216"/>
              <a:gd name="T10" fmla="*/ 211 w 215"/>
              <a:gd name="T11" fmla="*/ 22 h 216"/>
              <a:gd name="T12" fmla="*/ 22 w 215"/>
              <a:gd name="T13" fmla="*/ 211 h 216"/>
              <a:gd name="T14" fmla="*/ 5 w 215"/>
              <a:gd name="T15" fmla="*/ 21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16">
                <a:moveTo>
                  <a:pt x="5" y="211"/>
                </a:moveTo>
                <a:cubicBezTo>
                  <a:pt x="5" y="211"/>
                  <a:pt x="5" y="211"/>
                  <a:pt x="5" y="211"/>
                </a:cubicBezTo>
                <a:cubicBezTo>
                  <a:pt x="0" y="206"/>
                  <a:pt x="0" y="199"/>
                  <a:pt x="5" y="194"/>
                </a:cubicBezTo>
                <a:cubicBezTo>
                  <a:pt x="194" y="5"/>
                  <a:pt x="194" y="5"/>
                  <a:pt x="194" y="5"/>
                </a:cubicBezTo>
                <a:cubicBezTo>
                  <a:pt x="198" y="0"/>
                  <a:pt x="206" y="0"/>
                  <a:pt x="211" y="5"/>
                </a:cubicBezTo>
                <a:cubicBezTo>
                  <a:pt x="215" y="10"/>
                  <a:pt x="215" y="17"/>
                  <a:pt x="211" y="22"/>
                </a:cubicBezTo>
                <a:cubicBezTo>
                  <a:pt x="22" y="211"/>
                  <a:pt x="22" y="211"/>
                  <a:pt x="22" y="211"/>
                </a:cubicBezTo>
                <a:cubicBezTo>
                  <a:pt x="17" y="216"/>
                  <a:pt x="9" y="216"/>
                  <a:pt x="5" y="211"/>
                </a:cubicBezTo>
                <a:close/>
              </a:path>
            </a:pathLst>
          </a:cu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7718425" y="5424236"/>
            <a:ext cx="1371600" cy="1370013"/>
          </a:xfrm>
          <a:custGeom>
            <a:avLst/>
            <a:gdLst>
              <a:gd name="T0" fmla="*/ 5 w 335"/>
              <a:gd name="T1" fmla="*/ 329 h 334"/>
              <a:gd name="T2" fmla="*/ 5 w 335"/>
              <a:gd name="T3" fmla="*/ 329 h 334"/>
              <a:gd name="T4" fmla="*/ 5 w 335"/>
              <a:gd name="T5" fmla="*/ 312 h 334"/>
              <a:gd name="T6" fmla="*/ 313 w 335"/>
              <a:gd name="T7" fmla="*/ 4 h 334"/>
              <a:gd name="T8" fmla="*/ 330 w 335"/>
              <a:gd name="T9" fmla="*/ 4 h 334"/>
              <a:gd name="T10" fmla="*/ 330 w 335"/>
              <a:gd name="T11" fmla="*/ 21 h 334"/>
              <a:gd name="T12" fmla="*/ 22 w 335"/>
              <a:gd name="T13" fmla="*/ 329 h 334"/>
              <a:gd name="T14" fmla="*/ 5 w 335"/>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4">
                <a:moveTo>
                  <a:pt x="5" y="329"/>
                </a:moveTo>
                <a:cubicBezTo>
                  <a:pt x="5" y="329"/>
                  <a:pt x="5" y="329"/>
                  <a:pt x="5" y="329"/>
                </a:cubicBezTo>
                <a:cubicBezTo>
                  <a:pt x="0" y="325"/>
                  <a:pt x="0" y="317"/>
                  <a:pt x="5" y="312"/>
                </a:cubicBezTo>
                <a:cubicBezTo>
                  <a:pt x="313" y="4"/>
                  <a:pt x="313" y="4"/>
                  <a:pt x="313" y="4"/>
                </a:cubicBezTo>
                <a:cubicBezTo>
                  <a:pt x="318" y="0"/>
                  <a:pt x="325" y="0"/>
                  <a:pt x="330" y="4"/>
                </a:cubicBezTo>
                <a:cubicBezTo>
                  <a:pt x="335" y="9"/>
                  <a:pt x="335" y="17"/>
                  <a:pt x="330" y="21"/>
                </a:cubicBezTo>
                <a:cubicBezTo>
                  <a:pt x="22" y="329"/>
                  <a:pt x="22" y="329"/>
                  <a:pt x="22" y="329"/>
                </a:cubicBezTo>
                <a:cubicBezTo>
                  <a:pt x="17" y="334"/>
                  <a:pt x="10" y="334"/>
                  <a:pt x="5"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9496425" y="2185989"/>
            <a:ext cx="1368425" cy="1370013"/>
          </a:xfrm>
          <a:custGeom>
            <a:avLst/>
            <a:gdLst>
              <a:gd name="T0" fmla="*/ 4 w 334"/>
              <a:gd name="T1" fmla="*/ 329 h 334"/>
              <a:gd name="T2" fmla="*/ 4 w 334"/>
              <a:gd name="T3" fmla="*/ 329 h 334"/>
              <a:gd name="T4" fmla="*/ 4 w 334"/>
              <a:gd name="T5" fmla="*/ 312 h 334"/>
              <a:gd name="T6" fmla="*/ 313 w 334"/>
              <a:gd name="T7" fmla="*/ 4 h 334"/>
              <a:gd name="T8" fmla="*/ 330 w 334"/>
              <a:gd name="T9" fmla="*/ 4 h 334"/>
              <a:gd name="T10" fmla="*/ 330 w 334"/>
              <a:gd name="T11" fmla="*/ 21 h 334"/>
              <a:gd name="T12" fmla="*/ 21 w 334"/>
              <a:gd name="T13" fmla="*/ 329 h 334"/>
              <a:gd name="T14" fmla="*/ 4 w 334"/>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29"/>
                </a:moveTo>
                <a:cubicBezTo>
                  <a:pt x="4" y="329"/>
                  <a:pt x="4" y="329"/>
                  <a:pt x="4" y="329"/>
                </a:cubicBezTo>
                <a:cubicBezTo>
                  <a:pt x="0" y="325"/>
                  <a:pt x="0" y="317"/>
                  <a:pt x="4" y="312"/>
                </a:cubicBezTo>
                <a:cubicBezTo>
                  <a:pt x="313" y="4"/>
                  <a:pt x="313" y="4"/>
                  <a:pt x="313" y="4"/>
                </a:cubicBezTo>
                <a:cubicBezTo>
                  <a:pt x="317" y="0"/>
                  <a:pt x="325" y="0"/>
                  <a:pt x="330" y="4"/>
                </a:cubicBezTo>
                <a:cubicBezTo>
                  <a:pt x="334" y="9"/>
                  <a:pt x="334" y="17"/>
                  <a:pt x="330" y="21"/>
                </a:cubicBezTo>
                <a:cubicBezTo>
                  <a:pt x="21" y="329"/>
                  <a:pt x="21" y="329"/>
                  <a:pt x="21" y="329"/>
                </a:cubicBezTo>
                <a:cubicBezTo>
                  <a:pt x="17" y="334"/>
                  <a:pt x="9" y="334"/>
                  <a:pt x="4"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7938" y="4501899"/>
            <a:ext cx="1368425" cy="1370013"/>
          </a:xfrm>
          <a:custGeom>
            <a:avLst/>
            <a:gdLst>
              <a:gd name="T0" fmla="*/ 4 w 334"/>
              <a:gd name="T1" fmla="*/ 330 h 334"/>
              <a:gd name="T2" fmla="*/ 4 w 334"/>
              <a:gd name="T3" fmla="*/ 330 h 334"/>
              <a:gd name="T4" fmla="*/ 4 w 334"/>
              <a:gd name="T5" fmla="*/ 313 h 334"/>
              <a:gd name="T6" fmla="*/ 312 w 334"/>
              <a:gd name="T7" fmla="*/ 4 h 334"/>
              <a:gd name="T8" fmla="*/ 329 w 334"/>
              <a:gd name="T9" fmla="*/ 4 h 334"/>
              <a:gd name="T10" fmla="*/ 329 w 334"/>
              <a:gd name="T11" fmla="*/ 21 h 334"/>
              <a:gd name="T12" fmla="*/ 21 w 334"/>
              <a:gd name="T13" fmla="*/ 330 h 334"/>
              <a:gd name="T14" fmla="*/ 4 w 334"/>
              <a:gd name="T15" fmla="*/ 330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30"/>
                </a:moveTo>
                <a:cubicBezTo>
                  <a:pt x="4" y="330"/>
                  <a:pt x="4" y="330"/>
                  <a:pt x="4" y="330"/>
                </a:cubicBezTo>
                <a:cubicBezTo>
                  <a:pt x="0" y="325"/>
                  <a:pt x="0" y="317"/>
                  <a:pt x="4" y="313"/>
                </a:cubicBezTo>
                <a:cubicBezTo>
                  <a:pt x="312" y="4"/>
                  <a:pt x="312" y="4"/>
                  <a:pt x="312" y="4"/>
                </a:cubicBezTo>
                <a:cubicBezTo>
                  <a:pt x="317" y="0"/>
                  <a:pt x="325" y="0"/>
                  <a:pt x="329" y="4"/>
                </a:cubicBezTo>
                <a:cubicBezTo>
                  <a:pt x="334" y="9"/>
                  <a:pt x="334" y="17"/>
                  <a:pt x="329" y="21"/>
                </a:cubicBezTo>
                <a:cubicBezTo>
                  <a:pt x="21" y="330"/>
                  <a:pt x="21" y="330"/>
                  <a:pt x="21" y="330"/>
                </a:cubicBezTo>
                <a:cubicBezTo>
                  <a:pt x="17" y="334"/>
                  <a:pt x="9" y="334"/>
                  <a:pt x="4" y="330"/>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7645400" y="2460626"/>
            <a:ext cx="1371600" cy="1374775"/>
          </a:xfrm>
          <a:custGeom>
            <a:avLst/>
            <a:gdLst>
              <a:gd name="T0" fmla="*/ 5 w 335"/>
              <a:gd name="T1" fmla="*/ 330 h 335"/>
              <a:gd name="T2" fmla="*/ 5 w 335"/>
              <a:gd name="T3" fmla="*/ 330 h 335"/>
              <a:gd name="T4" fmla="*/ 5 w 335"/>
              <a:gd name="T5" fmla="*/ 313 h 335"/>
              <a:gd name="T6" fmla="*/ 313 w 335"/>
              <a:gd name="T7" fmla="*/ 5 h 335"/>
              <a:gd name="T8" fmla="*/ 330 w 335"/>
              <a:gd name="T9" fmla="*/ 5 h 335"/>
              <a:gd name="T10" fmla="*/ 330 w 335"/>
              <a:gd name="T11" fmla="*/ 22 h 335"/>
              <a:gd name="T12" fmla="*/ 22 w 335"/>
              <a:gd name="T13" fmla="*/ 330 h 335"/>
              <a:gd name="T14" fmla="*/ 5 w 335"/>
              <a:gd name="T15" fmla="*/ 330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5">
                <a:moveTo>
                  <a:pt x="5" y="330"/>
                </a:moveTo>
                <a:cubicBezTo>
                  <a:pt x="5" y="330"/>
                  <a:pt x="5" y="330"/>
                  <a:pt x="5" y="330"/>
                </a:cubicBezTo>
                <a:cubicBezTo>
                  <a:pt x="0" y="326"/>
                  <a:pt x="0" y="318"/>
                  <a:pt x="5" y="313"/>
                </a:cubicBezTo>
                <a:cubicBezTo>
                  <a:pt x="313" y="5"/>
                  <a:pt x="313" y="5"/>
                  <a:pt x="313" y="5"/>
                </a:cubicBezTo>
                <a:cubicBezTo>
                  <a:pt x="318" y="0"/>
                  <a:pt x="325" y="0"/>
                  <a:pt x="330" y="5"/>
                </a:cubicBezTo>
                <a:cubicBezTo>
                  <a:pt x="335" y="10"/>
                  <a:pt x="335" y="17"/>
                  <a:pt x="330" y="22"/>
                </a:cubicBezTo>
                <a:cubicBezTo>
                  <a:pt x="22" y="330"/>
                  <a:pt x="22" y="330"/>
                  <a:pt x="22" y="330"/>
                </a:cubicBezTo>
                <a:cubicBezTo>
                  <a:pt x="17" y="335"/>
                  <a:pt x="10" y="335"/>
                  <a:pt x="5" y="330"/>
                </a:cubicBezTo>
                <a:close/>
              </a:path>
            </a:pathLst>
          </a:custGeom>
          <a:solidFill>
            <a:srgbClr val="F6CE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Oval 32"/>
          <p:cNvSpPr>
            <a:spLocks noChangeArrowheads="1"/>
          </p:cNvSpPr>
          <p:nvPr/>
        </p:nvSpPr>
        <p:spPr bwMode="auto">
          <a:xfrm>
            <a:off x="4084637" y="-138112"/>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Oval 33"/>
          <p:cNvSpPr>
            <a:spLocks noChangeArrowheads="1"/>
          </p:cNvSpPr>
          <p:nvPr/>
        </p:nvSpPr>
        <p:spPr bwMode="auto">
          <a:xfrm>
            <a:off x="-4763" y="4551111"/>
            <a:ext cx="196850" cy="196850"/>
          </a:xfrm>
          <a:prstGeom prst="ellipse">
            <a:avLst/>
          </a:pr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Oval 34"/>
          <p:cNvSpPr>
            <a:spLocks noChangeArrowheads="1"/>
          </p:cNvSpPr>
          <p:nvPr/>
        </p:nvSpPr>
        <p:spPr bwMode="auto">
          <a:xfrm>
            <a:off x="9983787" y="1054100"/>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Oval 35"/>
          <p:cNvSpPr>
            <a:spLocks noChangeArrowheads="1"/>
          </p:cNvSpPr>
          <p:nvPr/>
        </p:nvSpPr>
        <p:spPr bwMode="auto">
          <a:xfrm>
            <a:off x="8143875" y="6937124"/>
            <a:ext cx="201613" cy="196850"/>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Oval 36"/>
          <p:cNvSpPr>
            <a:spLocks noChangeArrowheads="1"/>
          </p:cNvSpPr>
          <p:nvPr/>
        </p:nvSpPr>
        <p:spPr bwMode="auto">
          <a:xfrm>
            <a:off x="2252662" y="947738"/>
            <a:ext cx="98425" cy="98425"/>
          </a:xfrm>
          <a:prstGeom prst="ellipse">
            <a:avLst/>
          </a:pr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Oval 37"/>
          <p:cNvSpPr>
            <a:spLocks noChangeArrowheads="1"/>
          </p:cNvSpPr>
          <p:nvPr/>
        </p:nvSpPr>
        <p:spPr bwMode="auto">
          <a:xfrm>
            <a:off x="2809875"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Oval 38"/>
          <p:cNvSpPr>
            <a:spLocks noChangeArrowheads="1"/>
          </p:cNvSpPr>
          <p:nvPr/>
        </p:nvSpPr>
        <p:spPr bwMode="auto">
          <a:xfrm>
            <a:off x="230187" y="517525"/>
            <a:ext cx="314325"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Oval 39"/>
          <p:cNvSpPr>
            <a:spLocks noChangeArrowheads="1"/>
          </p:cNvSpPr>
          <p:nvPr/>
        </p:nvSpPr>
        <p:spPr bwMode="auto">
          <a:xfrm>
            <a:off x="9823450"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Oval 40"/>
          <p:cNvSpPr>
            <a:spLocks noChangeArrowheads="1"/>
          </p:cNvSpPr>
          <p:nvPr/>
        </p:nvSpPr>
        <p:spPr bwMode="auto">
          <a:xfrm>
            <a:off x="2125662" y="-114300"/>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Oval 41"/>
          <p:cNvSpPr>
            <a:spLocks noChangeArrowheads="1"/>
          </p:cNvSpPr>
          <p:nvPr/>
        </p:nvSpPr>
        <p:spPr bwMode="auto">
          <a:xfrm>
            <a:off x="1622425" y="2162175"/>
            <a:ext cx="147638" cy="147638"/>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Oval 42"/>
          <p:cNvSpPr>
            <a:spLocks noChangeArrowheads="1"/>
          </p:cNvSpPr>
          <p:nvPr/>
        </p:nvSpPr>
        <p:spPr bwMode="auto">
          <a:xfrm>
            <a:off x="8975725" y="4800349"/>
            <a:ext cx="147638" cy="147638"/>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Oval 43"/>
          <p:cNvSpPr>
            <a:spLocks noChangeArrowheads="1"/>
          </p:cNvSpPr>
          <p:nvPr/>
        </p:nvSpPr>
        <p:spPr bwMode="auto">
          <a:xfrm>
            <a:off x="2379662" y="6178299"/>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Oval 44"/>
          <p:cNvSpPr>
            <a:spLocks noChangeArrowheads="1"/>
          </p:cNvSpPr>
          <p:nvPr/>
        </p:nvSpPr>
        <p:spPr bwMode="auto">
          <a:xfrm>
            <a:off x="746125" y="6211636"/>
            <a:ext cx="147638" cy="147638"/>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8" name="矩形 47"/>
          <p:cNvSpPr/>
          <p:nvPr/>
        </p:nvSpPr>
        <p:spPr>
          <a:xfrm>
            <a:off x="330200" y="208883"/>
            <a:ext cx="11531600" cy="644023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 name="直接连接符 3"/>
          <p:cNvCxnSpPr/>
          <p:nvPr/>
        </p:nvCxnSpPr>
        <p:spPr>
          <a:xfrm>
            <a:off x="5879760" y="1114200"/>
            <a:ext cx="43248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rotWithShape="1">
          <a:blip r:embed="rId2"/>
          <a:srcRect l="16667" r="16667"/>
          <a:stretch>
            <a:fillRect/>
          </a:stretch>
        </p:blipFill>
        <p:spPr>
          <a:xfrm>
            <a:off x="6413160" y="1698398"/>
            <a:ext cx="1925636" cy="1925636"/>
          </a:xfrm>
          <a:prstGeom prst="rect">
            <a:avLst/>
          </a:prstGeom>
        </p:spPr>
      </p:pic>
      <p:pic>
        <p:nvPicPr>
          <p:cNvPr id="3" name="图片 2"/>
          <p:cNvPicPr>
            <a:picLocks noChangeAspect="1"/>
          </p:cNvPicPr>
          <p:nvPr/>
        </p:nvPicPr>
        <p:blipFill rotWithShape="1">
          <a:blip r:embed="rId3"/>
          <a:srcRect l="16667" r="16667"/>
          <a:stretch>
            <a:fillRect/>
          </a:stretch>
        </p:blipFill>
        <p:spPr>
          <a:xfrm>
            <a:off x="1380223" y="1698398"/>
            <a:ext cx="1925636" cy="1925636"/>
          </a:xfrm>
          <a:prstGeom prst="rect">
            <a:avLst/>
          </a:prstGeom>
        </p:spPr>
      </p:pic>
      <p:pic>
        <p:nvPicPr>
          <p:cNvPr id="5" name="图片 4"/>
          <p:cNvPicPr>
            <a:picLocks noChangeAspect="1"/>
          </p:cNvPicPr>
          <p:nvPr/>
        </p:nvPicPr>
        <p:blipFill rotWithShape="1">
          <a:blip r:embed="rId4"/>
          <a:srcRect l="16856" r="16856"/>
          <a:stretch>
            <a:fillRect/>
          </a:stretch>
        </p:blipFill>
        <p:spPr>
          <a:xfrm>
            <a:off x="3858099" y="3858320"/>
            <a:ext cx="1925636" cy="1925636"/>
          </a:xfrm>
          <a:prstGeom prst="rect">
            <a:avLst/>
          </a:prstGeom>
        </p:spPr>
      </p:pic>
      <p:pic>
        <p:nvPicPr>
          <p:cNvPr id="6" name="图片 5"/>
          <p:cNvPicPr>
            <a:picLocks noChangeAspect="1"/>
          </p:cNvPicPr>
          <p:nvPr/>
        </p:nvPicPr>
        <p:blipFill rotWithShape="1">
          <a:blip r:embed="rId5"/>
          <a:srcRect l="16667" r="16667"/>
          <a:stretch>
            <a:fillRect/>
          </a:stretch>
        </p:blipFill>
        <p:spPr>
          <a:xfrm>
            <a:off x="8900827" y="3858320"/>
            <a:ext cx="1925636" cy="1925636"/>
          </a:xfrm>
          <a:prstGeom prst="rect">
            <a:avLst/>
          </a:prstGeom>
        </p:spPr>
      </p:pic>
      <p:sp>
        <p:nvSpPr>
          <p:cNvPr id="47" name="矩形 46"/>
          <p:cNvSpPr/>
          <p:nvPr/>
        </p:nvSpPr>
        <p:spPr>
          <a:xfrm>
            <a:off x="289558" y="3858320"/>
            <a:ext cx="3355817" cy="1921342"/>
          </a:xfrm>
          <a:prstGeom prst="rect">
            <a:avLst/>
          </a:prstGeom>
          <a:solidFill>
            <a:srgbClr val="04B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矩形 55"/>
          <p:cNvSpPr/>
          <p:nvPr/>
        </p:nvSpPr>
        <p:spPr>
          <a:xfrm>
            <a:off x="3440058" y="1698398"/>
            <a:ext cx="2838903" cy="1921342"/>
          </a:xfrm>
          <a:prstGeom prst="rect">
            <a:avLst/>
          </a:prstGeom>
          <a:solidFill>
            <a:srgbClr val="F86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矩形 56"/>
          <p:cNvSpPr/>
          <p:nvPr/>
        </p:nvSpPr>
        <p:spPr>
          <a:xfrm>
            <a:off x="5922830" y="3858261"/>
            <a:ext cx="2838903" cy="1921342"/>
          </a:xfrm>
          <a:prstGeom prst="rect">
            <a:avLst/>
          </a:prstGeom>
          <a:solidFill>
            <a:srgbClr val="C76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矩形 57"/>
          <p:cNvSpPr/>
          <p:nvPr/>
        </p:nvSpPr>
        <p:spPr>
          <a:xfrm>
            <a:off x="8472996" y="1698398"/>
            <a:ext cx="3234910" cy="1921342"/>
          </a:xfrm>
          <a:prstGeom prst="rect">
            <a:avLst/>
          </a:prstGeom>
          <a:solidFill>
            <a:srgbClr val="FB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矩形 75"/>
          <p:cNvSpPr/>
          <p:nvPr/>
        </p:nvSpPr>
        <p:spPr>
          <a:xfrm>
            <a:off x="3655695" y="2159635"/>
            <a:ext cx="2425065" cy="1198880"/>
          </a:xfrm>
          <a:prstGeom prst="rect">
            <a:avLst/>
          </a:prstGeom>
        </p:spPr>
        <p:txBody>
          <a:bodyPr wrap="square">
            <a:spAutoFit/>
          </a:bodyPr>
          <a:lstStyle/>
          <a:p>
            <a:pPr algn="ctr"/>
            <a:r>
              <a:rPr lang="" altLang="en-US" sz="2400" b="1" dirty="0">
                <a:solidFill>
                  <a:schemeClr val="bg1"/>
                </a:solidFill>
                <a:latin typeface="Arial Bold" panose="020B0604020202020204" charset="0"/>
                <a:cs typeface="Arial Bold" panose="020B0604020202020204" charset="0"/>
                <a:sym typeface="+mn-lt"/>
              </a:rPr>
              <a:t>Б</a:t>
            </a:r>
            <a:r>
              <a:rPr lang="en-US" altLang="zh-CN" sz="2400" b="1" dirty="0">
                <a:solidFill>
                  <a:schemeClr val="bg1"/>
                </a:solidFill>
                <a:latin typeface="Arial Bold" panose="020B0604020202020204" charset="0"/>
                <a:cs typeface="Arial Bold" panose="020B0604020202020204" charset="0"/>
                <a:sym typeface="+mn-lt"/>
              </a:rPr>
              <a:t>ала тілі дамуының үш жағы</a:t>
            </a:r>
            <a:r>
              <a:rPr lang="" altLang="en-US" sz="2400" b="1" dirty="0">
                <a:solidFill>
                  <a:schemeClr val="bg1"/>
                </a:solidFill>
                <a:latin typeface="Arial Bold" panose="020B0604020202020204" charset="0"/>
                <a:cs typeface="Arial Bold" panose="020B0604020202020204" charset="0"/>
                <a:sym typeface="+mn-lt"/>
              </a:rPr>
              <a:t>:</a:t>
            </a:r>
          </a:p>
        </p:txBody>
      </p:sp>
      <p:sp>
        <p:nvSpPr>
          <p:cNvPr id="77" name="矩形 76"/>
          <p:cNvSpPr/>
          <p:nvPr/>
        </p:nvSpPr>
        <p:spPr>
          <a:xfrm>
            <a:off x="8484235" y="2198370"/>
            <a:ext cx="2909651" cy="400110"/>
          </a:xfrm>
          <a:prstGeom prst="rect">
            <a:avLst/>
          </a:prstGeom>
        </p:spPr>
        <p:txBody>
          <a:bodyPr wrap="square">
            <a:spAutoFit/>
          </a:bodyPr>
          <a:lstStyle/>
          <a:p>
            <a:pPr algn="ctr"/>
            <a:r>
              <a:rPr lang="en-US" altLang="zh-CN" sz="2000" b="1" dirty="0">
                <a:solidFill>
                  <a:schemeClr val="bg1"/>
                </a:solidFill>
                <a:latin typeface="Arial Bold" panose="020B0604020202020204" charset="0"/>
                <a:cs typeface="Arial Bold" panose="020B0604020202020204" charset="0"/>
                <a:sym typeface="+mn-lt"/>
              </a:rPr>
              <a:t>1.Психофизикалық</a:t>
            </a:r>
          </a:p>
        </p:txBody>
      </p:sp>
      <p:sp>
        <p:nvSpPr>
          <p:cNvPr id="78" name="矩形 77"/>
          <p:cNvSpPr/>
          <p:nvPr/>
        </p:nvSpPr>
        <p:spPr>
          <a:xfrm>
            <a:off x="-484542" y="4356768"/>
            <a:ext cx="4586642" cy="400110"/>
          </a:xfrm>
          <a:prstGeom prst="rect">
            <a:avLst/>
          </a:prstGeom>
        </p:spPr>
        <p:txBody>
          <a:bodyPr wrap="square">
            <a:spAutoFit/>
          </a:bodyPr>
          <a:lstStyle/>
          <a:p>
            <a:pPr algn="ctr"/>
            <a:r>
              <a:rPr lang="en-US" altLang="zh-CN" sz="2000" b="1" dirty="0">
                <a:solidFill>
                  <a:schemeClr val="bg1"/>
                </a:solidFill>
                <a:latin typeface="Arial Bold" panose="020B0604020202020204" charset="0"/>
                <a:cs typeface="Arial Bold" panose="020B0604020202020204" charset="0"/>
                <a:sym typeface="+mn-lt"/>
              </a:rPr>
              <a:t>2.Психологиялық</a:t>
            </a:r>
          </a:p>
        </p:txBody>
      </p:sp>
      <p:sp>
        <p:nvSpPr>
          <p:cNvPr id="79" name="矩形 78"/>
          <p:cNvSpPr/>
          <p:nvPr/>
        </p:nvSpPr>
        <p:spPr>
          <a:xfrm>
            <a:off x="6129780" y="4150572"/>
            <a:ext cx="2425003" cy="1014730"/>
          </a:xfrm>
          <a:prstGeom prst="rect">
            <a:avLst/>
          </a:prstGeom>
        </p:spPr>
        <p:txBody>
          <a:bodyPr wrap="square">
            <a:spAutoFit/>
          </a:bodyPr>
          <a:lstStyle/>
          <a:p>
            <a:pPr algn="ctr"/>
            <a:r>
              <a:rPr lang="en-US" altLang="zh-CN" sz="2000" b="1" dirty="0">
                <a:solidFill>
                  <a:schemeClr val="bg1"/>
                </a:solidFill>
                <a:latin typeface="Arial Bold" panose="020B0604020202020204" charset="0"/>
                <a:cs typeface="Arial Bold" panose="020B0604020202020204" charset="0"/>
                <a:sym typeface="+mn-lt"/>
              </a:rPr>
              <a:t>3.Логикалық, грамматикалық, фонематикалық</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855912" y="4467226"/>
            <a:ext cx="1428750" cy="1422400"/>
          </a:xfrm>
          <a:custGeom>
            <a:avLst/>
            <a:gdLst>
              <a:gd name="T0" fmla="*/ 336 w 349"/>
              <a:gd name="T1" fmla="*/ 0 h 347"/>
              <a:gd name="T2" fmla="*/ 328 w 349"/>
              <a:gd name="T3" fmla="*/ 3 h 347"/>
              <a:gd name="T4" fmla="*/ 4 w 349"/>
              <a:gd name="T5" fmla="*/ 327 h 347"/>
              <a:gd name="T6" fmla="*/ 4 w 349"/>
              <a:gd name="T7" fmla="*/ 344 h 347"/>
              <a:gd name="T8" fmla="*/ 13 w 349"/>
              <a:gd name="T9" fmla="*/ 347 h 347"/>
              <a:gd name="T10" fmla="*/ 21 w 349"/>
              <a:gd name="T11" fmla="*/ 344 h 347"/>
              <a:gd name="T12" fmla="*/ 345 w 349"/>
              <a:gd name="T13" fmla="*/ 20 h 347"/>
              <a:gd name="T14" fmla="*/ 345 w 349"/>
              <a:gd name="T15" fmla="*/ 3 h 347"/>
              <a:gd name="T16" fmla="*/ 336 w 349"/>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7">
                <a:moveTo>
                  <a:pt x="336" y="0"/>
                </a:moveTo>
                <a:cubicBezTo>
                  <a:pt x="333" y="0"/>
                  <a:pt x="330" y="1"/>
                  <a:pt x="328" y="3"/>
                </a:cubicBezTo>
                <a:cubicBezTo>
                  <a:pt x="4" y="327"/>
                  <a:pt x="4" y="327"/>
                  <a:pt x="4" y="327"/>
                </a:cubicBezTo>
                <a:cubicBezTo>
                  <a:pt x="0" y="332"/>
                  <a:pt x="0" y="339"/>
                  <a:pt x="4" y="344"/>
                </a:cubicBezTo>
                <a:cubicBezTo>
                  <a:pt x="7" y="346"/>
                  <a:pt x="10" y="347"/>
                  <a:pt x="13" y="347"/>
                </a:cubicBezTo>
                <a:cubicBezTo>
                  <a:pt x="16" y="347"/>
                  <a:pt x="19" y="346"/>
                  <a:pt x="21" y="344"/>
                </a:cubicBezTo>
                <a:cubicBezTo>
                  <a:pt x="345" y="20"/>
                  <a:pt x="345" y="20"/>
                  <a:pt x="345" y="20"/>
                </a:cubicBezTo>
                <a:cubicBezTo>
                  <a:pt x="349" y="16"/>
                  <a:pt x="349" y="8"/>
                  <a:pt x="345" y="3"/>
                </a:cubicBezTo>
                <a:cubicBezTo>
                  <a:pt x="342" y="1"/>
                  <a:pt x="339" y="0"/>
                  <a:pt x="336" y="0"/>
                </a:cubicBezTo>
              </a:path>
            </a:pathLst>
          </a:cu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7889875" y="1677989"/>
            <a:ext cx="1446213" cy="1443038"/>
          </a:xfrm>
          <a:custGeom>
            <a:avLst/>
            <a:gdLst>
              <a:gd name="T0" fmla="*/ 16 w 353"/>
              <a:gd name="T1" fmla="*/ 337 h 352"/>
              <a:gd name="T2" fmla="*/ 16 w 353"/>
              <a:gd name="T3" fmla="*/ 337 h 352"/>
              <a:gd name="T4" fmla="*/ 16 w 353"/>
              <a:gd name="T5" fmla="*/ 279 h 352"/>
              <a:gd name="T6" fmla="*/ 279 w 353"/>
              <a:gd name="T7" fmla="*/ 16 h 352"/>
              <a:gd name="T8" fmla="*/ 337 w 353"/>
              <a:gd name="T9" fmla="*/ 16 h 352"/>
              <a:gd name="T10" fmla="*/ 337 w 353"/>
              <a:gd name="T11" fmla="*/ 74 h 352"/>
              <a:gd name="T12" fmla="*/ 74 w 353"/>
              <a:gd name="T13" fmla="*/ 337 h 352"/>
              <a:gd name="T14" fmla="*/ 16 w 353"/>
              <a:gd name="T15" fmla="*/ 337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52">
                <a:moveTo>
                  <a:pt x="16" y="337"/>
                </a:moveTo>
                <a:cubicBezTo>
                  <a:pt x="16" y="337"/>
                  <a:pt x="16" y="337"/>
                  <a:pt x="16" y="337"/>
                </a:cubicBezTo>
                <a:cubicBezTo>
                  <a:pt x="0" y="321"/>
                  <a:pt x="0" y="295"/>
                  <a:pt x="16" y="279"/>
                </a:cubicBezTo>
                <a:cubicBezTo>
                  <a:pt x="279" y="16"/>
                  <a:pt x="279" y="16"/>
                  <a:pt x="279" y="16"/>
                </a:cubicBezTo>
                <a:cubicBezTo>
                  <a:pt x="295" y="0"/>
                  <a:pt x="321" y="0"/>
                  <a:pt x="337" y="16"/>
                </a:cubicBezTo>
                <a:cubicBezTo>
                  <a:pt x="353" y="32"/>
                  <a:pt x="353" y="58"/>
                  <a:pt x="337" y="74"/>
                </a:cubicBezTo>
                <a:cubicBezTo>
                  <a:pt x="74" y="337"/>
                  <a:pt x="74" y="337"/>
                  <a:pt x="74" y="337"/>
                </a:cubicBezTo>
                <a:cubicBezTo>
                  <a:pt x="58" y="352"/>
                  <a:pt x="32" y="352"/>
                  <a:pt x="16" y="337"/>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4564062" y="960439"/>
            <a:ext cx="1811338" cy="1808163"/>
          </a:xfrm>
          <a:custGeom>
            <a:avLst/>
            <a:gdLst>
              <a:gd name="T0" fmla="*/ 34 w 442"/>
              <a:gd name="T1" fmla="*/ 408 h 441"/>
              <a:gd name="T2" fmla="*/ 34 w 442"/>
              <a:gd name="T3" fmla="*/ 287 h 441"/>
              <a:gd name="T4" fmla="*/ 287 w 442"/>
              <a:gd name="T5" fmla="*/ 33 h 441"/>
              <a:gd name="T6" fmla="*/ 408 w 442"/>
              <a:gd name="T7" fmla="*/ 33 h 441"/>
              <a:gd name="T8" fmla="*/ 408 w 442"/>
              <a:gd name="T9" fmla="*/ 33 h 441"/>
              <a:gd name="T10" fmla="*/ 408 w 442"/>
              <a:gd name="T11" fmla="*/ 154 h 441"/>
              <a:gd name="T12" fmla="*/ 155 w 442"/>
              <a:gd name="T13" fmla="*/ 408 h 441"/>
              <a:gd name="T14" fmla="*/ 34 w 442"/>
              <a:gd name="T15" fmla="*/ 408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41">
                <a:moveTo>
                  <a:pt x="34" y="408"/>
                </a:moveTo>
                <a:cubicBezTo>
                  <a:pt x="0" y="374"/>
                  <a:pt x="0" y="320"/>
                  <a:pt x="34" y="287"/>
                </a:cubicBezTo>
                <a:cubicBezTo>
                  <a:pt x="287" y="33"/>
                  <a:pt x="287" y="33"/>
                  <a:pt x="287" y="33"/>
                </a:cubicBezTo>
                <a:cubicBezTo>
                  <a:pt x="321" y="0"/>
                  <a:pt x="375" y="0"/>
                  <a:pt x="408" y="33"/>
                </a:cubicBezTo>
                <a:cubicBezTo>
                  <a:pt x="408" y="33"/>
                  <a:pt x="408" y="33"/>
                  <a:pt x="408" y="33"/>
                </a:cubicBezTo>
                <a:cubicBezTo>
                  <a:pt x="442" y="66"/>
                  <a:pt x="442" y="121"/>
                  <a:pt x="408" y="154"/>
                </a:cubicBezTo>
                <a:cubicBezTo>
                  <a:pt x="155" y="408"/>
                  <a:pt x="155" y="408"/>
                  <a:pt x="155" y="408"/>
                </a:cubicBezTo>
                <a:cubicBezTo>
                  <a:pt x="121" y="441"/>
                  <a:pt x="67" y="441"/>
                  <a:pt x="34" y="408"/>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10418762" y="9526"/>
            <a:ext cx="1806575" cy="1811338"/>
          </a:xfrm>
          <a:custGeom>
            <a:avLst/>
            <a:gdLst>
              <a:gd name="T0" fmla="*/ 33 w 441"/>
              <a:gd name="T1" fmla="*/ 408 h 442"/>
              <a:gd name="T2" fmla="*/ 33 w 441"/>
              <a:gd name="T3" fmla="*/ 408 h 442"/>
              <a:gd name="T4" fmla="*/ 33 w 441"/>
              <a:gd name="T5" fmla="*/ 287 h 442"/>
              <a:gd name="T6" fmla="*/ 287 w 441"/>
              <a:gd name="T7" fmla="*/ 34 h 442"/>
              <a:gd name="T8" fmla="*/ 408 w 441"/>
              <a:gd name="T9" fmla="*/ 34 h 442"/>
              <a:gd name="T10" fmla="*/ 408 w 441"/>
              <a:gd name="T11" fmla="*/ 155 h 442"/>
              <a:gd name="T12" fmla="*/ 154 w 441"/>
              <a:gd name="T13" fmla="*/ 408 h 442"/>
              <a:gd name="T14" fmla="*/ 33 w 441"/>
              <a:gd name="T15" fmla="*/ 408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42">
                <a:moveTo>
                  <a:pt x="33" y="408"/>
                </a:moveTo>
                <a:cubicBezTo>
                  <a:pt x="33" y="408"/>
                  <a:pt x="33" y="408"/>
                  <a:pt x="33" y="408"/>
                </a:cubicBezTo>
                <a:cubicBezTo>
                  <a:pt x="0" y="375"/>
                  <a:pt x="0" y="321"/>
                  <a:pt x="33" y="287"/>
                </a:cubicBezTo>
                <a:cubicBezTo>
                  <a:pt x="287" y="34"/>
                  <a:pt x="287" y="34"/>
                  <a:pt x="287" y="34"/>
                </a:cubicBezTo>
                <a:cubicBezTo>
                  <a:pt x="320" y="0"/>
                  <a:pt x="374" y="0"/>
                  <a:pt x="408" y="34"/>
                </a:cubicBezTo>
                <a:cubicBezTo>
                  <a:pt x="441" y="67"/>
                  <a:pt x="441" y="121"/>
                  <a:pt x="408" y="155"/>
                </a:cubicBezTo>
                <a:cubicBezTo>
                  <a:pt x="154" y="408"/>
                  <a:pt x="154" y="408"/>
                  <a:pt x="154" y="408"/>
                </a:cubicBezTo>
                <a:cubicBezTo>
                  <a:pt x="121" y="442"/>
                  <a:pt x="66" y="442"/>
                  <a:pt x="33" y="408"/>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1044575" y="3175001"/>
            <a:ext cx="2311400" cy="2222500"/>
          </a:xfrm>
          <a:custGeom>
            <a:avLst/>
            <a:gdLst>
              <a:gd name="T0" fmla="*/ 444 w 564"/>
              <a:gd name="T1" fmla="*/ 0 h 542"/>
              <a:gd name="T2" fmla="*/ 367 w 564"/>
              <a:gd name="T3" fmla="*/ 32 h 542"/>
              <a:gd name="T4" fmla="*/ 42 w 564"/>
              <a:gd name="T5" fmla="*/ 356 h 542"/>
              <a:gd name="T6" fmla="*/ 42 w 564"/>
              <a:gd name="T7" fmla="*/ 510 h 542"/>
              <a:gd name="T8" fmla="*/ 120 w 564"/>
              <a:gd name="T9" fmla="*/ 542 h 542"/>
              <a:gd name="T10" fmla="*/ 197 w 564"/>
              <a:gd name="T11" fmla="*/ 510 h 542"/>
              <a:gd name="T12" fmla="*/ 521 w 564"/>
              <a:gd name="T13" fmla="*/ 186 h 542"/>
              <a:gd name="T14" fmla="*/ 521 w 564"/>
              <a:gd name="T15" fmla="*/ 32 h 542"/>
              <a:gd name="T16" fmla="*/ 444 w 564"/>
              <a:gd name="T17"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42">
                <a:moveTo>
                  <a:pt x="444" y="0"/>
                </a:moveTo>
                <a:cubicBezTo>
                  <a:pt x="416" y="0"/>
                  <a:pt x="388" y="10"/>
                  <a:pt x="367" y="32"/>
                </a:cubicBezTo>
                <a:cubicBezTo>
                  <a:pt x="42" y="356"/>
                  <a:pt x="42" y="356"/>
                  <a:pt x="42" y="356"/>
                </a:cubicBezTo>
                <a:cubicBezTo>
                  <a:pt x="0" y="398"/>
                  <a:pt x="0" y="468"/>
                  <a:pt x="42" y="510"/>
                </a:cubicBezTo>
                <a:cubicBezTo>
                  <a:pt x="64" y="532"/>
                  <a:pt x="92" y="542"/>
                  <a:pt x="120" y="542"/>
                </a:cubicBezTo>
                <a:cubicBezTo>
                  <a:pt x="148" y="542"/>
                  <a:pt x="176" y="532"/>
                  <a:pt x="197" y="510"/>
                </a:cubicBezTo>
                <a:cubicBezTo>
                  <a:pt x="521" y="186"/>
                  <a:pt x="521" y="186"/>
                  <a:pt x="521" y="186"/>
                </a:cubicBezTo>
                <a:cubicBezTo>
                  <a:pt x="564" y="144"/>
                  <a:pt x="564" y="74"/>
                  <a:pt x="521" y="32"/>
                </a:cubicBezTo>
                <a:cubicBezTo>
                  <a:pt x="500" y="10"/>
                  <a:pt x="472" y="0"/>
                  <a:pt x="444"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7562850" y="2981326"/>
            <a:ext cx="1498600" cy="1497013"/>
          </a:xfrm>
          <a:custGeom>
            <a:avLst/>
            <a:gdLst>
              <a:gd name="T0" fmla="*/ 13 w 366"/>
              <a:gd name="T1" fmla="*/ 353 h 365"/>
              <a:gd name="T2" fmla="*/ 13 w 366"/>
              <a:gd name="T3" fmla="*/ 308 h 365"/>
              <a:gd name="T4" fmla="*/ 309 w 366"/>
              <a:gd name="T5" fmla="*/ 12 h 365"/>
              <a:gd name="T6" fmla="*/ 353 w 366"/>
              <a:gd name="T7" fmla="*/ 12 h 365"/>
              <a:gd name="T8" fmla="*/ 353 w 366"/>
              <a:gd name="T9" fmla="*/ 57 h 365"/>
              <a:gd name="T10" fmla="*/ 57 w 366"/>
              <a:gd name="T11" fmla="*/ 353 h 365"/>
              <a:gd name="T12" fmla="*/ 13 w 366"/>
              <a:gd name="T13" fmla="*/ 353 h 365"/>
            </a:gdLst>
            <a:ahLst/>
            <a:cxnLst>
              <a:cxn ang="0">
                <a:pos x="T0" y="T1"/>
              </a:cxn>
              <a:cxn ang="0">
                <a:pos x="T2" y="T3"/>
              </a:cxn>
              <a:cxn ang="0">
                <a:pos x="T4" y="T5"/>
              </a:cxn>
              <a:cxn ang="0">
                <a:pos x="T6" y="T7"/>
              </a:cxn>
              <a:cxn ang="0">
                <a:pos x="T8" y="T9"/>
              </a:cxn>
              <a:cxn ang="0">
                <a:pos x="T10" y="T11"/>
              </a:cxn>
              <a:cxn ang="0">
                <a:pos x="T12" y="T13"/>
              </a:cxn>
            </a:cxnLst>
            <a:rect l="0" t="0" r="r" b="b"/>
            <a:pathLst>
              <a:path w="366" h="365">
                <a:moveTo>
                  <a:pt x="13" y="353"/>
                </a:moveTo>
                <a:cubicBezTo>
                  <a:pt x="0" y="340"/>
                  <a:pt x="0" y="320"/>
                  <a:pt x="13" y="308"/>
                </a:cubicBezTo>
                <a:cubicBezTo>
                  <a:pt x="309" y="12"/>
                  <a:pt x="309" y="12"/>
                  <a:pt x="309" y="12"/>
                </a:cubicBezTo>
                <a:cubicBezTo>
                  <a:pt x="321" y="0"/>
                  <a:pt x="341" y="0"/>
                  <a:pt x="353" y="12"/>
                </a:cubicBezTo>
                <a:cubicBezTo>
                  <a:pt x="366" y="24"/>
                  <a:pt x="366" y="45"/>
                  <a:pt x="353" y="57"/>
                </a:cubicBezTo>
                <a:cubicBezTo>
                  <a:pt x="57" y="353"/>
                  <a:pt x="57" y="353"/>
                  <a:pt x="57" y="353"/>
                </a:cubicBezTo>
                <a:cubicBezTo>
                  <a:pt x="45" y="365"/>
                  <a:pt x="25" y="365"/>
                  <a:pt x="13" y="353"/>
                </a:cubicBezTo>
              </a:path>
            </a:pathLst>
          </a:custGeom>
          <a:solidFill>
            <a:srgbClr val="A2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Oval 11"/>
          <p:cNvSpPr>
            <a:spLocks noChangeArrowheads="1"/>
          </p:cNvSpPr>
          <p:nvPr/>
        </p:nvSpPr>
        <p:spPr bwMode="auto">
          <a:xfrm>
            <a:off x="7656512" y="2854326"/>
            <a:ext cx="139700" cy="144463"/>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Oval 12"/>
          <p:cNvSpPr>
            <a:spLocks noChangeArrowheads="1"/>
          </p:cNvSpPr>
          <p:nvPr/>
        </p:nvSpPr>
        <p:spPr bwMode="auto">
          <a:xfrm>
            <a:off x="8291512" y="817564"/>
            <a:ext cx="196850" cy="196850"/>
          </a:xfrm>
          <a:prstGeom prst="ellipse">
            <a:avLst/>
          </a:prstGeom>
          <a:solidFill>
            <a:srgbClr val="A1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Oval 13"/>
          <p:cNvSpPr>
            <a:spLocks noChangeArrowheads="1"/>
          </p:cNvSpPr>
          <p:nvPr/>
        </p:nvSpPr>
        <p:spPr bwMode="auto">
          <a:xfrm>
            <a:off x="8594725" y="5454651"/>
            <a:ext cx="455613" cy="450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3675062" y="592139"/>
            <a:ext cx="1806575" cy="1741488"/>
          </a:xfrm>
          <a:custGeom>
            <a:avLst/>
            <a:gdLst>
              <a:gd name="T0" fmla="*/ 347 w 441"/>
              <a:gd name="T1" fmla="*/ 0 h 425"/>
              <a:gd name="T2" fmla="*/ 287 w 441"/>
              <a:gd name="T3" fmla="*/ 25 h 425"/>
              <a:gd name="T4" fmla="*/ 33 w 441"/>
              <a:gd name="T5" fmla="*/ 279 h 425"/>
              <a:gd name="T6" fmla="*/ 33 w 441"/>
              <a:gd name="T7" fmla="*/ 400 h 425"/>
              <a:gd name="T8" fmla="*/ 33 w 441"/>
              <a:gd name="T9" fmla="*/ 400 h 425"/>
              <a:gd name="T10" fmla="*/ 94 w 441"/>
              <a:gd name="T11" fmla="*/ 425 h 425"/>
              <a:gd name="T12" fmla="*/ 154 w 441"/>
              <a:gd name="T13" fmla="*/ 400 h 425"/>
              <a:gd name="T14" fmla="*/ 408 w 441"/>
              <a:gd name="T15" fmla="*/ 146 h 425"/>
              <a:gd name="T16" fmla="*/ 408 w 441"/>
              <a:gd name="T17" fmla="*/ 25 h 425"/>
              <a:gd name="T18" fmla="*/ 347 w 441"/>
              <a:gd name="T1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425">
                <a:moveTo>
                  <a:pt x="347" y="0"/>
                </a:moveTo>
                <a:cubicBezTo>
                  <a:pt x="326" y="0"/>
                  <a:pt x="304" y="9"/>
                  <a:pt x="287" y="25"/>
                </a:cubicBezTo>
                <a:cubicBezTo>
                  <a:pt x="33" y="279"/>
                  <a:pt x="33" y="279"/>
                  <a:pt x="33" y="279"/>
                </a:cubicBezTo>
                <a:cubicBezTo>
                  <a:pt x="0" y="312"/>
                  <a:pt x="0" y="367"/>
                  <a:pt x="33" y="400"/>
                </a:cubicBezTo>
                <a:cubicBezTo>
                  <a:pt x="33" y="400"/>
                  <a:pt x="33" y="400"/>
                  <a:pt x="33" y="400"/>
                </a:cubicBezTo>
                <a:cubicBezTo>
                  <a:pt x="50" y="417"/>
                  <a:pt x="72" y="425"/>
                  <a:pt x="94" y="425"/>
                </a:cubicBezTo>
                <a:cubicBezTo>
                  <a:pt x="116" y="425"/>
                  <a:pt x="138" y="417"/>
                  <a:pt x="154" y="400"/>
                </a:cubicBezTo>
                <a:cubicBezTo>
                  <a:pt x="408" y="146"/>
                  <a:pt x="408" y="146"/>
                  <a:pt x="408" y="146"/>
                </a:cubicBezTo>
                <a:cubicBezTo>
                  <a:pt x="441" y="113"/>
                  <a:pt x="441" y="59"/>
                  <a:pt x="408" y="25"/>
                </a:cubicBezTo>
                <a:cubicBezTo>
                  <a:pt x="391" y="9"/>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352425" y="1416051"/>
            <a:ext cx="1806575" cy="1743075"/>
          </a:xfrm>
          <a:custGeom>
            <a:avLst/>
            <a:gdLst>
              <a:gd name="T0" fmla="*/ 347 w 441"/>
              <a:gd name="T1" fmla="*/ 0 h 425"/>
              <a:gd name="T2" fmla="*/ 287 w 441"/>
              <a:gd name="T3" fmla="*/ 25 h 425"/>
              <a:gd name="T4" fmla="*/ 33 w 441"/>
              <a:gd name="T5" fmla="*/ 279 h 425"/>
              <a:gd name="T6" fmla="*/ 33 w 441"/>
              <a:gd name="T7" fmla="*/ 400 h 425"/>
              <a:gd name="T8" fmla="*/ 94 w 441"/>
              <a:gd name="T9" fmla="*/ 425 h 425"/>
              <a:gd name="T10" fmla="*/ 154 w 441"/>
              <a:gd name="T11" fmla="*/ 400 h 425"/>
              <a:gd name="T12" fmla="*/ 408 w 441"/>
              <a:gd name="T13" fmla="*/ 146 h 425"/>
              <a:gd name="T14" fmla="*/ 408 w 441"/>
              <a:gd name="T15" fmla="*/ 25 h 425"/>
              <a:gd name="T16" fmla="*/ 347 w 441"/>
              <a:gd name="T1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5">
                <a:moveTo>
                  <a:pt x="347" y="0"/>
                </a:moveTo>
                <a:cubicBezTo>
                  <a:pt x="325" y="0"/>
                  <a:pt x="303" y="8"/>
                  <a:pt x="287" y="25"/>
                </a:cubicBezTo>
                <a:cubicBezTo>
                  <a:pt x="33" y="279"/>
                  <a:pt x="33" y="279"/>
                  <a:pt x="33" y="279"/>
                </a:cubicBezTo>
                <a:cubicBezTo>
                  <a:pt x="0" y="312"/>
                  <a:pt x="0" y="366"/>
                  <a:pt x="33" y="400"/>
                </a:cubicBezTo>
                <a:cubicBezTo>
                  <a:pt x="50" y="416"/>
                  <a:pt x="72" y="425"/>
                  <a:pt x="94" y="425"/>
                </a:cubicBezTo>
                <a:cubicBezTo>
                  <a:pt x="115" y="425"/>
                  <a:pt x="137" y="416"/>
                  <a:pt x="154" y="400"/>
                </a:cubicBezTo>
                <a:cubicBezTo>
                  <a:pt x="408" y="146"/>
                  <a:pt x="408" y="146"/>
                  <a:pt x="408" y="146"/>
                </a:cubicBezTo>
                <a:cubicBezTo>
                  <a:pt x="441" y="113"/>
                  <a:pt x="441" y="58"/>
                  <a:pt x="408" y="25"/>
                </a:cubicBezTo>
                <a:cubicBezTo>
                  <a:pt x="391" y="8"/>
                  <a:pt x="369" y="0"/>
                  <a:pt x="347"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9336087" y="3338514"/>
            <a:ext cx="1806575" cy="1738313"/>
          </a:xfrm>
          <a:custGeom>
            <a:avLst/>
            <a:gdLst>
              <a:gd name="T0" fmla="*/ 347 w 441"/>
              <a:gd name="T1" fmla="*/ 0 h 424"/>
              <a:gd name="T2" fmla="*/ 287 w 441"/>
              <a:gd name="T3" fmla="*/ 25 h 424"/>
              <a:gd name="T4" fmla="*/ 33 w 441"/>
              <a:gd name="T5" fmla="*/ 279 h 424"/>
              <a:gd name="T6" fmla="*/ 33 w 441"/>
              <a:gd name="T7" fmla="*/ 399 h 424"/>
              <a:gd name="T8" fmla="*/ 93 w 441"/>
              <a:gd name="T9" fmla="*/ 424 h 424"/>
              <a:gd name="T10" fmla="*/ 154 w 441"/>
              <a:gd name="T11" fmla="*/ 399 h 424"/>
              <a:gd name="T12" fmla="*/ 407 w 441"/>
              <a:gd name="T13" fmla="*/ 146 h 424"/>
              <a:gd name="T14" fmla="*/ 407 w 441"/>
              <a:gd name="T15" fmla="*/ 25 h 424"/>
              <a:gd name="T16" fmla="*/ 347 w 441"/>
              <a:gd name="T1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4">
                <a:moveTo>
                  <a:pt x="347" y="0"/>
                </a:moveTo>
                <a:cubicBezTo>
                  <a:pt x="325" y="0"/>
                  <a:pt x="303" y="8"/>
                  <a:pt x="287" y="25"/>
                </a:cubicBezTo>
                <a:cubicBezTo>
                  <a:pt x="33" y="279"/>
                  <a:pt x="33" y="279"/>
                  <a:pt x="33" y="279"/>
                </a:cubicBezTo>
                <a:cubicBezTo>
                  <a:pt x="0" y="312"/>
                  <a:pt x="0" y="366"/>
                  <a:pt x="33" y="399"/>
                </a:cubicBezTo>
                <a:cubicBezTo>
                  <a:pt x="49" y="416"/>
                  <a:pt x="71" y="424"/>
                  <a:pt x="93" y="424"/>
                </a:cubicBezTo>
                <a:cubicBezTo>
                  <a:pt x="115" y="424"/>
                  <a:pt x="137" y="416"/>
                  <a:pt x="154" y="399"/>
                </a:cubicBezTo>
                <a:cubicBezTo>
                  <a:pt x="407" y="146"/>
                  <a:pt x="407" y="146"/>
                  <a:pt x="407" y="146"/>
                </a:cubicBezTo>
                <a:cubicBezTo>
                  <a:pt x="441" y="112"/>
                  <a:pt x="441" y="58"/>
                  <a:pt x="407" y="25"/>
                </a:cubicBezTo>
                <a:cubicBezTo>
                  <a:pt x="391" y="8"/>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7050087" y="4622801"/>
            <a:ext cx="1262063" cy="1262063"/>
          </a:xfrm>
          <a:custGeom>
            <a:avLst/>
            <a:gdLst>
              <a:gd name="T0" fmla="*/ 23 w 308"/>
              <a:gd name="T1" fmla="*/ 284 h 308"/>
              <a:gd name="T2" fmla="*/ 23 w 308"/>
              <a:gd name="T3" fmla="*/ 284 h 308"/>
              <a:gd name="T4" fmla="*/ 23 w 308"/>
              <a:gd name="T5" fmla="*/ 200 h 308"/>
              <a:gd name="T6" fmla="*/ 200 w 308"/>
              <a:gd name="T7" fmla="*/ 23 h 308"/>
              <a:gd name="T8" fmla="*/ 284 w 308"/>
              <a:gd name="T9" fmla="*/ 23 h 308"/>
              <a:gd name="T10" fmla="*/ 284 w 308"/>
              <a:gd name="T11" fmla="*/ 107 h 308"/>
              <a:gd name="T12" fmla="*/ 107 w 308"/>
              <a:gd name="T13" fmla="*/ 284 h 308"/>
              <a:gd name="T14" fmla="*/ 23 w 308"/>
              <a:gd name="T15" fmla="*/ 284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308">
                <a:moveTo>
                  <a:pt x="23" y="284"/>
                </a:moveTo>
                <a:cubicBezTo>
                  <a:pt x="23" y="284"/>
                  <a:pt x="23" y="284"/>
                  <a:pt x="23" y="284"/>
                </a:cubicBezTo>
                <a:cubicBezTo>
                  <a:pt x="0" y="261"/>
                  <a:pt x="0" y="223"/>
                  <a:pt x="23" y="200"/>
                </a:cubicBezTo>
                <a:cubicBezTo>
                  <a:pt x="200" y="23"/>
                  <a:pt x="200" y="23"/>
                  <a:pt x="200" y="23"/>
                </a:cubicBezTo>
                <a:cubicBezTo>
                  <a:pt x="223" y="0"/>
                  <a:pt x="261" y="0"/>
                  <a:pt x="284" y="23"/>
                </a:cubicBezTo>
                <a:cubicBezTo>
                  <a:pt x="308" y="46"/>
                  <a:pt x="308" y="84"/>
                  <a:pt x="284" y="107"/>
                </a:cubicBezTo>
                <a:cubicBezTo>
                  <a:pt x="107" y="284"/>
                  <a:pt x="107" y="284"/>
                  <a:pt x="107" y="284"/>
                </a:cubicBezTo>
                <a:cubicBezTo>
                  <a:pt x="84" y="308"/>
                  <a:pt x="46" y="308"/>
                  <a:pt x="23" y="284"/>
                </a:cubicBezTo>
                <a:close/>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3994150" y="3675064"/>
            <a:ext cx="2819400" cy="2735263"/>
          </a:xfrm>
          <a:custGeom>
            <a:avLst/>
            <a:gdLst>
              <a:gd name="T0" fmla="*/ 571 w 688"/>
              <a:gd name="T1" fmla="*/ 0 h 667"/>
              <a:gd name="T2" fmla="*/ 495 w 688"/>
              <a:gd name="T3" fmla="*/ 31 h 667"/>
              <a:gd name="T4" fmla="*/ 42 w 688"/>
              <a:gd name="T5" fmla="*/ 484 h 667"/>
              <a:gd name="T6" fmla="*/ 42 w 688"/>
              <a:gd name="T7" fmla="*/ 636 h 667"/>
              <a:gd name="T8" fmla="*/ 42 w 688"/>
              <a:gd name="T9" fmla="*/ 636 h 667"/>
              <a:gd name="T10" fmla="*/ 117 w 688"/>
              <a:gd name="T11" fmla="*/ 667 h 667"/>
              <a:gd name="T12" fmla="*/ 193 w 688"/>
              <a:gd name="T13" fmla="*/ 636 h 667"/>
              <a:gd name="T14" fmla="*/ 646 w 688"/>
              <a:gd name="T15" fmla="*/ 182 h 667"/>
              <a:gd name="T16" fmla="*/ 646 w 688"/>
              <a:gd name="T17" fmla="*/ 31 h 667"/>
              <a:gd name="T18" fmla="*/ 646 w 688"/>
              <a:gd name="T19" fmla="*/ 31 h 667"/>
              <a:gd name="T20" fmla="*/ 571 w 688"/>
              <a:gd name="T21"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667">
                <a:moveTo>
                  <a:pt x="571" y="0"/>
                </a:moveTo>
                <a:cubicBezTo>
                  <a:pt x="543" y="0"/>
                  <a:pt x="516" y="10"/>
                  <a:pt x="495" y="31"/>
                </a:cubicBezTo>
                <a:cubicBezTo>
                  <a:pt x="42" y="484"/>
                  <a:pt x="42" y="484"/>
                  <a:pt x="42" y="484"/>
                </a:cubicBezTo>
                <a:cubicBezTo>
                  <a:pt x="0" y="526"/>
                  <a:pt x="0" y="594"/>
                  <a:pt x="42" y="636"/>
                </a:cubicBezTo>
                <a:cubicBezTo>
                  <a:pt x="42" y="636"/>
                  <a:pt x="42" y="636"/>
                  <a:pt x="42" y="636"/>
                </a:cubicBezTo>
                <a:cubicBezTo>
                  <a:pt x="63" y="656"/>
                  <a:pt x="90" y="667"/>
                  <a:pt x="117" y="667"/>
                </a:cubicBezTo>
                <a:cubicBezTo>
                  <a:pt x="145" y="667"/>
                  <a:pt x="172" y="656"/>
                  <a:pt x="193" y="636"/>
                </a:cubicBezTo>
                <a:cubicBezTo>
                  <a:pt x="646" y="182"/>
                  <a:pt x="646" y="182"/>
                  <a:pt x="646" y="182"/>
                </a:cubicBezTo>
                <a:cubicBezTo>
                  <a:pt x="688" y="141"/>
                  <a:pt x="688" y="73"/>
                  <a:pt x="646" y="31"/>
                </a:cubicBezTo>
                <a:cubicBezTo>
                  <a:pt x="646" y="31"/>
                  <a:pt x="646" y="31"/>
                  <a:pt x="646" y="31"/>
                </a:cubicBezTo>
                <a:cubicBezTo>
                  <a:pt x="626" y="10"/>
                  <a:pt x="598" y="0"/>
                  <a:pt x="571"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5546725" y="3609976"/>
            <a:ext cx="2581275" cy="2549525"/>
          </a:xfrm>
          <a:custGeom>
            <a:avLst/>
            <a:gdLst>
              <a:gd name="T0" fmla="*/ 532 w 630"/>
              <a:gd name="T1" fmla="*/ 0 h 622"/>
              <a:gd name="T2" fmla="*/ 462 w 630"/>
              <a:gd name="T3" fmla="*/ 29 h 622"/>
              <a:gd name="T4" fmla="*/ 39 w 630"/>
              <a:gd name="T5" fmla="*/ 452 h 622"/>
              <a:gd name="T6" fmla="*/ 39 w 630"/>
              <a:gd name="T7" fmla="*/ 593 h 622"/>
              <a:gd name="T8" fmla="*/ 39 w 630"/>
              <a:gd name="T9" fmla="*/ 593 h 622"/>
              <a:gd name="T10" fmla="*/ 109 w 630"/>
              <a:gd name="T11" fmla="*/ 622 h 622"/>
              <a:gd name="T12" fmla="*/ 180 w 630"/>
              <a:gd name="T13" fmla="*/ 593 h 622"/>
              <a:gd name="T14" fmla="*/ 603 w 630"/>
              <a:gd name="T15" fmla="*/ 170 h 622"/>
              <a:gd name="T16" fmla="*/ 630 w 630"/>
              <a:gd name="T17" fmla="*/ 120 h 622"/>
              <a:gd name="T18" fmla="*/ 549 w 630"/>
              <a:gd name="T19" fmla="*/ 200 h 622"/>
              <a:gd name="T20" fmla="*/ 527 w 630"/>
              <a:gd name="T21" fmla="*/ 209 h 622"/>
              <a:gd name="T22" fmla="*/ 505 w 630"/>
              <a:gd name="T23" fmla="*/ 200 h 622"/>
              <a:gd name="T24" fmla="*/ 505 w 630"/>
              <a:gd name="T25" fmla="*/ 155 h 622"/>
              <a:gd name="T26" fmla="*/ 615 w 630"/>
              <a:gd name="T27" fmla="*/ 44 h 622"/>
              <a:gd name="T28" fmla="*/ 603 w 630"/>
              <a:gd name="T29" fmla="*/ 29 h 622"/>
              <a:gd name="T30" fmla="*/ 603 w 630"/>
              <a:gd name="T31" fmla="*/ 29 h 622"/>
              <a:gd name="T32" fmla="*/ 532 w 630"/>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0" h="622">
                <a:moveTo>
                  <a:pt x="532" y="0"/>
                </a:moveTo>
                <a:cubicBezTo>
                  <a:pt x="507" y="0"/>
                  <a:pt x="481" y="9"/>
                  <a:pt x="462" y="29"/>
                </a:cubicBezTo>
                <a:cubicBezTo>
                  <a:pt x="39" y="452"/>
                  <a:pt x="39" y="452"/>
                  <a:pt x="39" y="452"/>
                </a:cubicBezTo>
                <a:cubicBezTo>
                  <a:pt x="0" y="490"/>
                  <a:pt x="0" y="554"/>
                  <a:pt x="39" y="593"/>
                </a:cubicBezTo>
                <a:cubicBezTo>
                  <a:pt x="39" y="593"/>
                  <a:pt x="39" y="593"/>
                  <a:pt x="39" y="593"/>
                </a:cubicBezTo>
                <a:cubicBezTo>
                  <a:pt x="58" y="612"/>
                  <a:pt x="84" y="622"/>
                  <a:pt x="109" y="622"/>
                </a:cubicBezTo>
                <a:cubicBezTo>
                  <a:pt x="135" y="622"/>
                  <a:pt x="160" y="612"/>
                  <a:pt x="180" y="593"/>
                </a:cubicBezTo>
                <a:cubicBezTo>
                  <a:pt x="603" y="170"/>
                  <a:pt x="603" y="170"/>
                  <a:pt x="603" y="170"/>
                </a:cubicBezTo>
                <a:cubicBezTo>
                  <a:pt x="617" y="156"/>
                  <a:pt x="626" y="138"/>
                  <a:pt x="630" y="120"/>
                </a:cubicBezTo>
                <a:cubicBezTo>
                  <a:pt x="549" y="200"/>
                  <a:pt x="549" y="200"/>
                  <a:pt x="549" y="200"/>
                </a:cubicBezTo>
                <a:cubicBezTo>
                  <a:pt x="543" y="206"/>
                  <a:pt x="535" y="209"/>
                  <a:pt x="527" y="209"/>
                </a:cubicBezTo>
                <a:cubicBezTo>
                  <a:pt x="519" y="209"/>
                  <a:pt x="511" y="206"/>
                  <a:pt x="505" y="200"/>
                </a:cubicBezTo>
                <a:cubicBezTo>
                  <a:pt x="492" y="187"/>
                  <a:pt x="492" y="167"/>
                  <a:pt x="505" y="155"/>
                </a:cubicBezTo>
                <a:cubicBezTo>
                  <a:pt x="615" y="44"/>
                  <a:pt x="615" y="44"/>
                  <a:pt x="615" y="44"/>
                </a:cubicBezTo>
                <a:cubicBezTo>
                  <a:pt x="612" y="39"/>
                  <a:pt x="607" y="34"/>
                  <a:pt x="603" y="29"/>
                </a:cubicBezTo>
                <a:cubicBezTo>
                  <a:pt x="603" y="29"/>
                  <a:pt x="603" y="29"/>
                  <a:pt x="603" y="29"/>
                </a:cubicBezTo>
                <a:cubicBezTo>
                  <a:pt x="583" y="9"/>
                  <a:pt x="558" y="0"/>
                  <a:pt x="532"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7562850" y="3789364"/>
            <a:ext cx="585788" cy="677863"/>
          </a:xfrm>
          <a:custGeom>
            <a:avLst/>
            <a:gdLst>
              <a:gd name="T0" fmla="*/ 123 w 143"/>
              <a:gd name="T1" fmla="*/ 0 h 165"/>
              <a:gd name="T2" fmla="*/ 13 w 143"/>
              <a:gd name="T3" fmla="*/ 111 h 165"/>
              <a:gd name="T4" fmla="*/ 13 w 143"/>
              <a:gd name="T5" fmla="*/ 156 h 165"/>
              <a:gd name="T6" fmla="*/ 35 w 143"/>
              <a:gd name="T7" fmla="*/ 165 h 165"/>
              <a:gd name="T8" fmla="*/ 57 w 143"/>
              <a:gd name="T9" fmla="*/ 156 h 165"/>
              <a:gd name="T10" fmla="*/ 138 w 143"/>
              <a:gd name="T11" fmla="*/ 76 h 165"/>
              <a:gd name="T12" fmla="*/ 123 w 143"/>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43" h="165">
                <a:moveTo>
                  <a:pt x="123" y="0"/>
                </a:moveTo>
                <a:cubicBezTo>
                  <a:pt x="13" y="111"/>
                  <a:pt x="13" y="111"/>
                  <a:pt x="13" y="111"/>
                </a:cubicBezTo>
                <a:cubicBezTo>
                  <a:pt x="0" y="123"/>
                  <a:pt x="0" y="143"/>
                  <a:pt x="13" y="156"/>
                </a:cubicBezTo>
                <a:cubicBezTo>
                  <a:pt x="19" y="162"/>
                  <a:pt x="27" y="165"/>
                  <a:pt x="35" y="165"/>
                </a:cubicBezTo>
                <a:cubicBezTo>
                  <a:pt x="43" y="165"/>
                  <a:pt x="51" y="162"/>
                  <a:pt x="57" y="156"/>
                </a:cubicBezTo>
                <a:cubicBezTo>
                  <a:pt x="138" y="76"/>
                  <a:pt x="138" y="76"/>
                  <a:pt x="138" y="76"/>
                </a:cubicBezTo>
                <a:cubicBezTo>
                  <a:pt x="143" y="50"/>
                  <a:pt x="138" y="23"/>
                  <a:pt x="123" y="0"/>
                </a:cubicBezTo>
              </a:path>
            </a:pathLst>
          </a:custGeom>
          <a:solidFill>
            <a:srgbClr val="9F3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4714875" y="455614"/>
            <a:ext cx="2794000" cy="2735263"/>
          </a:xfrm>
          <a:custGeom>
            <a:avLst/>
            <a:gdLst>
              <a:gd name="T0" fmla="*/ 565 w 682"/>
              <a:gd name="T1" fmla="*/ 0 h 667"/>
              <a:gd name="T2" fmla="*/ 489 w 682"/>
              <a:gd name="T3" fmla="*/ 31 h 667"/>
              <a:gd name="T4" fmla="*/ 368 w 682"/>
              <a:gd name="T5" fmla="*/ 153 h 667"/>
              <a:gd name="T6" fmla="*/ 371 w 682"/>
              <a:gd name="T7" fmla="*/ 156 h 667"/>
              <a:gd name="T8" fmla="*/ 371 w 682"/>
              <a:gd name="T9" fmla="*/ 156 h 667"/>
              <a:gd name="T10" fmla="*/ 371 w 682"/>
              <a:gd name="T11" fmla="*/ 277 h 667"/>
              <a:gd name="T12" fmla="*/ 118 w 682"/>
              <a:gd name="T13" fmla="*/ 531 h 667"/>
              <a:gd name="T14" fmla="*/ 57 w 682"/>
              <a:gd name="T15" fmla="*/ 556 h 667"/>
              <a:gd name="T16" fmla="*/ 6 w 682"/>
              <a:gd name="T17" fmla="*/ 539 h 667"/>
              <a:gd name="T18" fmla="*/ 36 w 682"/>
              <a:gd name="T19" fmla="*/ 636 h 667"/>
              <a:gd name="T20" fmla="*/ 36 w 682"/>
              <a:gd name="T21" fmla="*/ 636 h 667"/>
              <a:gd name="T22" fmla="*/ 111 w 682"/>
              <a:gd name="T23" fmla="*/ 667 h 667"/>
              <a:gd name="T24" fmla="*/ 187 w 682"/>
              <a:gd name="T25" fmla="*/ 636 h 667"/>
              <a:gd name="T26" fmla="*/ 640 w 682"/>
              <a:gd name="T27" fmla="*/ 182 h 667"/>
              <a:gd name="T28" fmla="*/ 640 w 682"/>
              <a:gd name="T29" fmla="*/ 31 h 667"/>
              <a:gd name="T30" fmla="*/ 640 w 682"/>
              <a:gd name="T31" fmla="*/ 31 h 667"/>
              <a:gd name="T32" fmla="*/ 565 w 682"/>
              <a:gd name="T33"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 h="667">
                <a:moveTo>
                  <a:pt x="565" y="0"/>
                </a:moveTo>
                <a:cubicBezTo>
                  <a:pt x="537" y="0"/>
                  <a:pt x="510" y="11"/>
                  <a:pt x="489" y="31"/>
                </a:cubicBezTo>
                <a:cubicBezTo>
                  <a:pt x="368" y="153"/>
                  <a:pt x="368" y="153"/>
                  <a:pt x="368" y="153"/>
                </a:cubicBezTo>
                <a:cubicBezTo>
                  <a:pt x="369" y="154"/>
                  <a:pt x="370" y="155"/>
                  <a:pt x="371" y="156"/>
                </a:cubicBezTo>
                <a:cubicBezTo>
                  <a:pt x="371" y="156"/>
                  <a:pt x="371" y="156"/>
                  <a:pt x="371" y="156"/>
                </a:cubicBezTo>
                <a:cubicBezTo>
                  <a:pt x="405" y="189"/>
                  <a:pt x="405" y="244"/>
                  <a:pt x="371" y="277"/>
                </a:cubicBezTo>
                <a:cubicBezTo>
                  <a:pt x="118" y="531"/>
                  <a:pt x="118" y="531"/>
                  <a:pt x="118" y="531"/>
                </a:cubicBezTo>
                <a:cubicBezTo>
                  <a:pt x="101" y="547"/>
                  <a:pt x="79" y="556"/>
                  <a:pt x="57" y="556"/>
                </a:cubicBezTo>
                <a:cubicBezTo>
                  <a:pt x="39" y="556"/>
                  <a:pt x="21" y="550"/>
                  <a:pt x="6" y="539"/>
                </a:cubicBezTo>
                <a:cubicBezTo>
                  <a:pt x="0" y="573"/>
                  <a:pt x="9" y="610"/>
                  <a:pt x="36" y="636"/>
                </a:cubicBezTo>
                <a:cubicBezTo>
                  <a:pt x="36" y="636"/>
                  <a:pt x="36" y="636"/>
                  <a:pt x="36" y="636"/>
                </a:cubicBezTo>
                <a:cubicBezTo>
                  <a:pt x="56" y="657"/>
                  <a:pt x="84" y="667"/>
                  <a:pt x="111" y="667"/>
                </a:cubicBezTo>
                <a:cubicBezTo>
                  <a:pt x="139" y="667"/>
                  <a:pt x="166" y="657"/>
                  <a:pt x="187" y="636"/>
                </a:cubicBezTo>
                <a:cubicBezTo>
                  <a:pt x="640" y="182"/>
                  <a:pt x="640" y="182"/>
                  <a:pt x="640" y="182"/>
                </a:cubicBezTo>
                <a:cubicBezTo>
                  <a:pt x="682" y="141"/>
                  <a:pt x="682" y="73"/>
                  <a:pt x="640" y="31"/>
                </a:cubicBezTo>
                <a:cubicBezTo>
                  <a:pt x="640" y="31"/>
                  <a:pt x="640" y="31"/>
                  <a:pt x="640" y="31"/>
                </a:cubicBezTo>
                <a:cubicBezTo>
                  <a:pt x="619" y="11"/>
                  <a:pt x="592" y="0"/>
                  <a:pt x="565" y="0"/>
                </a:cubicBezTo>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740275" y="1084264"/>
            <a:ext cx="1635125" cy="1651000"/>
          </a:xfrm>
          <a:custGeom>
            <a:avLst/>
            <a:gdLst>
              <a:gd name="T0" fmla="*/ 362 w 399"/>
              <a:gd name="T1" fmla="*/ 0 h 403"/>
              <a:gd name="T2" fmla="*/ 30 w 399"/>
              <a:gd name="T3" fmla="*/ 332 h 403"/>
              <a:gd name="T4" fmla="*/ 0 w 399"/>
              <a:gd name="T5" fmla="*/ 386 h 403"/>
              <a:gd name="T6" fmla="*/ 51 w 399"/>
              <a:gd name="T7" fmla="*/ 403 h 403"/>
              <a:gd name="T8" fmla="*/ 112 w 399"/>
              <a:gd name="T9" fmla="*/ 378 h 403"/>
              <a:gd name="T10" fmla="*/ 365 w 399"/>
              <a:gd name="T11" fmla="*/ 124 h 403"/>
              <a:gd name="T12" fmla="*/ 365 w 399"/>
              <a:gd name="T13" fmla="*/ 3 h 403"/>
              <a:gd name="T14" fmla="*/ 365 w 399"/>
              <a:gd name="T15" fmla="*/ 3 h 403"/>
              <a:gd name="T16" fmla="*/ 362 w 39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403">
                <a:moveTo>
                  <a:pt x="362" y="0"/>
                </a:moveTo>
                <a:cubicBezTo>
                  <a:pt x="30" y="332"/>
                  <a:pt x="30" y="332"/>
                  <a:pt x="30" y="332"/>
                </a:cubicBezTo>
                <a:cubicBezTo>
                  <a:pt x="14" y="347"/>
                  <a:pt x="4" y="366"/>
                  <a:pt x="0" y="386"/>
                </a:cubicBezTo>
                <a:cubicBezTo>
                  <a:pt x="15" y="397"/>
                  <a:pt x="33" y="403"/>
                  <a:pt x="51" y="403"/>
                </a:cubicBezTo>
                <a:cubicBezTo>
                  <a:pt x="73" y="403"/>
                  <a:pt x="95" y="394"/>
                  <a:pt x="112" y="378"/>
                </a:cubicBezTo>
                <a:cubicBezTo>
                  <a:pt x="365" y="124"/>
                  <a:pt x="365" y="124"/>
                  <a:pt x="365" y="124"/>
                </a:cubicBezTo>
                <a:cubicBezTo>
                  <a:pt x="399" y="91"/>
                  <a:pt x="399" y="36"/>
                  <a:pt x="365" y="3"/>
                </a:cubicBezTo>
                <a:cubicBezTo>
                  <a:pt x="365" y="3"/>
                  <a:pt x="365" y="3"/>
                  <a:pt x="365" y="3"/>
                </a:cubicBezTo>
                <a:cubicBezTo>
                  <a:pt x="364" y="2"/>
                  <a:pt x="363" y="1"/>
                  <a:pt x="362" y="0"/>
                </a:cubicBezTo>
              </a:path>
            </a:pathLst>
          </a:custGeom>
          <a:solidFill>
            <a:srgbClr val="649F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3330575" y="3609976"/>
            <a:ext cx="2262188" cy="2238375"/>
          </a:xfrm>
          <a:custGeom>
            <a:avLst/>
            <a:gdLst>
              <a:gd name="T0" fmla="*/ 502 w 552"/>
              <a:gd name="T1" fmla="*/ 0 h 546"/>
              <a:gd name="T2" fmla="*/ 468 w 552"/>
              <a:gd name="T3" fmla="*/ 14 h 546"/>
              <a:gd name="T4" fmla="*/ 18 w 552"/>
              <a:gd name="T5" fmla="*/ 464 h 546"/>
              <a:gd name="T6" fmla="*/ 18 w 552"/>
              <a:gd name="T7" fmla="*/ 532 h 546"/>
              <a:gd name="T8" fmla="*/ 52 w 552"/>
              <a:gd name="T9" fmla="*/ 546 h 546"/>
              <a:gd name="T10" fmla="*/ 86 w 552"/>
              <a:gd name="T11" fmla="*/ 532 h 546"/>
              <a:gd name="T12" fmla="*/ 536 w 552"/>
              <a:gd name="T13" fmla="*/ 82 h 546"/>
              <a:gd name="T14" fmla="*/ 549 w 552"/>
              <a:gd name="T15" fmla="*/ 38 h 546"/>
              <a:gd name="T16" fmla="*/ 466 w 552"/>
              <a:gd name="T17" fmla="*/ 120 h 546"/>
              <a:gd name="T18" fmla="*/ 449 w 552"/>
              <a:gd name="T19" fmla="*/ 127 h 546"/>
              <a:gd name="T20" fmla="*/ 432 w 552"/>
              <a:gd name="T21" fmla="*/ 120 h 546"/>
              <a:gd name="T22" fmla="*/ 432 w 552"/>
              <a:gd name="T23" fmla="*/ 86 h 546"/>
              <a:gd name="T24" fmla="*/ 516 w 552"/>
              <a:gd name="T25" fmla="*/ 3 h 546"/>
              <a:gd name="T26" fmla="*/ 502 w 552"/>
              <a:gd name="T2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2" h="546">
                <a:moveTo>
                  <a:pt x="502" y="0"/>
                </a:moveTo>
                <a:cubicBezTo>
                  <a:pt x="489" y="0"/>
                  <a:pt x="477" y="5"/>
                  <a:pt x="468" y="14"/>
                </a:cubicBezTo>
                <a:cubicBezTo>
                  <a:pt x="18" y="464"/>
                  <a:pt x="18" y="464"/>
                  <a:pt x="18" y="464"/>
                </a:cubicBezTo>
                <a:cubicBezTo>
                  <a:pt x="0" y="482"/>
                  <a:pt x="0" y="513"/>
                  <a:pt x="18" y="532"/>
                </a:cubicBezTo>
                <a:cubicBezTo>
                  <a:pt x="28" y="541"/>
                  <a:pt x="40" y="546"/>
                  <a:pt x="52" y="546"/>
                </a:cubicBezTo>
                <a:cubicBezTo>
                  <a:pt x="65" y="546"/>
                  <a:pt x="77" y="541"/>
                  <a:pt x="86" y="532"/>
                </a:cubicBezTo>
                <a:cubicBezTo>
                  <a:pt x="536" y="82"/>
                  <a:pt x="536" y="82"/>
                  <a:pt x="536" y="82"/>
                </a:cubicBezTo>
                <a:cubicBezTo>
                  <a:pt x="548" y="70"/>
                  <a:pt x="552" y="54"/>
                  <a:pt x="549" y="38"/>
                </a:cubicBezTo>
                <a:cubicBezTo>
                  <a:pt x="466" y="120"/>
                  <a:pt x="466" y="120"/>
                  <a:pt x="466" y="120"/>
                </a:cubicBezTo>
                <a:cubicBezTo>
                  <a:pt x="462" y="125"/>
                  <a:pt x="455" y="127"/>
                  <a:pt x="449" y="127"/>
                </a:cubicBezTo>
                <a:cubicBezTo>
                  <a:pt x="443" y="127"/>
                  <a:pt x="437" y="125"/>
                  <a:pt x="432" y="120"/>
                </a:cubicBezTo>
                <a:cubicBezTo>
                  <a:pt x="423" y="111"/>
                  <a:pt x="423" y="96"/>
                  <a:pt x="432" y="86"/>
                </a:cubicBezTo>
                <a:cubicBezTo>
                  <a:pt x="516" y="3"/>
                  <a:pt x="516" y="3"/>
                  <a:pt x="516" y="3"/>
                </a:cubicBezTo>
                <a:cubicBezTo>
                  <a:pt x="511" y="1"/>
                  <a:pt x="507" y="0"/>
                  <a:pt x="502"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5445125" y="1128714"/>
            <a:ext cx="2638425" cy="2636838"/>
          </a:xfrm>
          <a:custGeom>
            <a:avLst/>
            <a:gdLst>
              <a:gd name="T0" fmla="*/ 618 w 644"/>
              <a:gd name="T1" fmla="*/ 0 h 643"/>
              <a:gd name="T2" fmla="*/ 601 w 644"/>
              <a:gd name="T3" fmla="*/ 7 h 643"/>
              <a:gd name="T4" fmla="*/ 0 w 644"/>
              <a:gd name="T5" fmla="*/ 608 h 643"/>
              <a:gd name="T6" fmla="*/ 20 w 644"/>
              <a:gd name="T7" fmla="*/ 619 h 643"/>
              <a:gd name="T8" fmla="*/ 33 w 644"/>
              <a:gd name="T9" fmla="*/ 643 h 643"/>
              <a:gd name="T10" fmla="*/ 635 w 644"/>
              <a:gd name="T11" fmla="*/ 41 h 643"/>
              <a:gd name="T12" fmla="*/ 635 w 644"/>
              <a:gd name="T13" fmla="*/ 7 h 643"/>
              <a:gd name="T14" fmla="*/ 618 w 644"/>
              <a:gd name="T15" fmla="*/ 0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4" h="643">
                <a:moveTo>
                  <a:pt x="618" y="0"/>
                </a:moveTo>
                <a:cubicBezTo>
                  <a:pt x="611" y="0"/>
                  <a:pt x="605" y="2"/>
                  <a:pt x="601" y="7"/>
                </a:cubicBezTo>
                <a:cubicBezTo>
                  <a:pt x="0" y="608"/>
                  <a:pt x="0" y="608"/>
                  <a:pt x="0" y="608"/>
                </a:cubicBezTo>
                <a:cubicBezTo>
                  <a:pt x="7" y="610"/>
                  <a:pt x="14" y="614"/>
                  <a:pt x="20" y="619"/>
                </a:cubicBezTo>
                <a:cubicBezTo>
                  <a:pt x="26" y="626"/>
                  <a:pt x="31" y="634"/>
                  <a:pt x="33" y="643"/>
                </a:cubicBezTo>
                <a:cubicBezTo>
                  <a:pt x="635" y="41"/>
                  <a:pt x="635" y="41"/>
                  <a:pt x="635" y="41"/>
                </a:cubicBezTo>
                <a:cubicBezTo>
                  <a:pt x="644" y="32"/>
                  <a:pt x="644" y="16"/>
                  <a:pt x="635" y="7"/>
                </a:cubicBezTo>
                <a:cubicBezTo>
                  <a:pt x="630" y="2"/>
                  <a:pt x="624" y="0"/>
                  <a:pt x="618"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5064125" y="3621089"/>
            <a:ext cx="515938" cy="509588"/>
          </a:xfrm>
          <a:custGeom>
            <a:avLst/>
            <a:gdLst>
              <a:gd name="T0" fmla="*/ 93 w 126"/>
              <a:gd name="T1" fmla="*/ 0 h 124"/>
              <a:gd name="T2" fmla="*/ 9 w 126"/>
              <a:gd name="T3" fmla="*/ 83 h 124"/>
              <a:gd name="T4" fmla="*/ 9 w 126"/>
              <a:gd name="T5" fmla="*/ 117 h 124"/>
              <a:gd name="T6" fmla="*/ 26 w 126"/>
              <a:gd name="T7" fmla="*/ 124 h 124"/>
              <a:gd name="T8" fmla="*/ 43 w 126"/>
              <a:gd name="T9" fmla="*/ 117 h 124"/>
              <a:gd name="T10" fmla="*/ 126 w 126"/>
              <a:gd name="T11" fmla="*/ 35 h 124"/>
              <a:gd name="T12" fmla="*/ 113 w 126"/>
              <a:gd name="T13" fmla="*/ 11 h 124"/>
              <a:gd name="T14" fmla="*/ 93 w 126"/>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4">
                <a:moveTo>
                  <a:pt x="93" y="0"/>
                </a:moveTo>
                <a:cubicBezTo>
                  <a:pt x="9" y="83"/>
                  <a:pt x="9" y="83"/>
                  <a:pt x="9" y="83"/>
                </a:cubicBezTo>
                <a:cubicBezTo>
                  <a:pt x="0" y="93"/>
                  <a:pt x="0" y="108"/>
                  <a:pt x="9" y="117"/>
                </a:cubicBezTo>
                <a:cubicBezTo>
                  <a:pt x="14" y="122"/>
                  <a:pt x="20" y="124"/>
                  <a:pt x="26" y="124"/>
                </a:cubicBezTo>
                <a:cubicBezTo>
                  <a:pt x="32" y="124"/>
                  <a:pt x="39" y="122"/>
                  <a:pt x="43" y="117"/>
                </a:cubicBezTo>
                <a:cubicBezTo>
                  <a:pt x="126" y="35"/>
                  <a:pt x="126" y="35"/>
                  <a:pt x="126" y="35"/>
                </a:cubicBezTo>
                <a:cubicBezTo>
                  <a:pt x="124" y="26"/>
                  <a:pt x="119" y="18"/>
                  <a:pt x="113" y="11"/>
                </a:cubicBezTo>
                <a:cubicBezTo>
                  <a:pt x="107" y="6"/>
                  <a:pt x="100" y="2"/>
                  <a:pt x="93" y="0"/>
                </a:cubicBezTo>
              </a:path>
            </a:pathLst>
          </a:custGeom>
          <a:solidFill>
            <a:srgbClr val="3E7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746125" y="3810001"/>
            <a:ext cx="3019425" cy="3001963"/>
          </a:xfrm>
          <a:custGeom>
            <a:avLst/>
            <a:gdLst>
              <a:gd name="T0" fmla="*/ 711 w 737"/>
              <a:gd name="T1" fmla="*/ 0 h 732"/>
              <a:gd name="T2" fmla="*/ 694 w 737"/>
              <a:gd name="T3" fmla="*/ 7 h 732"/>
              <a:gd name="T4" fmla="*/ 9 w 737"/>
              <a:gd name="T5" fmla="*/ 691 h 732"/>
              <a:gd name="T6" fmla="*/ 9 w 737"/>
              <a:gd name="T7" fmla="*/ 725 h 732"/>
              <a:gd name="T8" fmla="*/ 26 w 737"/>
              <a:gd name="T9" fmla="*/ 732 h 732"/>
              <a:gd name="T10" fmla="*/ 43 w 737"/>
              <a:gd name="T11" fmla="*/ 725 h 732"/>
              <a:gd name="T12" fmla="*/ 728 w 737"/>
              <a:gd name="T13" fmla="*/ 41 h 732"/>
              <a:gd name="T14" fmla="*/ 728 w 737"/>
              <a:gd name="T15" fmla="*/ 7 h 732"/>
              <a:gd name="T16" fmla="*/ 711 w 737"/>
              <a:gd name="T17" fmla="*/ 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7" h="732">
                <a:moveTo>
                  <a:pt x="711" y="0"/>
                </a:moveTo>
                <a:cubicBezTo>
                  <a:pt x="704" y="0"/>
                  <a:pt x="698" y="2"/>
                  <a:pt x="694" y="7"/>
                </a:cubicBezTo>
                <a:cubicBezTo>
                  <a:pt x="9" y="691"/>
                  <a:pt x="9" y="691"/>
                  <a:pt x="9" y="691"/>
                </a:cubicBezTo>
                <a:cubicBezTo>
                  <a:pt x="0" y="700"/>
                  <a:pt x="0" y="716"/>
                  <a:pt x="9" y="725"/>
                </a:cubicBezTo>
                <a:cubicBezTo>
                  <a:pt x="14" y="730"/>
                  <a:pt x="20" y="732"/>
                  <a:pt x="26" y="732"/>
                </a:cubicBezTo>
                <a:cubicBezTo>
                  <a:pt x="32" y="732"/>
                  <a:pt x="39" y="730"/>
                  <a:pt x="43" y="725"/>
                </a:cubicBezTo>
                <a:cubicBezTo>
                  <a:pt x="728" y="41"/>
                  <a:pt x="728" y="41"/>
                  <a:pt x="728" y="41"/>
                </a:cubicBezTo>
                <a:cubicBezTo>
                  <a:pt x="737" y="31"/>
                  <a:pt x="737" y="16"/>
                  <a:pt x="728" y="7"/>
                </a:cubicBezTo>
                <a:cubicBezTo>
                  <a:pt x="723" y="2"/>
                  <a:pt x="717" y="0"/>
                  <a:pt x="711"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2565400" y="1250951"/>
            <a:ext cx="879475" cy="885825"/>
          </a:xfrm>
          <a:custGeom>
            <a:avLst/>
            <a:gdLst>
              <a:gd name="T0" fmla="*/ 5 w 215"/>
              <a:gd name="T1" fmla="*/ 211 h 216"/>
              <a:gd name="T2" fmla="*/ 5 w 215"/>
              <a:gd name="T3" fmla="*/ 211 h 216"/>
              <a:gd name="T4" fmla="*/ 5 w 215"/>
              <a:gd name="T5" fmla="*/ 194 h 216"/>
              <a:gd name="T6" fmla="*/ 194 w 215"/>
              <a:gd name="T7" fmla="*/ 5 h 216"/>
              <a:gd name="T8" fmla="*/ 211 w 215"/>
              <a:gd name="T9" fmla="*/ 5 h 216"/>
              <a:gd name="T10" fmla="*/ 211 w 215"/>
              <a:gd name="T11" fmla="*/ 22 h 216"/>
              <a:gd name="T12" fmla="*/ 22 w 215"/>
              <a:gd name="T13" fmla="*/ 211 h 216"/>
              <a:gd name="T14" fmla="*/ 5 w 215"/>
              <a:gd name="T15" fmla="*/ 21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16">
                <a:moveTo>
                  <a:pt x="5" y="211"/>
                </a:moveTo>
                <a:cubicBezTo>
                  <a:pt x="5" y="211"/>
                  <a:pt x="5" y="211"/>
                  <a:pt x="5" y="211"/>
                </a:cubicBezTo>
                <a:cubicBezTo>
                  <a:pt x="0" y="206"/>
                  <a:pt x="0" y="199"/>
                  <a:pt x="5" y="194"/>
                </a:cubicBezTo>
                <a:cubicBezTo>
                  <a:pt x="194" y="5"/>
                  <a:pt x="194" y="5"/>
                  <a:pt x="194" y="5"/>
                </a:cubicBezTo>
                <a:cubicBezTo>
                  <a:pt x="198" y="0"/>
                  <a:pt x="206" y="0"/>
                  <a:pt x="211" y="5"/>
                </a:cubicBezTo>
                <a:cubicBezTo>
                  <a:pt x="215" y="10"/>
                  <a:pt x="215" y="17"/>
                  <a:pt x="211" y="22"/>
                </a:cubicBezTo>
                <a:cubicBezTo>
                  <a:pt x="22" y="211"/>
                  <a:pt x="22" y="211"/>
                  <a:pt x="22" y="211"/>
                </a:cubicBezTo>
                <a:cubicBezTo>
                  <a:pt x="17" y="216"/>
                  <a:pt x="9" y="216"/>
                  <a:pt x="5" y="211"/>
                </a:cubicBezTo>
                <a:close/>
              </a:path>
            </a:pathLst>
          </a:cu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7718425" y="4568826"/>
            <a:ext cx="1371600" cy="1370013"/>
          </a:xfrm>
          <a:custGeom>
            <a:avLst/>
            <a:gdLst>
              <a:gd name="T0" fmla="*/ 5 w 335"/>
              <a:gd name="T1" fmla="*/ 329 h 334"/>
              <a:gd name="T2" fmla="*/ 5 w 335"/>
              <a:gd name="T3" fmla="*/ 329 h 334"/>
              <a:gd name="T4" fmla="*/ 5 w 335"/>
              <a:gd name="T5" fmla="*/ 312 h 334"/>
              <a:gd name="T6" fmla="*/ 313 w 335"/>
              <a:gd name="T7" fmla="*/ 4 h 334"/>
              <a:gd name="T8" fmla="*/ 330 w 335"/>
              <a:gd name="T9" fmla="*/ 4 h 334"/>
              <a:gd name="T10" fmla="*/ 330 w 335"/>
              <a:gd name="T11" fmla="*/ 21 h 334"/>
              <a:gd name="T12" fmla="*/ 22 w 335"/>
              <a:gd name="T13" fmla="*/ 329 h 334"/>
              <a:gd name="T14" fmla="*/ 5 w 335"/>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4">
                <a:moveTo>
                  <a:pt x="5" y="329"/>
                </a:moveTo>
                <a:cubicBezTo>
                  <a:pt x="5" y="329"/>
                  <a:pt x="5" y="329"/>
                  <a:pt x="5" y="329"/>
                </a:cubicBezTo>
                <a:cubicBezTo>
                  <a:pt x="0" y="325"/>
                  <a:pt x="0" y="317"/>
                  <a:pt x="5" y="312"/>
                </a:cubicBezTo>
                <a:cubicBezTo>
                  <a:pt x="313" y="4"/>
                  <a:pt x="313" y="4"/>
                  <a:pt x="313" y="4"/>
                </a:cubicBezTo>
                <a:cubicBezTo>
                  <a:pt x="318" y="0"/>
                  <a:pt x="325" y="0"/>
                  <a:pt x="330" y="4"/>
                </a:cubicBezTo>
                <a:cubicBezTo>
                  <a:pt x="335" y="9"/>
                  <a:pt x="335" y="17"/>
                  <a:pt x="330" y="21"/>
                </a:cubicBezTo>
                <a:cubicBezTo>
                  <a:pt x="22" y="329"/>
                  <a:pt x="22" y="329"/>
                  <a:pt x="22" y="329"/>
                </a:cubicBezTo>
                <a:cubicBezTo>
                  <a:pt x="17" y="334"/>
                  <a:pt x="10" y="334"/>
                  <a:pt x="5"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9496425" y="2185989"/>
            <a:ext cx="1368425" cy="1370013"/>
          </a:xfrm>
          <a:custGeom>
            <a:avLst/>
            <a:gdLst>
              <a:gd name="T0" fmla="*/ 4 w 334"/>
              <a:gd name="T1" fmla="*/ 329 h 334"/>
              <a:gd name="T2" fmla="*/ 4 w 334"/>
              <a:gd name="T3" fmla="*/ 329 h 334"/>
              <a:gd name="T4" fmla="*/ 4 w 334"/>
              <a:gd name="T5" fmla="*/ 312 h 334"/>
              <a:gd name="T6" fmla="*/ 313 w 334"/>
              <a:gd name="T7" fmla="*/ 4 h 334"/>
              <a:gd name="T8" fmla="*/ 330 w 334"/>
              <a:gd name="T9" fmla="*/ 4 h 334"/>
              <a:gd name="T10" fmla="*/ 330 w 334"/>
              <a:gd name="T11" fmla="*/ 21 h 334"/>
              <a:gd name="T12" fmla="*/ 21 w 334"/>
              <a:gd name="T13" fmla="*/ 329 h 334"/>
              <a:gd name="T14" fmla="*/ 4 w 334"/>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29"/>
                </a:moveTo>
                <a:cubicBezTo>
                  <a:pt x="4" y="329"/>
                  <a:pt x="4" y="329"/>
                  <a:pt x="4" y="329"/>
                </a:cubicBezTo>
                <a:cubicBezTo>
                  <a:pt x="0" y="325"/>
                  <a:pt x="0" y="317"/>
                  <a:pt x="4" y="312"/>
                </a:cubicBezTo>
                <a:cubicBezTo>
                  <a:pt x="313" y="4"/>
                  <a:pt x="313" y="4"/>
                  <a:pt x="313" y="4"/>
                </a:cubicBezTo>
                <a:cubicBezTo>
                  <a:pt x="317" y="0"/>
                  <a:pt x="325" y="0"/>
                  <a:pt x="330" y="4"/>
                </a:cubicBezTo>
                <a:cubicBezTo>
                  <a:pt x="334" y="9"/>
                  <a:pt x="334" y="17"/>
                  <a:pt x="330" y="21"/>
                </a:cubicBezTo>
                <a:cubicBezTo>
                  <a:pt x="21" y="329"/>
                  <a:pt x="21" y="329"/>
                  <a:pt x="21" y="329"/>
                </a:cubicBezTo>
                <a:cubicBezTo>
                  <a:pt x="17" y="334"/>
                  <a:pt x="9" y="334"/>
                  <a:pt x="4"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7938" y="3646489"/>
            <a:ext cx="1368425" cy="1370013"/>
          </a:xfrm>
          <a:custGeom>
            <a:avLst/>
            <a:gdLst>
              <a:gd name="T0" fmla="*/ 4 w 334"/>
              <a:gd name="T1" fmla="*/ 330 h 334"/>
              <a:gd name="T2" fmla="*/ 4 w 334"/>
              <a:gd name="T3" fmla="*/ 330 h 334"/>
              <a:gd name="T4" fmla="*/ 4 w 334"/>
              <a:gd name="T5" fmla="*/ 313 h 334"/>
              <a:gd name="T6" fmla="*/ 312 w 334"/>
              <a:gd name="T7" fmla="*/ 4 h 334"/>
              <a:gd name="T8" fmla="*/ 329 w 334"/>
              <a:gd name="T9" fmla="*/ 4 h 334"/>
              <a:gd name="T10" fmla="*/ 329 w 334"/>
              <a:gd name="T11" fmla="*/ 21 h 334"/>
              <a:gd name="T12" fmla="*/ 21 w 334"/>
              <a:gd name="T13" fmla="*/ 330 h 334"/>
              <a:gd name="T14" fmla="*/ 4 w 334"/>
              <a:gd name="T15" fmla="*/ 330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30"/>
                </a:moveTo>
                <a:cubicBezTo>
                  <a:pt x="4" y="330"/>
                  <a:pt x="4" y="330"/>
                  <a:pt x="4" y="330"/>
                </a:cubicBezTo>
                <a:cubicBezTo>
                  <a:pt x="0" y="325"/>
                  <a:pt x="0" y="317"/>
                  <a:pt x="4" y="313"/>
                </a:cubicBezTo>
                <a:cubicBezTo>
                  <a:pt x="312" y="4"/>
                  <a:pt x="312" y="4"/>
                  <a:pt x="312" y="4"/>
                </a:cubicBezTo>
                <a:cubicBezTo>
                  <a:pt x="317" y="0"/>
                  <a:pt x="325" y="0"/>
                  <a:pt x="329" y="4"/>
                </a:cubicBezTo>
                <a:cubicBezTo>
                  <a:pt x="334" y="9"/>
                  <a:pt x="334" y="17"/>
                  <a:pt x="329" y="21"/>
                </a:cubicBezTo>
                <a:cubicBezTo>
                  <a:pt x="21" y="330"/>
                  <a:pt x="21" y="330"/>
                  <a:pt x="21" y="330"/>
                </a:cubicBezTo>
                <a:cubicBezTo>
                  <a:pt x="17" y="334"/>
                  <a:pt x="9" y="334"/>
                  <a:pt x="4" y="330"/>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7645400" y="2460626"/>
            <a:ext cx="1371600" cy="1374775"/>
          </a:xfrm>
          <a:custGeom>
            <a:avLst/>
            <a:gdLst>
              <a:gd name="T0" fmla="*/ 5 w 335"/>
              <a:gd name="T1" fmla="*/ 330 h 335"/>
              <a:gd name="T2" fmla="*/ 5 w 335"/>
              <a:gd name="T3" fmla="*/ 330 h 335"/>
              <a:gd name="T4" fmla="*/ 5 w 335"/>
              <a:gd name="T5" fmla="*/ 313 h 335"/>
              <a:gd name="T6" fmla="*/ 313 w 335"/>
              <a:gd name="T7" fmla="*/ 5 h 335"/>
              <a:gd name="T8" fmla="*/ 330 w 335"/>
              <a:gd name="T9" fmla="*/ 5 h 335"/>
              <a:gd name="T10" fmla="*/ 330 w 335"/>
              <a:gd name="T11" fmla="*/ 22 h 335"/>
              <a:gd name="T12" fmla="*/ 22 w 335"/>
              <a:gd name="T13" fmla="*/ 330 h 335"/>
              <a:gd name="T14" fmla="*/ 5 w 335"/>
              <a:gd name="T15" fmla="*/ 330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5">
                <a:moveTo>
                  <a:pt x="5" y="330"/>
                </a:moveTo>
                <a:cubicBezTo>
                  <a:pt x="5" y="330"/>
                  <a:pt x="5" y="330"/>
                  <a:pt x="5" y="330"/>
                </a:cubicBezTo>
                <a:cubicBezTo>
                  <a:pt x="0" y="326"/>
                  <a:pt x="0" y="318"/>
                  <a:pt x="5" y="313"/>
                </a:cubicBezTo>
                <a:cubicBezTo>
                  <a:pt x="313" y="5"/>
                  <a:pt x="313" y="5"/>
                  <a:pt x="313" y="5"/>
                </a:cubicBezTo>
                <a:cubicBezTo>
                  <a:pt x="318" y="0"/>
                  <a:pt x="325" y="0"/>
                  <a:pt x="330" y="5"/>
                </a:cubicBezTo>
                <a:cubicBezTo>
                  <a:pt x="335" y="10"/>
                  <a:pt x="335" y="17"/>
                  <a:pt x="330" y="22"/>
                </a:cubicBezTo>
                <a:cubicBezTo>
                  <a:pt x="22" y="330"/>
                  <a:pt x="22" y="330"/>
                  <a:pt x="22" y="330"/>
                </a:cubicBezTo>
                <a:cubicBezTo>
                  <a:pt x="17" y="335"/>
                  <a:pt x="10" y="335"/>
                  <a:pt x="5" y="330"/>
                </a:cubicBezTo>
                <a:close/>
              </a:path>
            </a:pathLst>
          </a:custGeom>
          <a:solidFill>
            <a:srgbClr val="F6CE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Oval 32"/>
          <p:cNvSpPr>
            <a:spLocks noChangeArrowheads="1"/>
          </p:cNvSpPr>
          <p:nvPr/>
        </p:nvSpPr>
        <p:spPr bwMode="auto">
          <a:xfrm>
            <a:off x="4084637" y="776289"/>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Oval 33"/>
          <p:cNvSpPr>
            <a:spLocks noChangeArrowheads="1"/>
          </p:cNvSpPr>
          <p:nvPr/>
        </p:nvSpPr>
        <p:spPr bwMode="auto">
          <a:xfrm>
            <a:off x="-4763" y="3695701"/>
            <a:ext cx="196850" cy="196850"/>
          </a:xfrm>
          <a:prstGeom prst="ellipse">
            <a:avLst/>
          </a:pr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Oval 34"/>
          <p:cNvSpPr>
            <a:spLocks noChangeArrowheads="1"/>
          </p:cNvSpPr>
          <p:nvPr/>
        </p:nvSpPr>
        <p:spPr bwMode="auto">
          <a:xfrm>
            <a:off x="9983787" y="1968501"/>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Oval 35"/>
          <p:cNvSpPr>
            <a:spLocks noChangeArrowheads="1"/>
          </p:cNvSpPr>
          <p:nvPr/>
        </p:nvSpPr>
        <p:spPr bwMode="auto">
          <a:xfrm>
            <a:off x="8143875" y="6081714"/>
            <a:ext cx="201613" cy="196850"/>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Oval 36"/>
          <p:cNvSpPr>
            <a:spLocks noChangeArrowheads="1"/>
          </p:cNvSpPr>
          <p:nvPr/>
        </p:nvSpPr>
        <p:spPr bwMode="auto">
          <a:xfrm>
            <a:off x="2252662" y="1862139"/>
            <a:ext cx="98425" cy="98425"/>
          </a:xfrm>
          <a:prstGeom prst="ellipse">
            <a:avLst/>
          </a:pr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Oval 37"/>
          <p:cNvSpPr>
            <a:spLocks noChangeArrowheads="1"/>
          </p:cNvSpPr>
          <p:nvPr/>
        </p:nvSpPr>
        <p:spPr bwMode="auto">
          <a:xfrm>
            <a:off x="2809875" y="1017589"/>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Oval 38"/>
          <p:cNvSpPr>
            <a:spLocks noChangeArrowheads="1"/>
          </p:cNvSpPr>
          <p:nvPr/>
        </p:nvSpPr>
        <p:spPr bwMode="auto">
          <a:xfrm>
            <a:off x="230187" y="1431926"/>
            <a:ext cx="314325"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Oval 39"/>
          <p:cNvSpPr>
            <a:spLocks noChangeArrowheads="1"/>
          </p:cNvSpPr>
          <p:nvPr/>
        </p:nvSpPr>
        <p:spPr bwMode="auto">
          <a:xfrm>
            <a:off x="9823450" y="1017589"/>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Oval 40"/>
          <p:cNvSpPr>
            <a:spLocks noChangeArrowheads="1"/>
          </p:cNvSpPr>
          <p:nvPr/>
        </p:nvSpPr>
        <p:spPr bwMode="auto">
          <a:xfrm>
            <a:off x="2125662" y="800101"/>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Oval 41"/>
          <p:cNvSpPr>
            <a:spLocks noChangeArrowheads="1"/>
          </p:cNvSpPr>
          <p:nvPr/>
        </p:nvSpPr>
        <p:spPr bwMode="auto">
          <a:xfrm>
            <a:off x="1622425" y="3076576"/>
            <a:ext cx="147638" cy="147638"/>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Oval 42"/>
          <p:cNvSpPr>
            <a:spLocks noChangeArrowheads="1"/>
          </p:cNvSpPr>
          <p:nvPr/>
        </p:nvSpPr>
        <p:spPr bwMode="auto">
          <a:xfrm>
            <a:off x="8975725" y="3944939"/>
            <a:ext cx="147638" cy="147638"/>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Oval 43"/>
          <p:cNvSpPr>
            <a:spLocks noChangeArrowheads="1"/>
          </p:cNvSpPr>
          <p:nvPr/>
        </p:nvSpPr>
        <p:spPr bwMode="auto">
          <a:xfrm>
            <a:off x="2379662" y="5322889"/>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Oval 44"/>
          <p:cNvSpPr>
            <a:spLocks noChangeArrowheads="1"/>
          </p:cNvSpPr>
          <p:nvPr/>
        </p:nvSpPr>
        <p:spPr bwMode="auto">
          <a:xfrm>
            <a:off x="746125" y="5356226"/>
            <a:ext cx="147638" cy="147638"/>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8" name="矩形 47"/>
          <p:cNvSpPr/>
          <p:nvPr/>
        </p:nvSpPr>
        <p:spPr>
          <a:xfrm>
            <a:off x="2442369" y="1286656"/>
            <a:ext cx="7307262" cy="4284689"/>
          </a:xfrm>
          <a:prstGeom prst="rect">
            <a:avLst/>
          </a:prstGeom>
          <a:solidFill>
            <a:schemeClr val="bg1"/>
          </a:solidFill>
          <a:ln>
            <a:noFill/>
          </a:ln>
          <a:effectLst>
            <a:outerShdw blurRad="127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5" name="组合 54"/>
          <p:cNvGrpSpPr/>
          <p:nvPr/>
        </p:nvGrpSpPr>
        <p:grpSpPr>
          <a:xfrm>
            <a:off x="5424205" y="1288186"/>
            <a:ext cx="1343591" cy="680315"/>
            <a:chOff x="0" y="-20638"/>
            <a:chExt cx="8126927" cy="630238"/>
          </a:xfrm>
        </p:grpSpPr>
        <p:sp>
          <p:nvSpPr>
            <p:cNvPr id="57" name="Rectangle 34"/>
            <p:cNvSpPr>
              <a:spLocks noChangeArrowheads="1"/>
            </p:cNvSpPr>
            <p:nvPr/>
          </p:nvSpPr>
          <p:spPr bwMode="auto">
            <a:xfrm>
              <a:off x="0" y="-20638"/>
              <a:ext cx="2030120" cy="630238"/>
            </a:xfrm>
            <a:prstGeom prst="rect">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8" name="Rectangle 35"/>
            <p:cNvSpPr>
              <a:spLocks noChangeArrowheads="1"/>
            </p:cNvSpPr>
            <p:nvPr/>
          </p:nvSpPr>
          <p:spPr bwMode="auto">
            <a:xfrm>
              <a:off x="2030120" y="-20638"/>
              <a:ext cx="2030120" cy="630238"/>
            </a:xfrm>
            <a:prstGeom prst="rect">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9" name="Rectangle 36"/>
            <p:cNvSpPr>
              <a:spLocks noChangeArrowheads="1"/>
            </p:cNvSpPr>
            <p:nvPr/>
          </p:nvSpPr>
          <p:spPr bwMode="auto">
            <a:xfrm>
              <a:off x="4060241" y="-20638"/>
              <a:ext cx="2034954" cy="630238"/>
            </a:xfrm>
            <a:prstGeom prst="rect">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0" name="Rectangle 37"/>
            <p:cNvSpPr>
              <a:spLocks noChangeArrowheads="1"/>
            </p:cNvSpPr>
            <p:nvPr/>
          </p:nvSpPr>
          <p:spPr bwMode="auto">
            <a:xfrm>
              <a:off x="6095195" y="-20638"/>
              <a:ext cx="2031732" cy="630238"/>
            </a:xfrm>
            <a:prstGeom prst="rect">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2" name="矩形 1"/>
          <p:cNvSpPr/>
          <p:nvPr/>
        </p:nvSpPr>
        <p:spPr>
          <a:xfrm>
            <a:off x="5424204" y="2057399"/>
            <a:ext cx="1343592" cy="1079503"/>
          </a:xfrm>
          <a:prstGeom prst="rect">
            <a:avLst/>
          </a:prstGeom>
          <a:solidFill>
            <a:srgbClr val="04B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cs typeface="+mn-ea"/>
                <a:sym typeface="+mn-lt"/>
              </a:rPr>
              <a:t>03</a:t>
            </a:r>
            <a:endParaRPr lang="zh-CN" altLang="en-US" sz="4000">
              <a:cs typeface="+mn-ea"/>
              <a:sym typeface="+mn-lt"/>
            </a:endParaRPr>
          </a:p>
        </p:txBody>
      </p:sp>
      <p:sp>
        <p:nvSpPr>
          <p:cNvPr id="53" name="矩形 52"/>
          <p:cNvSpPr/>
          <p:nvPr/>
        </p:nvSpPr>
        <p:spPr>
          <a:xfrm>
            <a:off x="2810510" y="3224530"/>
            <a:ext cx="6685915" cy="2245360"/>
          </a:xfrm>
          <a:prstGeom prst="rect">
            <a:avLst/>
          </a:prstGeom>
        </p:spPr>
        <p:txBody>
          <a:bodyPr wrap="square">
            <a:spAutoFit/>
          </a:bodyPr>
          <a:lstStyle/>
          <a:p>
            <a:pPr algn="ctr"/>
            <a:r>
              <a:rPr lang="en-US" altLang="zh-CN" sz="2800" b="1" i="1" dirty="0">
                <a:solidFill>
                  <a:srgbClr val="C769D8"/>
                </a:solidFill>
                <a:latin typeface="Arial Bold Italic" panose="020B0604020202020204" charset="0"/>
                <a:cs typeface="Arial Bold Italic" panose="020B0604020202020204" charset="0"/>
                <a:sym typeface="+mn-lt"/>
              </a:rPr>
              <a:t>Психофизиологиялық даму үшке бөлінеді:</a:t>
            </a:r>
          </a:p>
          <a:p>
            <a:pPr algn="ctr"/>
            <a:r>
              <a:rPr lang="en-US" altLang="zh-CN" sz="2800" b="1" i="1" dirty="0">
                <a:solidFill>
                  <a:schemeClr val="tx1">
                    <a:lumMod val="75000"/>
                    <a:lumOff val="25000"/>
                  </a:schemeClr>
                </a:solidFill>
                <a:latin typeface="Arial Bold Italic" panose="020B0604020202020204" charset="0"/>
                <a:cs typeface="Arial Bold Italic" panose="020B0604020202020204" charset="0"/>
                <a:sym typeface="+mn-lt"/>
              </a:rPr>
              <a:t>1.Бақыру ( жылау)</a:t>
            </a:r>
          </a:p>
          <a:p>
            <a:pPr algn="ctr"/>
            <a:r>
              <a:rPr lang="en-US" altLang="zh-CN" sz="2800" b="1" i="1" dirty="0">
                <a:solidFill>
                  <a:schemeClr val="tx1">
                    <a:lumMod val="75000"/>
                    <a:lumOff val="25000"/>
                  </a:schemeClr>
                </a:solidFill>
                <a:latin typeface="Arial Bold Italic" panose="020B0604020202020204" charset="0"/>
                <a:cs typeface="Arial Bold Italic" panose="020B0604020202020204" charset="0"/>
                <a:sym typeface="+mn-lt"/>
              </a:rPr>
              <a:t>2.Былдырлауы</a:t>
            </a:r>
          </a:p>
          <a:p>
            <a:pPr algn="ctr"/>
            <a:r>
              <a:rPr lang="en-US" altLang="zh-CN" sz="2800" b="1" i="1" dirty="0">
                <a:solidFill>
                  <a:schemeClr val="tx1">
                    <a:lumMod val="75000"/>
                    <a:lumOff val="25000"/>
                  </a:schemeClr>
                </a:solidFill>
                <a:latin typeface="Arial Bold Italic" panose="020B0604020202020204" charset="0"/>
                <a:cs typeface="Arial Bold Italic" panose="020B0604020202020204" charset="0"/>
                <a:sym typeface="+mn-lt"/>
              </a:rPr>
              <a:t>3.Нағыз сөзі</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855912" y="4467226"/>
            <a:ext cx="1428750" cy="1422400"/>
          </a:xfrm>
          <a:custGeom>
            <a:avLst/>
            <a:gdLst>
              <a:gd name="T0" fmla="*/ 336 w 349"/>
              <a:gd name="T1" fmla="*/ 0 h 347"/>
              <a:gd name="T2" fmla="*/ 328 w 349"/>
              <a:gd name="T3" fmla="*/ 3 h 347"/>
              <a:gd name="T4" fmla="*/ 4 w 349"/>
              <a:gd name="T5" fmla="*/ 327 h 347"/>
              <a:gd name="T6" fmla="*/ 4 w 349"/>
              <a:gd name="T7" fmla="*/ 344 h 347"/>
              <a:gd name="T8" fmla="*/ 13 w 349"/>
              <a:gd name="T9" fmla="*/ 347 h 347"/>
              <a:gd name="T10" fmla="*/ 21 w 349"/>
              <a:gd name="T11" fmla="*/ 344 h 347"/>
              <a:gd name="T12" fmla="*/ 345 w 349"/>
              <a:gd name="T13" fmla="*/ 20 h 347"/>
              <a:gd name="T14" fmla="*/ 345 w 349"/>
              <a:gd name="T15" fmla="*/ 3 h 347"/>
              <a:gd name="T16" fmla="*/ 336 w 349"/>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7">
                <a:moveTo>
                  <a:pt x="336" y="0"/>
                </a:moveTo>
                <a:cubicBezTo>
                  <a:pt x="333" y="0"/>
                  <a:pt x="330" y="1"/>
                  <a:pt x="328" y="3"/>
                </a:cubicBezTo>
                <a:cubicBezTo>
                  <a:pt x="4" y="327"/>
                  <a:pt x="4" y="327"/>
                  <a:pt x="4" y="327"/>
                </a:cubicBezTo>
                <a:cubicBezTo>
                  <a:pt x="0" y="332"/>
                  <a:pt x="0" y="339"/>
                  <a:pt x="4" y="344"/>
                </a:cubicBezTo>
                <a:cubicBezTo>
                  <a:pt x="7" y="346"/>
                  <a:pt x="10" y="347"/>
                  <a:pt x="13" y="347"/>
                </a:cubicBezTo>
                <a:cubicBezTo>
                  <a:pt x="16" y="347"/>
                  <a:pt x="19" y="346"/>
                  <a:pt x="21" y="344"/>
                </a:cubicBezTo>
                <a:cubicBezTo>
                  <a:pt x="345" y="20"/>
                  <a:pt x="345" y="20"/>
                  <a:pt x="345" y="20"/>
                </a:cubicBezTo>
                <a:cubicBezTo>
                  <a:pt x="349" y="16"/>
                  <a:pt x="349" y="8"/>
                  <a:pt x="345" y="3"/>
                </a:cubicBezTo>
                <a:cubicBezTo>
                  <a:pt x="342" y="1"/>
                  <a:pt x="339" y="0"/>
                  <a:pt x="336" y="0"/>
                </a:cubicBezTo>
              </a:path>
            </a:pathLst>
          </a:cu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7889875" y="1677989"/>
            <a:ext cx="1446213" cy="1443038"/>
          </a:xfrm>
          <a:custGeom>
            <a:avLst/>
            <a:gdLst>
              <a:gd name="T0" fmla="*/ 16 w 353"/>
              <a:gd name="T1" fmla="*/ 337 h 352"/>
              <a:gd name="T2" fmla="*/ 16 w 353"/>
              <a:gd name="T3" fmla="*/ 337 h 352"/>
              <a:gd name="T4" fmla="*/ 16 w 353"/>
              <a:gd name="T5" fmla="*/ 279 h 352"/>
              <a:gd name="T6" fmla="*/ 279 w 353"/>
              <a:gd name="T7" fmla="*/ 16 h 352"/>
              <a:gd name="T8" fmla="*/ 337 w 353"/>
              <a:gd name="T9" fmla="*/ 16 h 352"/>
              <a:gd name="T10" fmla="*/ 337 w 353"/>
              <a:gd name="T11" fmla="*/ 74 h 352"/>
              <a:gd name="T12" fmla="*/ 74 w 353"/>
              <a:gd name="T13" fmla="*/ 337 h 352"/>
              <a:gd name="T14" fmla="*/ 16 w 353"/>
              <a:gd name="T15" fmla="*/ 337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52">
                <a:moveTo>
                  <a:pt x="16" y="337"/>
                </a:moveTo>
                <a:cubicBezTo>
                  <a:pt x="16" y="337"/>
                  <a:pt x="16" y="337"/>
                  <a:pt x="16" y="337"/>
                </a:cubicBezTo>
                <a:cubicBezTo>
                  <a:pt x="0" y="321"/>
                  <a:pt x="0" y="295"/>
                  <a:pt x="16" y="279"/>
                </a:cubicBezTo>
                <a:cubicBezTo>
                  <a:pt x="279" y="16"/>
                  <a:pt x="279" y="16"/>
                  <a:pt x="279" y="16"/>
                </a:cubicBezTo>
                <a:cubicBezTo>
                  <a:pt x="295" y="0"/>
                  <a:pt x="321" y="0"/>
                  <a:pt x="337" y="16"/>
                </a:cubicBezTo>
                <a:cubicBezTo>
                  <a:pt x="353" y="32"/>
                  <a:pt x="353" y="58"/>
                  <a:pt x="337" y="74"/>
                </a:cubicBezTo>
                <a:cubicBezTo>
                  <a:pt x="74" y="337"/>
                  <a:pt x="74" y="337"/>
                  <a:pt x="74" y="337"/>
                </a:cubicBezTo>
                <a:cubicBezTo>
                  <a:pt x="58" y="352"/>
                  <a:pt x="32" y="352"/>
                  <a:pt x="16" y="337"/>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4564062" y="960439"/>
            <a:ext cx="1811338" cy="1808163"/>
          </a:xfrm>
          <a:custGeom>
            <a:avLst/>
            <a:gdLst>
              <a:gd name="T0" fmla="*/ 34 w 442"/>
              <a:gd name="T1" fmla="*/ 408 h 441"/>
              <a:gd name="T2" fmla="*/ 34 w 442"/>
              <a:gd name="T3" fmla="*/ 287 h 441"/>
              <a:gd name="T4" fmla="*/ 287 w 442"/>
              <a:gd name="T5" fmla="*/ 33 h 441"/>
              <a:gd name="T6" fmla="*/ 408 w 442"/>
              <a:gd name="T7" fmla="*/ 33 h 441"/>
              <a:gd name="T8" fmla="*/ 408 w 442"/>
              <a:gd name="T9" fmla="*/ 33 h 441"/>
              <a:gd name="T10" fmla="*/ 408 w 442"/>
              <a:gd name="T11" fmla="*/ 154 h 441"/>
              <a:gd name="T12" fmla="*/ 155 w 442"/>
              <a:gd name="T13" fmla="*/ 408 h 441"/>
              <a:gd name="T14" fmla="*/ 34 w 442"/>
              <a:gd name="T15" fmla="*/ 408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41">
                <a:moveTo>
                  <a:pt x="34" y="408"/>
                </a:moveTo>
                <a:cubicBezTo>
                  <a:pt x="0" y="374"/>
                  <a:pt x="0" y="320"/>
                  <a:pt x="34" y="287"/>
                </a:cubicBezTo>
                <a:cubicBezTo>
                  <a:pt x="287" y="33"/>
                  <a:pt x="287" y="33"/>
                  <a:pt x="287" y="33"/>
                </a:cubicBezTo>
                <a:cubicBezTo>
                  <a:pt x="321" y="0"/>
                  <a:pt x="375" y="0"/>
                  <a:pt x="408" y="33"/>
                </a:cubicBezTo>
                <a:cubicBezTo>
                  <a:pt x="408" y="33"/>
                  <a:pt x="408" y="33"/>
                  <a:pt x="408" y="33"/>
                </a:cubicBezTo>
                <a:cubicBezTo>
                  <a:pt x="442" y="66"/>
                  <a:pt x="442" y="121"/>
                  <a:pt x="408" y="154"/>
                </a:cubicBezTo>
                <a:cubicBezTo>
                  <a:pt x="155" y="408"/>
                  <a:pt x="155" y="408"/>
                  <a:pt x="155" y="408"/>
                </a:cubicBezTo>
                <a:cubicBezTo>
                  <a:pt x="121" y="441"/>
                  <a:pt x="67" y="441"/>
                  <a:pt x="34" y="408"/>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10418762" y="9526"/>
            <a:ext cx="1806575" cy="1811338"/>
          </a:xfrm>
          <a:custGeom>
            <a:avLst/>
            <a:gdLst>
              <a:gd name="T0" fmla="*/ 33 w 441"/>
              <a:gd name="T1" fmla="*/ 408 h 442"/>
              <a:gd name="T2" fmla="*/ 33 w 441"/>
              <a:gd name="T3" fmla="*/ 408 h 442"/>
              <a:gd name="T4" fmla="*/ 33 w 441"/>
              <a:gd name="T5" fmla="*/ 287 h 442"/>
              <a:gd name="T6" fmla="*/ 287 w 441"/>
              <a:gd name="T7" fmla="*/ 34 h 442"/>
              <a:gd name="T8" fmla="*/ 408 w 441"/>
              <a:gd name="T9" fmla="*/ 34 h 442"/>
              <a:gd name="T10" fmla="*/ 408 w 441"/>
              <a:gd name="T11" fmla="*/ 155 h 442"/>
              <a:gd name="T12" fmla="*/ 154 w 441"/>
              <a:gd name="T13" fmla="*/ 408 h 442"/>
              <a:gd name="T14" fmla="*/ 33 w 441"/>
              <a:gd name="T15" fmla="*/ 408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42">
                <a:moveTo>
                  <a:pt x="33" y="408"/>
                </a:moveTo>
                <a:cubicBezTo>
                  <a:pt x="33" y="408"/>
                  <a:pt x="33" y="408"/>
                  <a:pt x="33" y="408"/>
                </a:cubicBezTo>
                <a:cubicBezTo>
                  <a:pt x="0" y="375"/>
                  <a:pt x="0" y="321"/>
                  <a:pt x="33" y="287"/>
                </a:cubicBezTo>
                <a:cubicBezTo>
                  <a:pt x="287" y="34"/>
                  <a:pt x="287" y="34"/>
                  <a:pt x="287" y="34"/>
                </a:cubicBezTo>
                <a:cubicBezTo>
                  <a:pt x="320" y="0"/>
                  <a:pt x="374" y="0"/>
                  <a:pt x="408" y="34"/>
                </a:cubicBezTo>
                <a:cubicBezTo>
                  <a:pt x="441" y="67"/>
                  <a:pt x="441" y="121"/>
                  <a:pt x="408" y="155"/>
                </a:cubicBezTo>
                <a:cubicBezTo>
                  <a:pt x="154" y="408"/>
                  <a:pt x="154" y="408"/>
                  <a:pt x="154" y="408"/>
                </a:cubicBezTo>
                <a:cubicBezTo>
                  <a:pt x="121" y="442"/>
                  <a:pt x="66" y="442"/>
                  <a:pt x="33" y="408"/>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1044575" y="3175001"/>
            <a:ext cx="2311400" cy="2222500"/>
          </a:xfrm>
          <a:custGeom>
            <a:avLst/>
            <a:gdLst>
              <a:gd name="T0" fmla="*/ 444 w 564"/>
              <a:gd name="T1" fmla="*/ 0 h 542"/>
              <a:gd name="T2" fmla="*/ 367 w 564"/>
              <a:gd name="T3" fmla="*/ 32 h 542"/>
              <a:gd name="T4" fmla="*/ 42 w 564"/>
              <a:gd name="T5" fmla="*/ 356 h 542"/>
              <a:gd name="T6" fmla="*/ 42 w 564"/>
              <a:gd name="T7" fmla="*/ 510 h 542"/>
              <a:gd name="T8" fmla="*/ 120 w 564"/>
              <a:gd name="T9" fmla="*/ 542 h 542"/>
              <a:gd name="T10" fmla="*/ 197 w 564"/>
              <a:gd name="T11" fmla="*/ 510 h 542"/>
              <a:gd name="T12" fmla="*/ 521 w 564"/>
              <a:gd name="T13" fmla="*/ 186 h 542"/>
              <a:gd name="T14" fmla="*/ 521 w 564"/>
              <a:gd name="T15" fmla="*/ 32 h 542"/>
              <a:gd name="T16" fmla="*/ 444 w 564"/>
              <a:gd name="T17"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42">
                <a:moveTo>
                  <a:pt x="444" y="0"/>
                </a:moveTo>
                <a:cubicBezTo>
                  <a:pt x="416" y="0"/>
                  <a:pt x="388" y="10"/>
                  <a:pt x="367" y="32"/>
                </a:cubicBezTo>
                <a:cubicBezTo>
                  <a:pt x="42" y="356"/>
                  <a:pt x="42" y="356"/>
                  <a:pt x="42" y="356"/>
                </a:cubicBezTo>
                <a:cubicBezTo>
                  <a:pt x="0" y="398"/>
                  <a:pt x="0" y="468"/>
                  <a:pt x="42" y="510"/>
                </a:cubicBezTo>
                <a:cubicBezTo>
                  <a:pt x="64" y="532"/>
                  <a:pt x="92" y="542"/>
                  <a:pt x="120" y="542"/>
                </a:cubicBezTo>
                <a:cubicBezTo>
                  <a:pt x="148" y="542"/>
                  <a:pt x="176" y="532"/>
                  <a:pt x="197" y="510"/>
                </a:cubicBezTo>
                <a:cubicBezTo>
                  <a:pt x="521" y="186"/>
                  <a:pt x="521" y="186"/>
                  <a:pt x="521" y="186"/>
                </a:cubicBezTo>
                <a:cubicBezTo>
                  <a:pt x="564" y="144"/>
                  <a:pt x="564" y="74"/>
                  <a:pt x="521" y="32"/>
                </a:cubicBezTo>
                <a:cubicBezTo>
                  <a:pt x="500" y="10"/>
                  <a:pt x="472" y="0"/>
                  <a:pt x="444"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7562850" y="2981326"/>
            <a:ext cx="1498600" cy="1497013"/>
          </a:xfrm>
          <a:custGeom>
            <a:avLst/>
            <a:gdLst>
              <a:gd name="T0" fmla="*/ 13 w 366"/>
              <a:gd name="T1" fmla="*/ 353 h 365"/>
              <a:gd name="T2" fmla="*/ 13 w 366"/>
              <a:gd name="T3" fmla="*/ 308 h 365"/>
              <a:gd name="T4" fmla="*/ 309 w 366"/>
              <a:gd name="T5" fmla="*/ 12 h 365"/>
              <a:gd name="T6" fmla="*/ 353 w 366"/>
              <a:gd name="T7" fmla="*/ 12 h 365"/>
              <a:gd name="T8" fmla="*/ 353 w 366"/>
              <a:gd name="T9" fmla="*/ 57 h 365"/>
              <a:gd name="T10" fmla="*/ 57 w 366"/>
              <a:gd name="T11" fmla="*/ 353 h 365"/>
              <a:gd name="T12" fmla="*/ 13 w 366"/>
              <a:gd name="T13" fmla="*/ 353 h 365"/>
            </a:gdLst>
            <a:ahLst/>
            <a:cxnLst>
              <a:cxn ang="0">
                <a:pos x="T0" y="T1"/>
              </a:cxn>
              <a:cxn ang="0">
                <a:pos x="T2" y="T3"/>
              </a:cxn>
              <a:cxn ang="0">
                <a:pos x="T4" y="T5"/>
              </a:cxn>
              <a:cxn ang="0">
                <a:pos x="T6" y="T7"/>
              </a:cxn>
              <a:cxn ang="0">
                <a:pos x="T8" y="T9"/>
              </a:cxn>
              <a:cxn ang="0">
                <a:pos x="T10" y="T11"/>
              </a:cxn>
              <a:cxn ang="0">
                <a:pos x="T12" y="T13"/>
              </a:cxn>
            </a:cxnLst>
            <a:rect l="0" t="0" r="r" b="b"/>
            <a:pathLst>
              <a:path w="366" h="365">
                <a:moveTo>
                  <a:pt x="13" y="353"/>
                </a:moveTo>
                <a:cubicBezTo>
                  <a:pt x="0" y="340"/>
                  <a:pt x="0" y="320"/>
                  <a:pt x="13" y="308"/>
                </a:cubicBezTo>
                <a:cubicBezTo>
                  <a:pt x="309" y="12"/>
                  <a:pt x="309" y="12"/>
                  <a:pt x="309" y="12"/>
                </a:cubicBezTo>
                <a:cubicBezTo>
                  <a:pt x="321" y="0"/>
                  <a:pt x="341" y="0"/>
                  <a:pt x="353" y="12"/>
                </a:cubicBezTo>
                <a:cubicBezTo>
                  <a:pt x="366" y="24"/>
                  <a:pt x="366" y="45"/>
                  <a:pt x="353" y="57"/>
                </a:cubicBezTo>
                <a:cubicBezTo>
                  <a:pt x="57" y="353"/>
                  <a:pt x="57" y="353"/>
                  <a:pt x="57" y="353"/>
                </a:cubicBezTo>
                <a:cubicBezTo>
                  <a:pt x="45" y="365"/>
                  <a:pt x="25" y="365"/>
                  <a:pt x="13" y="353"/>
                </a:cubicBezTo>
              </a:path>
            </a:pathLst>
          </a:custGeom>
          <a:solidFill>
            <a:srgbClr val="A2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Oval 11"/>
          <p:cNvSpPr>
            <a:spLocks noChangeArrowheads="1"/>
          </p:cNvSpPr>
          <p:nvPr/>
        </p:nvSpPr>
        <p:spPr bwMode="auto">
          <a:xfrm>
            <a:off x="7656512" y="2854326"/>
            <a:ext cx="139700" cy="144463"/>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Oval 12"/>
          <p:cNvSpPr>
            <a:spLocks noChangeArrowheads="1"/>
          </p:cNvSpPr>
          <p:nvPr/>
        </p:nvSpPr>
        <p:spPr bwMode="auto">
          <a:xfrm>
            <a:off x="8291512" y="817564"/>
            <a:ext cx="196850" cy="196850"/>
          </a:xfrm>
          <a:prstGeom prst="ellipse">
            <a:avLst/>
          </a:prstGeom>
          <a:solidFill>
            <a:srgbClr val="A1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Oval 13"/>
          <p:cNvSpPr>
            <a:spLocks noChangeArrowheads="1"/>
          </p:cNvSpPr>
          <p:nvPr/>
        </p:nvSpPr>
        <p:spPr bwMode="auto">
          <a:xfrm>
            <a:off x="8594725" y="5454651"/>
            <a:ext cx="455613" cy="450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3675062" y="592139"/>
            <a:ext cx="1806575" cy="1741488"/>
          </a:xfrm>
          <a:custGeom>
            <a:avLst/>
            <a:gdLst>
              <a:gd name="T0" fmla="*/ 347 w 441"/>
              <a:gd name="T1" fmla="*/ 0 h 425"/>
              <a:gd name="T2" fmla="*/ 287 w 441"/>
              <a:gd name="T3" fmla="*/ 25 h 425"/>
              <a:gd name="T4" fmla="*/ 33 w 441"/>
              <a:gd name="T5" fmla="*/ 279 h 425"/>
              <a:gd name="T6" fmla="*/ 33 w 441"/>
              <a:gd name="T7" fmla="*/ 400 h 425"/>
              <a:gd name="T8" fmla="*/ 33 w 441"/>
              <a:gd name="T9" fmla="*/ 400 h 425"/>
              <a:gd name="T10" fmla="*/ 94 w 441"/>
              <a:gd name="T11" fmla="*/ 425 h 425"/>
              <a:gd name="T12" fmla="*/ 154 w 441"/>
              <a:gd name="T13" fmla="*/ 400 h 425"/>
              <a:gd name="T14" fmla="*/ 408 w 441"/>
              <a:gd name="T15" fmla="*/ 146 h 425"/>
              <a:gd name="T16" fmla="*/ 408 w 441"/>
              <a:gd name="T17" fmla="*/ 25 h 425"/>
              <a:gd name="T18" fmla="*/ 347 w 441"/>
              <a:gd name="T1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425">
                <a:moveTo>
                  <a:pt x="347" y="0"/>
                </a:moveTo>
                <a:cubicBezTo>
                  <a:pt x="326" y="0"/>
                  <a:pt x="304" y="9"/>
                  <a:pt x="287" y="25"/>
                </a:cubicBezTo>
                <a:cubicBezTo>
                  <a:pt x="33" y="279"/>
                  <a:pt x="33" y="279"/>
                  <a:pt x="33" y="279"/>
                </a:cubicBezTo>
                <a:cubicBezTo>
                  <a:pt x="0" y="312"/>
                  <a:pt x="0" y="367"/>
                  <a:pt x="33" y="400"/>
                </a:cubicBezTo>
                <a:cubicBezTo>
                  <a:pt x="33" y="400"/>
                  <a:pt x="33" y="400"/>
                  <a:pt x="33" y="400"/>
                </a:cubicBezTo>
                <a:cubicBezTo>
                  <a:pt x="50" y="417"/>
                  <a:pt x="72" y="425"/>
                  <a:pt x="94" y="425"/>
                </a:cubicBezTo>
                <a:cubicBezTo>
                  <a:pt x="116" y="425"/>
                  <a:pt x="138" y="417"/>
                  <a:pt x="154" y="400"/>
                </a:cubicBezTo>
                <a:cubicBezTo>
                  <a:pt x="408" y="146"/>
                  <a:pt x="408" y="146"/>
                  <a:pt x="408" y="146"/>
                </a:cubicBezTo>
                <a:cubicBezTo>
                  <a:pt x="441" y="113"/>
                  <a:pt x="441" y="59"/>
                  <a:pt x="408" y="25"/>
                </a:cubicBezTo>
                <a:cubicBezTo>
                  <a:pt x="391" y="9"/>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352425" y="1416051"/>
            <a:ext cx="1806575" cy="1743075"/>
          </a:xfrm>
          <a:custGeom>
            <a:avLst/>
            <a:gdLst>
              <a:gd name="T0" fmla="*/ 347 w 441"/>
              <a:gd name="T1" fmla="*/ 0 h 425"/>
              <a:gd name="T2" fmla="*/ 287 w 441"/>
              <a:gd name="T3" fmla="*/ 25 h 425"/>
              <a:gd name="T4" fmla="*/ 33 w 441"/>
              <a:gd name="T5" fmla="*/ 279 h 425"/>
              <a:gd name="T6" fmla="*/ 33 w 441"/>
              <a:gd name="T7" fmla="*/ 400 h 425"/>
              <a:gd name="T8" fmla="*/ 94 w 441"/>
              <a:gd name="T9" fmla="*/ 425 h 425"/>
              <a:gd name="T10" fmla="*/ 154 w 441"/>
              <a:gd name="T11" fmla="*/ 400 h 425"/>
              <a:gd name="T12" fmla="*/ 408 w 441"/>
              <a:gd name="T13" fmla="*/ 146 h 425"/>
              <a:gd name="T14" fmla="*/ 408 w 441"/>
              <a:gd name="T15" fmla="*/ 25 h 425"/>
              <a:gd name="T16" fmla="*/ 347 w 441"/>
              <a:gd name="T1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5">
                <a:moveTo>
                  <a:pt x="347" y="0"/>
                </a:moveTo>
                <a:cubicBezTo>
                  <a:pt x="325" y="0"/>
                  <a:pt x="303" y="8"/>
                  <a:pt x="287" y="25"/>
                </a:cubicBezTo>
                <a:cubicBezTo>
                  <a:pt x="33" y="279"/>
                  <a:pt x="33" y="279"/>
                  <a:pt x="33" y="279"/>
                </a:cubicBezTo>
                <a:cubicBezTo>
                  <a:pt x="0" y="312"/>
                  <a:pt x="0" y="366"/>
                  <a:pt x="33" y="400"/>
                </a:cubicBezTo>
                <a:cubicBezTo>
                  <a:pt x="50" y="416"/>
                  <a:pt x="72" y="425"/>
                  <a:pt x="94" y="425"/>
                </a:cubicBezTo>
                <a:cubicBezTo>
                  <a:pt x="115" y="425"/>
                  <a:pt x="137" y="416"/>
                  <a:pt x="154" y="400"/>
                </a:cubicBezTo>
                <a:cubicBezTo>
                  <a:pt x="408" y="146"/>
                  <a:pt x="408" y="146"/>
                  <a:pt x="408" y="146"/>
                </a:cubicBezTo>
                <a:cubicBezTo>
                  <a:pt x="441" y="113"/>
                  <a:pt x="441" y="58"/>
                  <a:pt x="408" y="25"/>
                </a:cubicBezTo>
                <a:cubicBezTo>
                  <a:pt x="391" y="8"/>
                  <a:pt x="369" y="0"/>
                  <a:pt x="347"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9336087" y="3338514"/>
            <a:ext cx="1806575" cy="1738313"/>
          </a:xfrm>
          <a:custGeom>
            <a:avLst/>
            <a:gdLst>
              <a:gd name="T0" fmla="*/ 347 w 441"/>
              <a:gd name="T1" fmla="*/ 0 h 424"/>
              <a:gd name="T2" fmla="*/ 287 w 441"/>
              <a:gd name="T3" fmla="*/ 25 h 424"/>
              <a:gd name="T4" fmla="*/ 33 w 441"/>
              <a:gd name="T5" fmla="*/ 279 h 424"/>
              <a:gd name="T6" fmla="*/ 33 w 441"/>
              <a:gd name="T7" fmla="*/ 399 h 424"/>
              <a:gd name="T8" fmla="*/ 93 w 441"/>
              <a:gd name="T9" fmla="*/ 424 h 424"/>
              <a:gd name="T10" fmla="*/ 154 w 441"/>
              <a:gd name="T11" fmla="*/ 399 h 424"/>
              <a:gd name="T12" fmla="*/ 407 w 441"/>
              <a:gd name="T13" fmla="*/ 146 h 424"/>
              <a:gd name="T14" fmla="*/ 407 w 441"/>
              <a:gd name="T15" fmla="*/ 25 h 424"/>
              <a:gd name="T16" fmla="*/ 347 w 441"/>
              <a:gd name="T1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4">
                <a:moveTo>
                  <a:pt x="347" y="0"/>
                </a:moveTo>
                <a:cubicBezTo>
                  <a:pt x="325" y="0"/>
                  <a:pt x="303" y="8"/>
                  <a:pt x="287" y="25"/>
                </a:cubicBezTo>
                <a:cubicBezTo>
                  <a:pt x="33" y="279"/>
                  <a:pt x="33" y="279"/>
                  <a:pt x="33" y="279"/>
                </a:cubicBezTo>
                <a:cubicBezTo>
                  <a:pt x="0" y="312"/>
                  <a:pt x="0" y="366"/>
                  <a:pt x="33" y="399"/>
                </a:cubicBezTo>
                <a:cubicBezTo>
                  <a:pt x="49" y="416"/>
                  <a:pt x="71" y="424"/>
                  <a:pt x="93" y="424"/>
                </a:cubicBezTo>
                <a:cubicBezTo>
                  <a:pt x="115" y="424"/>
                  <a:pt x="137" y="416"/>
                  <a:pt x="154" y="399"/>
                </a:cubicBezTo>
                <a:cubicBezTo>
                  <a:pt x="407" y="146"/>
                  <a:pt x="407" y="146"/>
                  <a:pt x="407" y="146"/>
                </a:cubicBezTo>
                <a:cubicBezTo>
                  <a:pt x="441" y="112"/>
                  <a:pt x="441" y="58"/>
                  <a:pt x="407" y="25"/>
                </a:cubicBezTo>
                <a:cubicBezTo>
                  <a:pt x="391" y="8"/>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7050087" y="4622801"/>
            <a:ext cx="1262063" cy="1262063"/>
          </a:xfrm>
          <a:custGeom>
            <a:avLst/>
            <a:gdLst>
              <a:gd name="T0" fmla="*/ 23 w 308"/>
              <a:gd name="T1" fmla="*/ 284 h 308"/>
              <a:gd name="T2" fmla="*/ 23 w 308"/>
              <a:gd name="T3" fmla="*/ 284 h 308"/>
              <a:gd name="T4" fmla="*/ 23 w 308"/>
              <a:gd name="T5" fmla="*/ 200 h 308"/>
              <a:gd name="T6" fmla="*/ 200 w 308"/>
              <a:gd name="T7" fmla="*/ 23 h 308"/>
              <a:gd name="T8" fmla="*/ 284 w 308"/>
              <a:gd name="T9" fmla="*/ 23 h 308"/>
              <a:gd name="T10" fmla="*/ 284 w 308"/>
              <a:gd name="T11" fmla="*/ 107 h 308"/>
              <a:gd name="T12" fmla="*/ 107 w 308"/>
              <a:gd name="T13" fmla="*/ 284 h 308"/>
              <a:gd name="T14" fmla="*/ 23 w 308"/>
              <a:gd name="T15" fmla="*/ 284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308">
                <a:moveTo>
                  <a:pt x="23" y="284"/>
                </a:moveTo>
                <a:cubicBezTo>
                  <a:pt x="23" y="284"/>
                  <a:pt x="23" y="284"/>
                  <a:pt x="23" y="284"/>
                </a:cubicBezTo>
                <a:cubicBezTo>
                  <a:pt x="0" y="261"/>
                  <a:pt x="0" y="223"/>
                  <a:pt x="23" y="200"/>
                </a:cubicBezTo>
                <a:cubicBezTo>
                  <a:pt x="200" y="23"/>
                  <a:pt x="200" y="23"/>
                  <a:pt x="200" y="23"/>
                </a:cubicBezTo>
                <a:cubicBezTo>
                  <a:pt x="223" y="0"/>
                  <a:pt x="261" y="0"/>
                  <a:pt x="284" y="23"/>
                </a:cubicBezTo>
                <a:cubicBezTo>
                  <a:pt x="308" y="46"/>
                  <a:pt x="308" y="84"/>
                  <a:pt x="284" y="107"/>
                </a:cubicBezTo>
                <a:cubicBezTo>
                  <a:pt x="107" y="284"/>
                  <a:pt x="107" y="284"/>
                  <a:pt x="107" y="284"/>
                </a:cubicBezTo>
                <a:cubicBezTo>
                  <a:pt x="84" y="308"/>
                  <a:pt x="46" y="308"/>
                  <a:pt x="23" y="284"/>
                </a:cubicBezTo>
                <a:close/>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3994150" y="3675064"/>
            <a:ext cx="2819400" cy="2735263"/>
          </a:xfrm>
          <a:custGeom>
            <a:avLst/>
            <a:gdLst>
              <a:gd name="T0" fmla="*/ 571 w 688"/>
              <a:gd name="T1" fmla="*/ 0 h 667"/>
              <a:gd name="T2" fmla="*/ 495 w 688"/>
              <a:gd name="T3" fmla="*/ 31 h 667"/>
              <a:gd name="T4" fmla="*/ 42 w 688"/>
              <a:gd name="T5" fmla="*/ 484 h 667"/>
              <a:gd name="T6" fmla="*/ 42 w 688"/>
              <a:gd name="T7" fmla="*/ 636 h 667"/>
              <a:gd name="T8" fmla="*/ 42 w 688"/>
              <a:gd name="T9" fmla="*/ 636 h 667"/>
              <a:gd name="T10" fmla="*/ 117 w 688"/>
              <a:gd name="T11" fmla="*/ 667 h 667"/>
              <a:gd name="T12" fmla="*/ 193 w 688"/>
              <a:gd name="T13" fmla="*/ 636 h 667"/>
              <a:gd name="T14" fmla="*/ 646 w 688"/>
              <a:gd name="T15" fmla="*/ 182 h 667"/>
              <a:gd name="T16" fmla="*/ 646 w 688"/>
              <a:gd name="T17" fmla="*/ 31 h 667"/>
              <a:gd name="T18" fmla="*/ 646 w 688"/>
              <a:gd name="T19" fmla="*/ 31 h 667"/>
              <a:gd name="T20" fmla="*/ 571 w 688"/>
              <a:gd name="T21"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667">
                <a:moveTo>
                  <a:pt x="571" y="0"/>
                </a:moveTo>
                <a:cubicBezTo>
                  <a:pt x="543" y="0"/>
                  <a:pt x="516" y="10"/>
                  <a:pt x="495" y="31"/>
                </a:cubicBezTo>
                <a:cubicBezTo>
                  <a:pt x="42" y="484"/>
                  <a:pt x="42" y="484"/>
                  <a:pt x="42" y="484"/>
                </a:cubicBezTo>
                <a:cubicBezTo>
                  <a:pt x="0" y="526"/>
                  <a:pt x="0" y="594"/>
                  <a:pt x="42" y="636"/>
                </a:cubicBezTo>
                <a:cubicBezTo>
                  <a:pt x="42" y="636"/>
                  <a:pt x="42" y="636"/>
                  <a:pt x="42" y="636"/>
                </a:cubicBezTo>
                <a:cubicBezTo>
                  <a:pt x="63" y="656"/>
                  <a:pt x="90" y="667"/>
                  <a:pt x="117" y="667"/>
                </a:cubicBezTo>
                <a:cubicBezTo>
                  <a:pt x="145" y="667"/>
                  <a:pt x="172" y="656"/>
                  <a:pt x="193" y="636"/>
                </a:cubicBezTo>
                <a:cubicBezTo>
                  <a:pt x="646" y="182"/>
                  <a:pt x="646" y="182"/>
                  <a:pt x="646" y="182"/>
                </a:cubicBezTo>
                <a:cubicBezTo>
                  <a:pt x="688" y="141"/>
                  <a:pt x="688" y="73"/>
                  <a:pt x="646" y="31"/>
                </a:cubicBezTo>
                <a:cubicBezTo>
                  <a:pt x="646" y="31"/>
                  <a:pt x="646" y="31"/>
                  <a:pt x="646" y="31"/>
                </a:cubicBezTo>
                <a:cubicBezTo>
                  <a:pt x="626" y="10"/>
                  <a:pt x="598" y="0"/>
                  <a:pt x="571"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5546725" y="3609976"/>
            <a:ext cx="2581275" cy="2549525"/>
          </a:xfrm>
          <a:custGeom>
            <a:avLst/>
            <a:gdLst>
              <a:gd name="T0" fmla="*/ 532 w 630"/>
              <a:gd name="T1" fmla="*/ 0 h 622"/>
              <a:gd name="T2" fmla="*/ 462 w 630"/>
              <a:gd name="T3" fmla="*/ 29 h 622"/>
              <a:gd name="T4" fmla="*/ 39 w 630"/>
              <a:gd name="T5" fmla="*/ 452 h 622"/>
              <a:gd name="T6" fmla="*/ 39 w 630"/>
              <a:gd name="T7" fmla="*/ 593 h 622"/>
              <a:gd name="T8" fmla="*/ 39 w 630"/>
              <a:gd name="T9" fmla="*/ 593 h 622"/>
              <a:gd name="T10" fmla="*/ 109 w 630"/>
              <a:gd name="T11" fmla="*/ 622 h 622"/>
              <a:gd name="T12" fmla="*/ 180 w 630"/>
              <a:gd name="T13" fmla="*/ 593 h 622"/>
              <a:gd name="T14" fmla="*/ 603 w 630"/>
              <a:gd name="T15" fmla="*/ 170 h 622"/>
              <a:gd name="T16" fmla="*/ 630 w 630"/>
              <a:gd name="T17" fmla="*/ 120 h 622"/>
              <a:gd name="T18" fmla="*/ 549 w 630"/>
              <a:gd name="T19" fmla="*/ 200 h 622"/>
              <a:gd name="T20" fmla="*/ 527 w 630"/>
              <a:gd name="T21" fmla="*/ 209 h 622"/>
              <a:gd name="T22" fmla="*/ 505 w 630"/>
              <a:gd name="T23" fmla="*/ 200 h 622"/>
              <a:gd name="T24" fmla="*/ 505 w 630"/>
              <a:gd name="T25" fmla="*/ 155 h 622"/>
              <a:gd name="T26" fmla="*/ 615 w 630"/>
              <a:gd name="T27" fmla="*/ 44 h 622"/>
              <a:gd name="T28" fmla="*/ 603 w 630"/>
              <a:gd name="T29" fmla="*/ 29 h 622"/>
              <a:gd name="T30" fmla="*/ 603 w 630"/>
              <a:gd name="T31" fmla="*/ 29 h 622"/>
              <a:gd name="T32" fmla="*/ 532 w 630"/>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0" h="622">
                <a:moveTo>
                  <a:pt x="532" y="0"/>
                </a:moveTo>
                <a:cubicBezTo>
                  <a:pt x="507" y="0"/>
                  <a:pt x="481" y="9"/>
                  <a:pt x="462" y="29"/>
                </a:cubicBezTo>
                <a:cubicBezTo>
                  <a:pt x="39" y="452"/>
                  <a:pt x="39" y="452"/>
                  <a:pt x="39" y="452"/>
                </a:cubicBezTo>
                <a:cubicBezTo>
                  <a:pt x="0" y="490"/>
                  <a:pt x="0" y="554"/>
                  <a:pt x="39" y="593"/>
                </a:cubicBezTo>
                <a:cubicBezTo>
                  <a:pt x="39" y="593"/>
                  <a:pt x="39" y="593"/>
                  <a:pt x="39" y="593"/>
                </a:cubicBezTo>
                <a:cubicBezTo>
                  <a:pt x="58" y="612"/>
                  <a:pt x="84" y="622"/>
                  <a:pt x="109" y="622"/>
                </a:cubicBezTo>
                <a:cubicBezTo>
                  <a:pt x="135" y="622"/>
                  <a:pt x="160" y="612"/>
                  <a:pt x="180" y="593"/>
                </a:cubicBezTo>
                <a:cubicBezTo>
                  <a:pt x="603" y="170"/>
                  <a:pt x="603" y="170"/>
                  <a:pt x="603" y="170"/>
                </a:cubicBezTo>
                <a:cubicBezTo>
                  <a:pt x="617" y="156"/>
                  <a:pt x="626" y="138"/>
                  <a:pt x="630" y="120"/>
                </a:cubicBezTo>
                <a:cubicBezTo>
                  <a:pt x="549" y="200"/>
                  <a:pt x="549" y="200"/>
                  <a:pt x="549" y="200"/>
                </a:cubicBezTo>
                <a:cubicBezTo>
                  <a:pt x="543" y="206"/>
                  <a:pt x="535" y="209"/>
                  <a:pt x="527" y="209"/>
                </a:cubicBezTo>
                <a:cubicBezTo>
                  <a:pt x="519" y="209"/>
                  <a:pt x="511" y="206"/>
                  <a:pt x="505" y="200"/>
                </a:cubicBezTo>
                <a:cubicBezTo>
                  <a:pt x="492" y="187"/>
                  <a:pt x="492" y="167"/>
                  <a:pt x="505" y="155"/>
                </a:cubicBezTo>
                <a:cubicBezTo>
                  <a:pt x="615" y="44"/>
                  <a:pt x="615" y="44"/>
                  <a:pt x="615" y="44"/>
                </a:cubicBezTo>
                <a:cubicBezTo>
                  <a:pt x="612" y="39"/>
                  <a:pt x="607" y="34"/>
                  <a:pt x="603" y="29"/>
                </a:cubicBezTo>
                <a:cubicBezTo>
                  <a:pt x="603" y="29"/>
                  <a:pt x="603" y="29"/>
                  <a:pt x="603" y="29"/>
                </a:cubicBezTo>
                <a:cubicBezTo>
                  <a:pt x="583" y="9"/>
                  <a:pt x="558" y="0"/>
                  <a:pt x="532"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7562850" y="3789364"/>
            <a:ext cx="585788" cy="677863"/>
          </a:xfrm>
          <a:custGeom>
            <a:avLst/>
            <a:gdLst>
              <a:gd name="T0" fmla="*/ 123 w 143"/>
              <a:gd name="T1" fmla="*/ 0 h 165"/>
              <a:gd name="T2" fmla="*/ 13 w 143"/>
              <a:gd name="T3" fmla="*/ 111 h 165"/>
              <a:gd name="T4" fmla="*/ 13 w 143"/>
              <a:gd name="T5" fmla="*/ 156 h 165"/>
              <a:gd name="T6" fmla="*/ 35 w 143"/>
              <a:gd name="T7" fmla="*/ 165 h 165"/>
              <a:gd name="T8" fmla="*/ 57 w 143"/>
              <a:gd name="T9" fmla="*/ 156 h 165"/>
              <a:gd name="T10" fmla="*/ 138 w 143"/>
              <a:gd name="T11" fmla="*/ 76 h 165"/>
              <a:gd name="T12" fmla="*/ 123 w 143"/>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43" h="165">
                <a:moveTo>
                  <a:pt x="123" y="0"/>
                </a:moveTo>
                <a:cubicBezTo>
                  <a:pt x="13" y="111"/>
                  <a:pt x="13" y="111"/>
                  <a:pt x="13" y="111"/>
                </a:cubicBezTo>
                <a:cubicBezTo>
                  <a:pt x="0" y="123"/>
                  <a:pt x="0" y="143"/>
                  <a:pt x="13" y="156"/>
                </a:cubicBezTo>
                <a:cubicBezTo>
                  <a:pt x="19" y="162"/>
                  <a:pt x="27" y="165"/>
                  <a:pt x="35" y="165"/>
                </a:cubicBezTo>
                <a:cubicBezTo>
                  <a:pt x="43" y="165"/>
                  <a:pt x="51" y="162"/>
                  <a:pt x="57" y="156"/>
                </a:cubicBezTo>
                <a:cubicBezTo>
                  <a:pt x="138" y="76"/>
                  <a:pt x="138" y="76"/>
                  <a:pt x="138" y="76"/>
                </a:cubicBezTo>
                <a:cubicBezTo>
                  <a:pt x="143" y="50"/>
                  <a:pt x="138" y="23"/>
                  <a:pt x="123" y="0"/>
                </a:cubicBezTo>
              </a:path>
            </a:pathLst>
          </a:custGeom>
          <a:solidFill>
            <a:srgbClr val="9F3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4714875" y="455614"/>
            <a:ext cx="2794000" cy="2735263"/>
          </a:xfrm>
          <a:custGeom>
            <a:avLst/>
            <a:gdLst>
              <a:gd name="T0" fmla="*/ 565 w 682"/>
              <a:gd name="T1" fmla="*/ 0 h 667"/>
              <a:gd name="T2" fmla="*/ 489 w 682"/>
              <a:gd name="T3" fmla="*/ 31 h 667"/>
              <a:gd name="T4" fmla="*/ 368 w 682"/>
              <a:gd name="T5" fmla="*/ 153 h 667"/>
              <a:gd name="T6" fmla="*/ 371 w 682"/>
              <a:gd name="T7" fmla="*/ 156 h 667"/>
              <a:gd name="T8" fmla="*/ 371 w 682"/>
              <a:gd name="T9" fmla="*/ 156 h 667"/>
              <a:gd name="T10" fmla="*/ 371 w 682"/>
              <a:gd name="T11" fmla="*/ 277 h 667"/>
              <a:gd name="T12" fmla="*/ 118 w 682"/>
              <a:gd name="T13" fmla="*/ 531 h 667"/>
              <a:gd name="T14" fmla="*/ 57 w 682"/>
              <a:gd name="T15" fmla="*/ 556 h 667"/>
              <a:gd name="T16" fmla="*/ 6 w 682"/>
              <a:gd name="T17" fmla="*/ 539 h 667"/>
              <a:gd name="T18" fmla="*/ 36 w 682"/>
              <a:gd name="T19" fmla="*/ 636 h 667"/>
              <a:gd name="T20" fmla="*/ 36 w 682"/>
              <a:gd name="T21" fmla="*/ 636 h 667"/>
              <a:gd name="T22" fmla="*/ 111 w 682"/>
              <a:gd name="T23" fmla="*/ 667 h 667"/>
              <a:gd name="T24" fmla="*/ 187 w 682"/>
              <a:gd name="T25" fmla="*/ 636 h 667"/>
              <a:gd name="T26" fmla="*/ 640 w 682"/>
              <a:gd name="T27" fmla="*/ 182 h 667"/>
              <a:gd name="T28" fmla="*/ 640 w 682"/>
              <a:gd name="T29" fmla="*/ 31 h 667"/>
              <a:gd name="T30" fmla="*/ 640 w 682"/>
              <a:gd name="T31" fmla="*/ 31 h 667"/>
              <a:gd name="T32" fmla="*/ 565 w 682"/>
              <a:gd name="T33"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 h="667">
                <a:moveTo>
                  <a:pt x="565" y="0"/>
                </a:moveTo>
                <a:cubicBezTo>
                  <a:pt x="537" y="0"/>
                  <a:pt x="510" y="11"/>
                  <a:pt x="489" y="31"/>
                </a:cubicBezTo>
                <a:cubicBezTo>
                  <a:pt x="368" y="153"/>
                  <a:pt x="368" y="153"/>
                  <a:pt x="368" y="153"/>
                </a:cubicBezTo>
                <a:cubicBezTo>
                  <a:pt x="369" y="154"/>
                  <a:pt x="370" y="155"/>
                  <a:pt x="371" y="156"/>
                </a:cubicBezTo>
                <a:cubicBezTo>
                  <a:pt x="371" y="156"/>
                  <a:pt x="371" y="156"/>
                  <a:pt x="371" y="156"/>
                </a:cubicBezTo>
                <a:cubicBezTo>
                  <a:pt x="405" y="189"/>
                  <a:pt x="405" y="244"/>
                  <a:pt x="371" y="277"/>
                </a:cubicBezTo>
                <a:cubicBezTo>
                  <a:pt x="118" y="531"/>
                  <a:pt x="118" y="531"/>
                  <a:pt x="118" y="531"/>
                </a:cubicBezTo>
                <a:cubicBezTo>
                  <a:pt x="101" y="547"/>
                  <a:pt x="79" y="556"/>
                  <a:pt x="57" y="556"/>
                </a:cubicBezTo>
                <a:cubicBezTo>
                  <a:pt x="39" y="556"/>
                  <a:pt x="21" y="550"/>
                  <a:pt x="6" y="539"/>
                </a:cubicBezTo>
                <a:cubicBezTo>
                  <a:pt x="0" y="573"/>
                  <a:pt x="9" y="610"/>
                  <a:pt x="36" y="636"/>
                </a:cubicBezTo>
                <a:cubicBezTo>
                  <a:pt x="36" y="636"/>
                  <a:pt x="36" y="636"/>
                  <a:pt x="36" y="636"/>
                </a:cubicBezTo>
                <a:cubicBezTo>
                  <a:pt x="56" y="657"/>
                  <a:pt x="84" y="667"/>
                  <a:pt x="111" y="667"/>
                </a:cubicBezTo>
                <a:cubicBezTo>
                  <a:pt x="139" y="667"/>
                  <a:pt x="166" y="657"/>
                  <a:pt x="187" y="636"/>
                </a:cubicBezTo>
                <a:cubicBezTo>
                  <a:pt x="640" y="182"/>
                  <a:pt x="640" y="182"/>
                  <a:pt x="640" y="182"/>
                </a:cubicBezTo>
                <a:cubicBezTo>
                  <a:pt x="682" y="141"/>
                  <a:pt x="682" y="73"/>
                  <a:pt x="640" y="31"/>
                </a:cubicBezTo>
                <a:cubicBezTo>
                  <a:pt x="640" y="31"/>
                  <a:pt x="640" y="31"/>
                  <a:pt x="640" y="31"/>
                </a:cubicBezTo>
                <a:cubicBezTo>
                  <a:pt x="619" y="11"/>
                  <a:pt x="592" y="0"/>
                  <a:pt x="565" y="0"/>
                </a:cubicBezTo>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740275" y="1084264"/>
            <a:ext cx="1635125" cy="1651000"/>
          </a:xfrm>
          <a:custGeom>
            <a:avLst/>
            <a:gdLst>
              <a:gd name="T0" fmla="*/ 362 w 399"/>
              <a:gd name="T1" fmla="*/ 0 h 403"/>
              <a:gd name="T2" fmla="*/ 30 w 399"/>
              <a:gd name="T3" fmla="*/ 332 h 403"/>
              <a:gd name="T4" fmla="*/ 0 w 399"/>
              <a:gd name="T5" fmla="*/ 386 h 403"/>
              <a:gd name="T6" fmla="*/ 51 w 399"/>
              <a:gd name="T7" fmla="*/ 403 h 403"/>
              <a:gd name="T8" fmla="*/ 112 w 399"/>
              <a:gd name="T9" fmla="*/ 378 h 403"/>
              <a:gd name="T10" fmla="*/ 365 w 399"/>
              <a:gd name="T11" fmla="*/ 124 h 403"/>
              <a:gd name="T12" fmla="*/ 365 w 399"/>
              <a:gd name="T13" fmla="*/ 3 h 403"/>
              <a:gd name="T14" fmla="*/ 365 w 399"/>
              <a:gd name="T15" fmla="*/ 3 h 403"/>
              <a:gd name="T16" fmla="*/ 362 w 39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403">
                <a:moveTo>
                  <a:pt x="362" y="0"/>
                </a:moveTo>
                <a:cubicBezTo>
                  <a:pt x="30" y="332"/>
                  <a:pt x="30" y="332"/>
                  <a:pt x="30" y="332"/>
                </a:cubicBezTo>
                <a:cubicBezTo>
                  <a:pt x="14" y="347"/>
                  <a:pt x="4" y="366"/>
                  <a:pt x="0" y="386"/>
                </a:cubicBezTo>
                <a:cubicBezTo>
                  <a:pt x="15" y="397"/>
                  <a:pt x="33" y="403"/>
                  <a:pt x="51" y="403"/>
                </a:cubicBezTo>
                <a:cubicBezTo>
                  <a:pt x="73" y="403"/>
                  <a:pt x="95" y="394"/>
                  <a:pt x="112" y="378"/>
                </a:cubicBezTo>
                <a:cubicBezTo>
                  <a:pt x="365" y="124"/>
                  <a:pt x="365" y="124"/>
                  <a:pt x="365" y="124"/>
                </a:cubicBezTo>
                <a:cubicBezTo>
                  <a:pt x="399" y="91"/>
                  <a:pt x="399" y="36"/>
                  <a:pt x="365" y="3"/>
                </a:cubicBezTo>
                <a:cubicBezTo>
                  <a:pt x="365" y="3"/>
                  <a:pt x="365" y="3"/>
                  <a:pt x="365" y="3"/>
                </a:cubicBezTo>
                <a:cubicBezTo>
                  <a:pt x="364" y="2"/>
                  <a:pt x="363" y="1"/>
                  <a:pt x="362" y="0"/>
                </a:cubicBezTo>
              </a:path>
            </a:pathLst>
          </a:custGeom>
          <a:solidFill>
            <a:srgbClr val="649F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3330575" y="3609976"/>
            <a:ext cx="2262188" cy="2238375"/>
          </a:xfrm>
          <a:custGeom>
            <a:avLst/>
            <a:gdLst>
              <a:gd name="T0" fmla="*/ 502 w 552"/>
              <a:gd name="T1" fmla="*/ 0 h 546"/>
              <a:gd name="T2" fmla="*/ 468 w 552"/>
              <a:gd name="T3" fmla="*/ 14 h 546"/>
              <a:gd name="T4" fmla="*/ 18 w 552"/>
              <a:gd name="T5" fmla="*/ 464 h 546"/>
              <a:gd name="T6" fmla="*/ 18 w 552"/>
              <a:gd name="T7" fmla="*/ 532 h 546"/>
              <a:gd name="T8" fmla="*/ 52 w 552"/>
              <a:gd name="T9" fmla="*/ 546 h 546"/>
              <a:gd name="T10" fmla="*/ 86 w 552"/>
              <a:gd name="T11" fmla="*/ 532 h 546"/>
              <a:gd name="T12" fmla="*/ 536 w 552"/>
              <a:gd name="T13" fmla="*/ 82 h 546"/>
              <a:gd name="T14" fmla="*/ 549 w 552"/>
              <a:gd name="T15" fmla="*/ 38 h 546"/>
              <a:gd name="T16" fmla="*/ 466 w 552"/>
              <a:gd name="T17" fmla="*/ 120 h 546"/>
              <a:gd name="T18" fmla="*/ 449 w 552"/>
              <a:gd name="T19" fmla="*/ 127 h 546"/>
              <a:gd name="T20" fmla="*/ 432 w 552"/>
              <a:gd name="T21" fmla="*/ 120 h 546"/>
              <a:gd name="T22" fmla="*/ 432 w 552"/>
              <a:gd name="T23" fmla="*/ 86 h 546"/>
              <a:gd name="T24" fmla="*/ 516 w 552"/>
              <a:gd name="T25" fmla="*/ 3 h 546"/>
              <a:gd name="T26" fmla="*/ 502 w 552"/>
              <a:gd name="T2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2" h="546">
                <a:moveTo>
                  <a:pt x="502" y="0"/>
                </a:moveTo>
                <a:cubicBezTo>
                  <a:pt x="489" y="0"/>
                  <a:pt x="477" y="5"/>
                  <a:pt x="468" y="14"/>
                </a:cubicBezTo>
                <a:cubicBezTo>
                  <a:pt x="18" y="464"/>
                  <a:pt x="18" y="464"/>
                  <a:pt x="18" y="464"/>
                </a:cubicBezTo>
                <a:cubicBezTo>
                  <a:pt x="0" y="482"/>
                  <a:pt x="0" y="513"/>
                  <a:pt x="18" y="532"/>
                </a:cubicBezTo>
                <a:cubicBezTo>
                  <a:pt x="28" y="541"/>
                  <a:pt x="40" y="546"/>
                  <a:pt x="52" y="546"/>
                </a:cubicBezTo>
                <a:cubicBezTo>
                  <a:pt x="65" y="546"/>
                  <a:pt x="77" y="541"/>
                  <a:pt x="86" y="532"/>
                </a:cubicBezTo>
                <a:cubicBezTo>
                  <a:pt x="536" y="82"/>
                  <a:pt x="536" y="82"/>
                  <a:pt x="536" y="82"/>
                </a:cubicBezTo>
                <a:cubicBezTo>
                  <a:pt x="548" y="70"/>
                  <a:pt x="552" y="54"/>
                  <a:pt x="549" y="38"/>
                </a:cubicBezTo>
                <a:cubicBezTo>
                  <a:pt x="466" y="120"/>
                  <a:pt x="466" y="120"/>
                  <a:pt x="466" y="120"/>
                </a:cubicBezTo>
                <a:cubicBezTo>
                  <a:pt x="462" y="125"/>
                  <a:pt x="455" y="127"/>
                  <a:pt x="449" y="127"/>
                </a:cubicBezTo>
                <a:cubicBezTo>
                  <a:pt x="443" y="127"/>
                  <a:pt x="437" y="125"/>
                  <a:pt x="432" y="120"/>
                </a:cubicBezTo>
                <a:cubicBezTo>
                  <a:pt x="423" y="111"/>
                  <a:pt x="423" y="96"/>
                  <a:pt x="432" y="86"/>
                </a:cubicBezTo>
                <a:cubicBezTo>
                  <a:pt x="516" y="3"/>
                  <a:pt x="516" y="3"/>
                  <a:pt x="516" y="3"/>
                </a:cubicBezTo>
                <a:cubicBezTo>
                  <a:pt x="511" y="1"/>
                  <a:pt x="507" y="0"/>
                  <a:pt x="502"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5445125" y="1128714"/>
            <a:ext cx="2638425" cy="2636838"/>
          </a:xfrm>
          <a:custGeom>
            <a:avLst/>
            <a:gdLst>
              <a:gd name="T0" fmla="*/ 618 w 644"/>
              <a:gd name="T1" fmla="*/ 0 h 643"/>
              <a:gd name="T2" fmla="*/ 601 w 644"/>
              <a:gd name="T3" fmla="*/ 7 h 643"/>
              <a:gd name="T4" fmla="*/ 0 w 644"/>
              <a:gd name="T5" fmla="*/ 608 h 643"/>
              <a:gd name="T6" fmla="*/ 20 w 644"/>
              <a:gd name="T7" fmla="*/ 619 h 643"/>
              <a:gd name="T8" fmla="*/ 33 w 644"/>
              <a:gd name="T9" fmla="*/ 643 h 643"/>
              <a:gd name="T10" fmla="*/ 635 w 644"/>
              <a:gd name="T11" fmla="*/ 41 h 643"/>
              <a:gd name="T12" fmla="*/ 635 w 644"/>
              <a:gd name="T13" fmla="*/ 7 h 643"/>
              <a:gd name="T14" fmla="*/ 618 w 644"/>
              <a:gd name="T15" fmla="*/ 0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4" h="643">
                <a:moveTo>
                  <a:pt x="618" y="0"/>
                </a:moveTo>
                <a:cubicBezTo>
                  <a:pt x="611" y="0"/>
                  <a:pt x="605" y="2"/>
                  <a:pt x="601" y="7"/>
                </a:cubicBezTo>
                <a:cubicBezTo>
                  <a:pt x="0" y="608"/>
                  <a:pt x="0" y="608"/>
                  <a:pt x="0" y="608"/>
                </a:cubicBezTo>
                <a:cubicBezTo>
                  <a:pt x="7" y="610"/>
                  <a:pt x="14" y="614"/>
                  <a:pt x="20" y="619"/>
                </a:cubicBezTo>
                <a:cubicBezTo>
                  <a:pt x="26" y="626"/>
                  <a:pt x="31" y="634"/>
                  <a:pt x="33" y="643"/>
                </a:cubicBezTo>
                <a:cubicBezTo>
                  <a:pt x="635" y="41"/>
                  <a:pt x="635" y="41"/>
                  <a:pt x="635" y="41"/>
                </a:cubicBezTo>
                <a:cubicBezTo>
                  <a:pt x="644" y="32"/>
                  <a:pt x="644" y="16"/>
                  <a:pt x="635" y="7"/>
                </a:cubicBezTo>
                <a:cubicBezTo>
                  <a:pt x="630" y="2"/>
                  <a:pt x="624" y="0"/>
                  <a:pt x="618"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5064125" y="3621089"/>
            <a:ext cx="515938" cy="509588"/>
          </a:xfrm>
          <a:custGeom>
            <a:avLst/>
            <a:gdLst>
              <a:gd name="T0" fmla="*/ 93 w 126"/>
              <a:gd name="T1" fmla="*/ 0 h 124"/>
              <a:gd name="T2" fmla="*/ 9 w 126"/>
              <a:gd name="T3" fmla="*/ 83 h 124"/>
              <a:gd name="T4" fmla="*/ 9 w 126"/>
              <a:gd name="T5" fmla="*/ 117 h 124"/>
              <a:gd name="T6" fmla="*/ 26 w 126"/>
              <a:gd name="T7" fmla="*/ 124 h 124"/>
              <a:gd name="T8" fmla="*/ 43 w 126"/>
              <a:gd name="T9" fmla="*/ 117 h 124"/>
              <a:gd name="T10" fmla="*/ 126 w 126"/>
              <a:gd name="T11" fmla="*/ 35 h 124"/>
              <a:gd name="T12" fmla="*/ 113 w 126"/>
              <a:gd name="T13" fmla="*/ 11 h 124"/>
              <a:gd name="T14" fmla="*/ 93 w 126"/>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4">
                <a:moveTo>
                  <a:pt x="93" y="0"/>
                </a:moveTo>
                <a:cubicBezTo>
                  <a:pt x="9" y="83"/>
                  <a:pt x="9" y="83"/>
                  <a:pt x="9" y="83"/>
                </a:cubicBezTo>
                <a:cubicBezTo>
                  <a:pt x="0" y="93"/>
                  <a:pt x="0" y="108"/>
                  <a:pt x="9" y="117"/>
                </a:cubicBezTo>
                <a:cubicBezTo>
                  <a:pt x="14" y="122"/>
                  <a:pt x="20" y="124"/>
                  <a:pt x="26" y="124"/>
                </a:cubicBezTo>
                <a:cubicBezTo>
                  <a:pt x="32" y="124"/>
                  <a:pt x="39" y="122"/>
                  <a:pt x="43" y="117"/>
                </a:cubicBezTo>
                <a:cubicBezTo>
                  <a:pt x="126" y="35"/>
                  <a:pt x="126" y="35"/>
                  <a:pt x="126" y="35"/>
                </a:cubicBezTo>
                <a:cubicBezTo>
                  <a:pt x="124" y="26"/>
                  <a:pt x="119" y="18"/>
                  <a:pt x="113" y="11"/>
                </a:cubicBezTo>
                <a:cubicBezTo>
                  <a:pt x="107" y="6"/>
                  <a:pt x="100" y="2"/>
                  <a:pt x="93" y="0"/>
                </a:cubicBezTo>
              </a:path>
            </a:pathLst>
          </a:custGeom>
          <a:solidFill>
            <a:srgbClr val="3E7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746125" y="3810001"/>
            <a:ext cx="3019425" cy="3001963"/>
          </a:xfrm>
          <a:custGeom>
            <a:avLst/>
            <a:gdLst>
              <a:gd name="T0" fmla="*/ 711 w 737"/>
              <a:gd name="T1" fmla="*/ 0 h 732"/>
              <a:gd name="T2" fmla="*/ 694 w 737"/>
              <a:gd name="T3" fmla="*/ 7 h 732"/>
              <a:gd name="T4" fmla="*/ 9 w 737"/>
              <a:gd name="T5" fmla="*/ 691 h 732"/>
              <a:gd name="T6" fmla="*/ 9 w 737"/>
              <a:gd name="T7" fmla="*/ 725 h 732"/>
              <a:gd name="T8" fmla="*/ 26 w 737"/>
              <a:gd name="T9" fmla="*/ 732 h 732"/>
              <a:gd name="T10" fmla="*/ 43 w 737"/>
              <a:gd name="T11" fmla="*/ 725 h 732"/>
              <a:gd name="T12" fmla="*/ 728 w 737"/>
              <a:gd name="T13" fmla="*/ 41 h 732"/>
              <a:gd name="T14" fmla="*/ 728 w 737"/>
              <a:gd name="T15" fmla="*/ 7 h 732"/>
              <a:gd name="T16" fmla="*/ 711 w 737"/>
              <a:gd name="T17" fmla="*/ 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7" h="732">
                <a:moveTo>
                  <a:pt x="711" y="0"/>
                </a:moveTo>
                <a:cubicBezTo>
                  <a:pt x="704" y="0"/>
                  <a:pt x="698" y="2"/>
                  <a:pt x="694" y="7"/>
                </a:cubicBezTo>
                <a:cubicBezTo>
                  <a:pt x="9" y="691"/>
                  <a:pt x="9" y="691"/>
                  <a:pt x="9" y="691"/>
                </a:cubicBezTo>
                <a:cubicBezTo>
                  <a:pt x="0" y="700"/>
                  <a:pt x="0" y="716"/>
                  <a:pt x="9" y="725"/>
                </a:cubicBezTo>
                <a:cubicBezTo>
                  <a:pt x="14" y="730"/>
                  <a:pt x="20" y="732"/>
                  <a:pt x="26" y="732"/>
                </a:cubicBezTo>
                <a:cubicBezTo>
                  <a:pt x="32" y="732"/>
                  <a:pt x="39" y="730"/>
                  <a:pt x="43" y="725"/>
                </a:cubicBezTo>
                <a:cubicBezTo>
                  <a:pt x="728" y="41"/>
                  <a:pt x="728" y="41"/>
                  <a:pt x="728" y="41"/>
                </a:cubicBezTo>
                <a:cubicBezTo>
                  <a:pt x="737" y="31"/>
                  <a:pt x="737" y="16"/>
                  <a:pt x="728" y="7"/>
                </a:cubicBezTo>
                <a:cubicBezTo>
                  <a:pt x="723" y="2"/>
                  <a:pt x="717" y="0"/>
                  <a:pt x="711"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2565400" y="1250951"/>
            <a:ext cx="879475" cy="885825"/>
          </a:xfrm>
          <a:custGeom>
            <a:avLst/>
            <a:gdLst>
              <a:gd name="T0" fmla="*/ 5 w 215"/>
              <a:gd name="T1" fmla="*/ 211 h 216"/>
              <a:gd name="T2" fmla="*/ 5 w 215"/>
              <a:gd name="T3" fmla="*/ 211 h 216"/>
              <a:gd name="T4" fmla="*/ 5 w 215"/>
              <a:gd name="T5" fmla="*/ 194 h 216"/>
              <a:gd name="T6" fmla="*/ 194 w 215"/>
              <a:gd name="T7" fmla="*/ 5 h 216"/>
              <a:gd name="T8" fmla="*/ 211 w 215"/>
              <a:gd name="T9" fmla="*/ 5 h 216"/>
              <a:gd name="T10" fmla="*/ 211 w 215"/>
              <a:gd name="T11" fmla="*/ 22 h 216"/>
              <a:gd name="T12" fmla="*/ 22 w 215"/>
              <a:gd name="T13" fmla="*/ 211 h 216"/>
              <a:gd name="T14" fmla="*/ 5 w 215"/>
              <a:gd name="T15" fmla="*/ 21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16">
                <a:moveTo>
                  <a:pt x="5" y="211"/>
                </a:moveTo>
                <a:cubicBezTo>
                  <a:pt x="5" y="211"/>
                  <a:pt x="5" y="211"/>
                  <a:pt x="5" y="211"/>
                </a:cubicBezTo>
                <a:cubicBezTo>
                  <a:pt x="0" y="206"/>
                  <a:pt x="0" y="199"/>
                  <a:pt x="5" y="194"/>
                </a:cubicBezTo>
                <a:cubicBezTo>
                  <a:pt x="194" y="5"/>
                  <a:pt x="194" y="5"/>
                  <a:pt x="194" y="5"/>
                </a:cubicBezTo>
                <a:cubicBezTo>
                  <a:pt x="198" y="0"/>
                  <a:pt x="206" y="0"/>
                  <a:pt x="211" y="5"/>
                </a:cubicBezTo>
                <a:cubicBezTo>
                  <a:pt x="215" y="10"/>
                  <a:pt x="215" y="17"/>
                  <a:pt x="211" y="22"/>
                </a:cubicBezTo>
                <a:cubicBezTo>
                  <a:pt x="22" y="211"/>
                  <a:pt x="22" y="211"/>
                  <a:pt x="22" y="211"/>
                </a:cubicBezTo>
                <a:cubicBezTo>
                  <a:pt x="17" y="216"/>
                  <a:pt x="9" y="216"/>
                  <a:pt x="5" y="211"/>
                </a:cubicBezTo>
                <a:close/>
              </a:path>
            </a:pathLst>
          </a:cu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7718425" y="4568826"/>
            <a:ext cx="1371600" cy="1370013"/>
          </a:xfrm>
          <a:custGeom>
            <a:avLst/>
            <a:gdLst>
              <a:gd name="T0" fmla="*/ 5 w 335"/>
              <a:gd name="T1" fmla="*/ 329 h 334"/>
              <a:gd name="T2" fmla="*/ 5 w 335"/>
              <a:gd name="T3" fmla="*/ 329 h 334"/>
              <a:gd name="T4" fmla="*/ 5 w 335"/>
              <a:gd name="T5" fmla="*/ 312 h 334"/>
              <a:gd name="T6" fmla="*/ 313 w 335"/>
              <a:gd name="T7" fmla="*/ 4 h 334"/>
              <a:gd name="T8" fmla="*/ 330 w 335"/>
              <a:gd name="T9" fmla="*/ 4 h 334"/>
              <a:gd name="T10" fmla="*/ 330 w 335"/>
              <a:gd name="T11" fmla="*/ 21 h 334"/>
              <a:gd name="T12" fmla="*/ 22 w 335"/>
              <a:gd name="T13" fmla="*/ 329 h 334"/>
              <a:gd name="T14" fmla="*/ 5 w 335"/>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4">
                <a:moveTo>
                  <a:pt x="5" y="329"/>
                </a:moveTo>
                <a:cubicBezTo>
                  <a:pt x="5" y="329"/>
                  <a:pt x="5" y="329"/>
                  <a:pt x="5" y="329"/>
                </a:cubicBezTo>
                <a:cubicBezTo>
                  <a:pt x="0" y="325"/>
                  <a:pt x="0" y="317"/>
                  <a:pt x="5" y="312"/>
                </a:cubicBezTo>
                <a:cubicBezTo>
                  <a:pt x="313" y="4"/>
                  <a:pt x="313" y="4"/>
                  <a:pt x="313" y="4"/>
                </a:cubicBezTo>
                <a:cubicBezTo>
                  <a:pt x="318" y="0"/>
                  <a:pt x="325" y="0"/>
                  <a:pt x="330" y="4"/>
                </a:cubicBezTo>
                <a:cubicBezTo>
                  <a:pt x="335" y="9"/>
                  <a:pt x="335" y="17"/>
                  <a:pt x="330" y="21"/>
                </a:cubicBezTo>
                <a:cubicBezTo>
                  <a:pt x="22" y="329"/>
                  <a:pt x="22" y="329"/>
                  <a:pt x="22" y="329"/>
                </a:cubicBezTo>
                <a:cubicBezTo>
                  <a:pt x="17" y="334"/>
                  <a:pt x="10" y="334"/>
                  <a:pt x="5"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9496425" y="2185989"/>
            <a:ext cx="1368425" cy="1370013"/>
          </a:xfrm>
          <a:custGeom>
            <a:avLst/>
            <a:gdLst>
              <a:gd name="T0" fmla="*/ 4 w 334"/>
              <a:gd name="T1" fmla="*/ 329 h 334"/>
              <a:gd name="T2" fmla="*/ 4 w 334"/>
              <a:gd name="T3" fmla="*/ 329 h 334"/>
              <a:gd name="T4" fmla="*/ 4 w 334"/>
              <a:gd name="T5" fmla="*/ 312 h 334"/>
              <a:gd name="T6" fmla="*/ 313 w 334"/>
              <a:gd name="T7" fmla="*/ 4 h 334"/>
              <a:gd name="T8" fmla="*/ 330 w 334"/>
              <a:gd name="T9" fmla="*/ 4 h 334"/>
              <a:gd name="T10" fmla="*/ 330 w 334"/>
              <a:gd name="T11" fmla="*/ 21 h 334"/>
              <a:gd name="T12" fmla="*/ 21 w 334"/>
              <a:gd name="T13" fmla="*/ 329 h 334"/>
              <a:gd name="T14" fmla="*/ 4 w 334"/>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29"/>
                </a:moveTo>
                <a:cubicBezTo>
                  <a:pt x="4" y="329"/>
                  <a:pt x="4" y="329"/>
                  <a:pt x="4" y="329"/>
                </a:cubicBezTo>
                <a:cubicBezTo>
                  <a:pt x="0" y="325"/>
                  <a:pt x="0" y="317"/>
                  <a:pt x="4" y="312"/>
                </a:cubicBezTo>
                <a:cubicBezTo>
                  <a:pt x="313" y="4"/>
                  <a:pt x="313" y="4"/>
                  <a:pt x="313" y="4"/>
                </a:cubicBezTo>
                <a:cubicBezTo>
                  <a:pt x="317" y="0"/>
                  <a:pt x="325" y="0"/>
                  <a:pt x="330" y="4"/>
                </a:cubicBezTo>
                <a:cubicBezTo>
                  <a:pt x="334" y="9"/>
                  <a:pt x="334" y="17"/>
                  <a:pt x="330" y="21"/>
                </a:cubicBezTo>
                <a:cubicBezTo>
                  <a:pt x="21" y="329"/>
                  <a:pt x="21" y="329"/>
                  <a:pt x="21" y="329"/>
                </a:cubicBezTo>
                <a:cubicBezTo>
                  <a:pt x="17" y="334"/>
                  <a:pt x="9" y="334"/>
                  <a:pt x="4"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7938" y="3646489"/>
            <a:ext cx="1368425" cy="1370013"/>
          </a:xfrm>
          <a:custGeom>
            <a:avLst/>
            <a:gdLst>
              <a:gd name="T0" fmla="*/ 4 w 334"/>
              <a:gd name="T1" fmla="*/ 330 h 334"/>
              <a:gd name="T2" fmla="*/ 4 w 334"/>
              <a:gd name="T3" fmla="*/ 330 h 334"/>
              <a:gd name="T4" fmla="*/ 4 w 334"/>
              <a:gd name="T5" fmla="*/ 313 h 334"/>
              <a:gd name="T6" fmla="*/ 312 w 334"/>
              <a:gd name="T7" fmla="*/ 4 h 334"/>
              <a:gd name="T8" fmla="*/ 329 w 334"/>
              <a:gd name="T9" fmla="*/ 4 h 334"/>
              <a:gd name="T10" fmla="*/ 329 w 334"/>
              <a:gd name="T11" fmla="*/ 21 h 334"/>
              <a:gd name="T12" fmla="*/ 21 w 334"/>
              <a:gd name="T13" fmla="*/ 330 h 334"/>
              <a:gd name="T14" fmla="*/ 4 w 334"/>
              <a:gd name="T15" fmla="*/ 330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30"/>
                </a:moveTo>
                <a:cubicBezTo>
                  <a:pt x="4" y="330"/>
                  <a:pt x="4" y="330"/>
                  <a:pt x="4" y="330"/>
                </a:cubicBezTo>
                <a:cubicBezTo>
                  <a:pt x="0" y="325"/>
                  <a:pt x="0" y="317"/>
                  <a:pt x="4" y="313"/>
                </a:cubicBezTo>
                <a:cubicBezTo>
                  <a:pt x="312" y="4"/>
                  <a:pt x="312" y="4"/>
                  <a:pt x="312" y="4"/>
                </a:cubicBezTo>
                <a:cubicBezTo>
                  <a:pt x="317" y="0"/>
                  <a:pt x="325" y="0"/>
                  <a:pt x="329" y="4"/>
                </a:cubicBezTo>
                <a:cubicBezTo>
                  <a:pt x="334" y="9"/>
                  <a:pt x="334" y="17"/>
                  <a:pt x="329" y="21"/>
                </a:cubicBezTo>
                <a:cubicBezTo>
                  <a:pt x="21" y="330"/>
                  <a:pt x="21" y="330"/>
                  <a:pt x="21" y="330"/>
                </a:cubicBezTo>
                <a:cubicBezTo>
                  <a:pt x="17" y="334"/>
                  <a:pt x="9" y="334"/>
                  <a:pt x="4" y="330"/>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7645400" y="2460626"/>
            <a:ext cx="1371600" cy="1374775"/>
          </a:xfrm>
          <a:custGeom>
            <a:avLst/>
            <a:gdLst>
              <a:gd name="T0" fmla="*/ 5 w 335"/>
              <a:gd name="T1" fmla="*/ 330 h 335"/>
              <a:gd name="T2" fmla="*/ 5 w 335"/>
              <a:gd name="T3" fmla="*/ 330 h 335"/>
              <a:gd name="T4" fmla="*/ 5 w 335"/>
              <a:gd name="T5" fmla="*/ 313 h 335"/>
              <a:gd name="T6" fmla="*/ 313 w 335"/>
              <a:gd name="T7" fmla="*/ 5 h 335"/>
              <a:gd name="T8" fmla="*/ 330 w 335"/>
              <a:gd name="T9" fmla="*/ 5 h 335"/>
              <a:gd name="T10" fmla="*/ 330 w 335"/>
              <a:gd name="T11" fmla="*/ 22 h 335"/>
              <a:gd name="T12" fmla="*/ 22 w 335"/>
              <a:gd name="T13" fmla="*/ 330 h 335"/>
              <a:gd name="T14" fmla="*/ 5 w 335"/>
              <a:gd name="T15" fmla="*/ 330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5">
                <a:moveTo>
                  <a:pt x="5" y="330"/>
                </a:moveTo>
                <a:cubicBezTo>
                  <a:pt x="5" y="330"/>
                  <a:pt x="5" y="330"/>
                  <a:pt x="5" y="330"/>
                </a:cubicBezTo>
                <a:cubicBezTo>
                  <a:pt x="0" y="326"/>
                  <a:pt x="0" y="318"/>
                  <a:pt x="5" y="313"/>
                </a:cubicBezTo>
                <a:cubicBezTo>
                  <a:pt x="313" y="5"/>
                  <a:pt x="313" y="5"/>
                  <a:pt x="313" y="5"/>
                </a:cubicBezTo>
                <a:cubicBezTo>
                  <a:pt x="318" y="0"/>
                  <a:pt x="325" y="0"/>
                  <a:pt x="330" y="5"/>
                </a:cubicBezTo>
                <a:cubicBezTo>
                  <a:pt x="335" y="10"/>
                  <a:pt x="335" y="17"/>
                  <a:pt x="330" y="22"/>
                </a:cubicBezTo>
                <a:cubicBezTo>
                  <a:pt x="22" y="330"/>
                  <a:pt x="22" y="330"/>
                  <a:pt x="22" y="330"/>
                </a:cubicBezTo>
                <a:cubicBezTo>
                  <a:pt x="17" y="335"/>
                  <a:pt x="10" y="335"/>
                  <a:pt x="5" y="330"/>
                </a:cubicBezTo>
                <a:close/>
              </a:path>
            </a:pathLst>
          </a:custGeom>
          <a:solidFill>
            <a:srgbClr val="F6CE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Oval 32"/>
          <p:cNvSpPr>
            <a:spLocks noChangeArrowheads="1"/>
          </p:cNvSpPr>
          <p:nvPr/>
        </p:nvSpPr>
        <p:spPr bwMode="auto">
          <a:xfrm>
            <a:off x="4084637" y="776289"/>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Oval 33"/>
          <p:cNvSpPr>
            <a:spLocks noChangeArrowheads="1"/>
          </p:cNvSpPr>
          <p:nvPr/>
        </p:nvSpPr>
        <p:spPr bwMode="auto">
          <a:xfrm>
            <a:off x="-4763" y="3695701"/>
            <a:ext cx="196850" cy="196850"/>
          </a:xfrm>
          <a:prstGeom prst="ellipse">
            <a:avLst/>
          </a:pr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Oval 34"/>
          <p:cNvSpPr>
            <a:spLocks noChangeArrowheads="1"/>
          </p:cNvSpPr>
          <p:nvPr/>
        </p:nvSpPr>
        <p:spPr bwMode="auto">
          <a:xfrm>
            <a:off x="9983787" y="1968501"/>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Oval 35"/>
          <p:cNvSpPr>
            <a:spLocks noChangeArrowheads="1"/>
          </p:cNvSpPr>
          <p:nvPr/>
        </p:nvSpPr>
        <p:spPr bwMode="auto">
          <a:xfrm>
            <a:off x="8143875" y="6081714"/>
            <a:ext cx="201613" cy="196850"/>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Oval 36"/>
          <p:cNvSpPr>
            <a:spLocks noChangeArrowheads="1"/>
          </p:cNvSpPr>
          <p:nvPr/>
        </p:nvSpPr>
        <p:spPr bwMode="auto">
          <a:xfrm>
            <a:off x="2252662" y="1862139"/>
            <a:ext cx="98425" cy="98425"/>
          </a:xfrm>
          <a:prstGeom prst="ellipse">
            <a:avLst/>
          </a:pr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Oval 37"/>
          <p:cNvSpPr>
            <a:spLocks noChangeArrowheads="1"/>
          </p:cNvSpPr>
          <p:nvPr/>
        </p:nvSpPr>
        <p:spPr bwMode="auto">
          <a:xfrm>
            <a:off x="2809875" y="1017589"/>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Oval 38"/>
          <p:cNvSpPr>
            <a:spLocks noChangeArrowheads="1"/>
          </p:cNvSpPr>
          <p:nvPr/>
        </p:nvSpPr>
        <p:spPr bwMode="auto">
          <a:xfrm>
            <a:off x="230187" y="1431926"/>
            <a:ext cx="314325"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Oval 39"/>
          <p:cNvSpPr>
            <a:spLocks noChangeArrowheads="1"/>
          </p:cNvSpPr>
          <p:nvPr/>
        </p:nvSpPr>
        <p:spPr bwMode="auto">
          <a:xfrm>
            <a:off x="9823450" y="1017589"/>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Oval 40"/>
          <p:cNvSpPr>
            <a:spLocks noChangeArrowheads="1"/>
          </p:cNvSpPr>
          <p:nvPr/>
        </p:nvSpPr>
        <p:spPr bwMode="auto">
          <a:xfrm>
            <a:off x="2125662" y="800101"/>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Oval 41"/>
          <p:cNvSpPr>
            <a:spLocks noChangeArrowheads="1"/>
          </p:cNvSpPr>
          <p:nvPr/>
        </p:nvSpPr>
        <p:spPr bwMode="auto">
          <a:xfrm>
            <a:off x="1622425" y="3076576"/>
            <a:ext cx="147638" cy="147638"/>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Oval 42"/>
          <p:cNvSpPr>
            <a:spLocks noChangeArrowheads="1"/>
          </p:cNvSpPr>
          <p:nvPr/>
        </p:nvSpPr>
        <p:spPr bwMode="auto">
          <a:xfrm>
            <a:off x="8975725" y="3944939"/>
            <a:ext cx="147638" cy="147638"/>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Oval 43"/>
          <p:cNvSpPr>
            <a:spLocks noChangeArrowheads="1"/>
          </p:cNvSpPr>
          <p:nvPr/>
        </p:nvSpPr>
        <p:spPr bwMode="auto">
          <a:xfrm>
            <a:off x="2379662" y="5322889"/>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Oval 44"/>
          <p:cNvSpPr>
            <a:spLocks noChangeArrowheads="1"/>
          </p:cNvSpPr>
          <p:nvPr/>
        </p:nvSpPr>
        <p:spPr bwMode="auto">
          <a:xfrm>
            <a:off x="746125" y="5356226"/>
            <a:ext cx="147638" cy="147638"/>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8" name="矩形 47"/>
          <p:cNvSpPr/>
          <p:nvPr/>
        </p:nvSpPr>
        <p:spPr>
          <a:xfrm>
            <a:off x="2442210" y="1286510"/>
            <a:ext cx="7306945" cy="4603115"/>
          </a:xfrm>
          <a:prstGeom prst="rect">
            <a:avLst/>
          </a:prstGeom>
          <a:solidFill>
            <a:schemeClr val="bg1"/>
          </a:solidFill>
          <a:ln>
            <a:noFill/>
          </a:ln>
          <a:effectLst>
            <a:outerShdw blurRad="127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5" name="组合 54"/>
          <p:cNvGrpSpPr/>
          <p:nvPr/>
        </p:nvGrpSpPr>
        <p:grpSpPr>
          <a:xfrm>
            <a:off x="5424205" y="1288186"/>
            <a:ext cx="1343591" cy="680315"/>
            <a:chOff x="0" y="-20638"/>
            <a:chExt cx="8126927" cy="630238"/>
          </a:xfrm>
        </p:grpSpPr>
        <p:sp>
          <p:nvSpPr>
            <p:cNvPr id="57" name="Rectangle 34"/>
            <p:cNvSpPr>
              <a:spLocks noChangeArrowheads="1"/>
            </p:cNvSpPr>
            <p:nvPr/>
          </p:nvSpPr>
          <p:spPr bwMode="auto">
            <a:xfrm>
              <a:off x="0" y="-20638"/>
              <a:ext cx="2030120" cy="630238"/>
            </a:xfrm>
            <a:prstGeom prst="rect">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8" name="Rectangle 35"/>
            <p:cNvSpPr>
              <a:spLocks noChangeArrowheads="1"/>
            </p:cNvSpPr>
            <p:nvPr/>
          </p:nvSpPr>
          <p:spPr bwMode="auto">
            <a:xfrm>
              <a:off x="2030120" y="-20638"/>
              <a:ext cx="2030120" cy="630238"/>
            </a:xfrm>
            <a:prstGeom prst="rect">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9" name="Rectangle 36"/>
            <p:cNvSpPr>
              <a:spLocks noChangeArrowheads="1"/>
            </p:cNvSpPr>
            <p:nvPr/>
          </p:nvSpPr>
          <p:spPr bwMode="auto">
            <a:xfrm>
              <a:off x="4060241" y="-20638"/>
              <a:ext cx="2034954" cy="630238"/>
            </a:xfrm>
            <a:prstGeom prst="rect">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0" name="Rectangle 37"/>
            <p:cNvSpPr>
              <a:spLocks noChangeArrowheads="1"/>
            </p:cNvSpPr>
            <p:nvPr/>
          </p:nvSpPr>
          <p:spPr bwMode="auto">
            <a:xfrm>
              <a:off x="6095195" y="-20638"/>
              <a:ext cx="2031732" cy="630238"/>
            </a:xfrm>
            <a:prstGeom prst="rect">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2" name="矩形 1"/>
          <p:cNvSpPr/>
          <p:nvPr/>
        </p:nvSpPr>
        <p:spPr>
          <a:xfrm>
            <a:off x="5424204" y="2057399"/>
            <a:ext cx="1343592" cy="1079503"/>
          </a:xfrm>
          <a:prstGeom prst="rect">
            <a:avLst/>
          </a:prstGeom>
          <a:solidFill>
            <a:srgbClr val="04B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cs typeface="+mn-ea"/>
                <a:sym typeface="+mn-lt"/>
              </a:rPr>
              <a:t>03</a:t>
            </a:r>
            <a:endParaRPr lang="zh-CN" altLang="en-US" sz="4000">
              <a:cs typeface="+mn-ea"/>
              <a:sym typeface="+mn-lt"/>
            </a:endParaRPr>
          </a:p>
        </p:txBody>
      </p:sp>
      <p:sp>
        <p:nvSpPr>
          <p:cNvPr id="53" name="矩形 52"/>
          <p:cNvSpPr/>
          <p:nvPr/>
        </p:nvSpPr>
        <p:spPr>
          <a:xfrm>
            <a:off x="2526665" y="3224530"/>
            <a:ext cx="7223125" cy="2799715"/>
          </a:xfrm>
          <a:prstGeom prst="rect">
            <a:avLst/>
          </a:prstGeom>
        </p:spPr>
        <p:txBody>
          <a:bodyPr wrap="square">
            <a:spAutoFit/>
          </a:bodyPr>
          <a:lstStyle/>
          <a:p>
            <a:pPr algn="ctr"/>
            <a:r>
              <a:rPr lang="en-US" altLang="zh-CN" sz="2800" b="1" i="1" dirty="0">
                <a:solidFill>
                  <a:srgbClr val="04BFB1"/>
                </a:solidFill>
                <a:latin typeface="Arial Bold Italic" panose="020B0604020202020204" charset="0"/>
                <a:cs typeface="Arial Bold Italic" panose="020B0604020202020204" charset="0"/>
                <a:sym typeface="+mn-lt"/>
              </a:rPr>
              <a:t>Сәбилік кезеңде бала тілінің дамуы екі бағытта</a:t>
            </a:r>
            <a:r>
              <a:rPr lang="" altLang="en-US" sz="2800" b="1" i="1" dirty="0">
                <a:solidFill>
                  <a:srgbClr val="04BFB1"/>
                </a:solidFill>
                <a:latin typeface="Arial Bold Italic" panose="020B0604020202020204" charset="0"/>
                <a:cs typeface="Arial Bold Italic" panose="020B0604020202020204" charset="0"/>
                <a:sym typeface="+mn-lt"/>
              </a:rPr>
              <a:t>:</a:t>
            </a:r>
          </a:p>
          <a:p>
            <a:pPr algn="ctr"/>
            <a:r>
              <a:rPr lang="" altLang="en-US" sz="2400" b="1" i="1" dirty="0">
                <a:solidFill>
                  <a:schemeClr val="tx1">
                    <a:lumMod val="75000"/>
                    <a:lumOff val="25000"/>
                  </a:schemeClr>
                </a:solidFill>
                <a:latin typeface="Arial Bold Italic" panose="020B0604020202020204" charset="0"/>
                <a:cs typeface="Arial Bold Italic" panose="020B0604020202020204" charset="0"/>
                <a:sym typeface="+mn-lt"/>
              </a:rPr>
              <a:t>-Үлкендердің сөзін түсінуі жоғарғы бағытта өтеді</a:t>
            </a:r>
          </a:p>
          <a:p>
            <a:pPr algn="ctr"/>
            <a:r>
              <a:rPr lang="" altLang="en-US" sz="2400" b="1" i="1" dirty="0">
                <a:solidFill>
                  <a:schemeClr val="tx1">
                    <a:lumMod val="75000"/>
                    <a:lumOff val="25000"/>
                  </a:schemeClr>
                </a:solidFill>
                <a:latin typeface="Arial Bold Italic" panose="020B0604020202020204" charset="0"/>
                <a:cs typeface="Arial Bold Italic" panose="020B0604020202020204" charset="0"/>
                <a:sym typeface="+mn-lt"/>
              </a:rPr>
              <a:t>-Сәбидің өзіндік белсенді сөздік қоры қалыптасады.</a:t>
            </a:r>
          </a:p>
          <a:p>
            <a:pPr algn="ctr"/>
            <a:endParaRPr lang="" altLang="en-US" sz="2400" b="1" i="1" dirty="0">
              <a:solidFill>
                <a:schemeClr val="tx1">
                  <a:lumMod val="75000"/>
                  <a:lumOff val="25000"/>
                </a:schemeClr>
              </a:solidFill>
              <a:latin typeface="Arial Bold Italic" panose="020B0604020202020204" charset="0"/>
              <a:cs typeface="Arial Bold Italic" panose="020B0604020202020204" charset="0"/>
              <a:sym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855912" y="5322636"/>
            <a:ext cx="1428750" cy="1422400"/>
          </a:xfrm>
          <a:custGeom>
            <a:avLst/>
            <a:gdLst>
              <a:gd name="T0" fmla="*/ 336 w 349"/>
              <a:gd name="T1" fmla="*/ 0 h 347"/>
              <a:gd name="T2" fmla="*/ 328 w 349"/>
              <a:gd name="T3" fmla="*/ 3 h 347"/>
              <a:gd name="T4" fmla="*/ 4 w 349"/>
              <a:gd name="T5" fmla="*/ 327 h 347"/>
              <a:gd name="T6" fmla="*/ 4 w 349"/>
              <a:gd name="T7" fmla="*/ 344 h 347"/>
              <a:gd name="T8" fmla="*/ 13 w 349"/>
              <a:gd name="T9" fmla="*/ 347 h 347"/>
              <a:gd name="T10" fmla="*/ 21 w 349"/>
              <a:gd name="T11" fmla="*/ 344 h 347"/>
              <a:gd name="T12" fmla="*/ 345 w 349"/>
              <a:gd name="T13" fmla="*/ 20 h 347"/>
              <a:gd name="T14" fmla="*/ 345 w 349"/>
              <a:gd name="T15" fmla="*/ 3 h 347"/>
              <a:gd name="T16" fmla="*/ 336 w 349"/>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7">
                <a:moveTo>
                  <a:pt x="336" y="0"/>
                </a:moveTo>
                <a:cubicBezTo>
                  <a:pt x="333" y="0"/>
                  <a:pt x="330" y="1"/>
                  <a:pt x="328" y="3"/>
                </a:cubicBezTo>
                <a:cubicBezTo>
                  <a:pt x="4" y="327"/>
                  <a:pt x="4" y="327"/>
                  <a:pt x="4" y="327"/>
                </a:cubicBezTo>
                <a:cubicBezTo>
                  <a:pt x="0" y="332"/>
                  <a:pt x="0" y="339"/>
                  <a:pt x="4" y="344"/>
                </a:cubicBezTo>
                <a:cubicBezTo>
                  <a:pt x="7" y="346"/>
                  <a:pt x="10" y="347"/>
                  <a:pt x="13" y="347"/>
                </a:cubicBezTo>
                <a:cubicBezTo>
                  <a:pt x="16" y="347"/>
                  <a:pt x="19" y="346"/>
                  <a:pt x="21" y="344"/>
                </a:cubicBezTo>
                <a:cubicBezTo>
                  <a:pt x="345" y="20"/>
                  <a:pt x="345" y="20"/>
                  <a:pt x="345" y="20"/>
                </a:cubicBezTo>
                <a:cubicBezTo>
                  <a:pt x="349" y="16"/>
                  <a:pt x="349" y="8"/>
                  <a:pt x="345" y="3"/>
                </a:cubicBezTo>
                <a:cubicBezTo>
                  <a:pt x="342" y="1"/>
                  <a:pt x="339" y="0"/>
                  <a:pt x="336" y="0"/>
                </a:cubicBezTo>
              </a:path>
            </a:pathLst>
          </a:cu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7889875" y="763588"/>
            <a:ext cx="1446213" cy="1443038"/>
          </a:xfrm>
          <a:custGeom>
            <a:avLst/>
            <a:gdLst>
              <a:gd name="T0" fmla="*/ 16 w 353"/>
              <a:gd name="T1" fmla="*/ 337 h 352"/>
              <a:gd name="T2" fmla="*/ 16 w 353"/>
              <a:gd name="T3" fmla="*/ 337 h 352"/>
              <a:gd name="T4" fmla="*/ 16 w 353"/>
              <a:gd name="T5" fmla="*/ 279 h 352"/>
              <a:gd name="T6" fmla="*/ 279 w 353"/>
              <a:gd name="T7" fmla="*/ 16 h 352"/>
              <a:gd name="T8" fmla="*/ 337 w 353"/>
              <a:gd name="T9" fmla="*/ 16 h 352"/>
              <a:gd name="T10" fmla="*/ 337 w 353"/>
              <a:gd name="T11" fmla="*/ 74 h 352"/>
              <a:gd name="T12" fmla="*/ 74 w 353"/>
              <a:gd name="T13" fmla="*/ 337 h 352"/>
              <a:gd name="T14" fmla="*/ 16 w 353"/>
              <a:gd name="T15" fmla="*/ 337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52">
                <a:moveTo>
                  <a:pt x="16" y="337"/>
                </a:moveTo>
                <a:cubicBezTo>
                  <a:pt x="16" y="337"/>
                  <a:pt x="16" y="337"/>
                  <a:pt x="16" y="337"/>
                </a:cubicBezTo>
                <a:cubicBezTo>
                  <a:pt x="0" y="321"/>
                  <a:pt x="0" y="295"/>
                  <a:pt x="16" y="279"/>
                </a:cubicBezTo>
                <a:cubicBezTo>
                  <a:pt x="279" y="16"/>
                  <a:pt x="279" y="16"/>
                  <a:pt x="279" y="16"/>
                </a:cubicBezTo>
                <a:cubicBezTo>
                  <a:pt x="295" y="0"/>
                  <a:pt x="321" y="0"/>
                  <a:pt x="337" y="16"/>
                </a:cubicBezTo>
                <a:cubicBezTo>
                  <a:pt x="353" y="32"/>
                  <a:pt x="353" y="58"/>
                  <a:pt x="337" y="74"/>
                </a:cubicBezTo>
                <a:cubicBezTo>
                  <a:pt x="74" y="337"/>
                  <a:pt x="74" y="337"/>
                  <a:pt x="74" y="337"/>
                </a:cubicBezTo>
                <a:cubicBezTo>
                  <a:pt x="58" y="352"/>
                  <a:pt x="32" y="352"/>
                  <a:pt x="16" y="337"/>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4564062" y="46038"/>
            <a:ext cx="1811338" cy="1808163"/>
          </a:xfrm>
          <a:custGeom>
            <a:avLst/>
            <a:gdLst>
              <a:gd name="T0" fmla="*/ 34 w 442"/>
              <a:gd name="T1" fmla="*/ 408 h 441"/>
              <a:gd name="T2" fmla="*/ 34 w 442"/>
              <a:gd name="T3" fmla="*/ 287 h 441"/>
              <a:gd name="T4" fmla="*/ 287 w 442"/>
              <a:gd name="T5" fmla="*/ 33 h 441"/>
              <a:gd name="T6" fmla="*/ 408 w 442"/>
              <a:gd name="T7" fmla="*/ 33 h 441"/>
              <a:gd name="T8" fmla="*/ 408 w 442"/>
              <a:gd name="T9" fmla="*/ 33 h 441"/>
              <a:gd name="T10" fmla="*/ 408 w 442"/>
              <a:gd name="T11" fmla="*/ 154 h 441"/>
              <a:gd name="T12" fmla="*/ 155 w 442"/>
              <a:gd name="T13" fmla="*/ 408 h 441"/>
              <a:gd name="T14" fmla="*/ 34 w 442"/>
              <a:gd name="T15" fmla="*/ 408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41">
                <a:moveTo>
                  <a:pt x="34" y="408"/>
                </a:moveTo>
                <a:cubicBezTo>
                  <a:pt x="0" y="374"/>
                  <a:pt x="0" y="320"/>
                  <a:pt x="34" y="287"/>
                </a:cubicBezTo>
                <a:cubicBezTo>
                  <a:pt x="287" y="33"/>
                  <a:pt x="287" y="33"/>
                  <a:pt x="287" y="33"/>
                </a:cubicBezTo>
                <a:cubicBezTo>
                  <a:pt x="321" y="0"/>
                  <a:pt x="375" y="0"/>
                  <a:pt x="408" y="33"/>
                </a:cubicBezTo>
                <a:cubicBezTo>
                  <a:pt x="408" y="33"/>
                  <a:pt x="408" y="33"/>
                  <a:pt x="408" y="33"/>
                </a:cubicBezTo>
                <a:cubicBezTo>
                  <a:pt x="442" y="66"/>
                  <a:pt x="442" y="121"/>
                  <a:pt x="408" y="154"/>
                </a:cubicBezTo>
                <a:cubicBezTo>
                  <a:pt x="155" y="408"/>
                  <a:pt x="155" y="408"/>
                  <a:pt x="155" y="408"/>
                </a:cubicBezTo>
                <a:cubicBezTo>
                  <a:pt x="121" y="441"/>
                  <a:pt x="67" y="441"/>
                  <a:pt x="34" y="408"/>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10418762" y="-904875"/>
            <a:ext cx="1806575" cy="1811338"/>
          </a:xfrm>
          <a:custGeom>
            <a:avLst/>
            <a:gdLst>
              <a:gd name="T0" fmla="*/ 33 w 441"/>
              <a:gd name="T1" fmla="*/ 408 h 442"/>
              <a:gd name="T2" fmla="*/ 33 w 441"/>
              <a:gd name="T3" fmla="*/ 408 h 442"/>
              <a:gd name="T4" fmla="*/ 33 w 441"/>
              <a:gd name="T5" fmla="*/ 287 h 442"/>
              <a:gd name="T6" fmla="*/ 287 w 441"/>
              <a:gd name="T7" fmla="*/ 34 h 442"/>
              <a:gd name="T8" fmla="*/ 408 w 441"/>
              <a:gd name="T9" fmla="*/ 34 h 442"/>
              <a:gd name="T10" fmla="*/ 408 w 441"/>
              <a:gd name="T11" fmla="*/ 155 h 442"/>
              <a:gd name="T12" fmla="*/ 154 w 441"/>
              <a:gd name="T13" fmla="*/ 408 h 442"/>
              <a:gd name="T14" fmla="*/ 33 w 441"/>
              <a:gd name="T15" fmla="*/ 408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42">
                <a:moveTo>
                  <a:pt x="33" y="408"/>
                </a:moveTo>
                <a:cubicBezTo>
                  <a:pt x="33" y="408"/>
                  <a:pt x="33" y="408"/>
                  <a:pt x="33" y="408"/>
                </a:cubicBezTo>
                <a:cubicBezTo>
                  <a:pt x="0" y="375"/>
                  <a:pt x="0" y="321"/>
                  <a:pt x="33" y="287"/>
                </a:cubicBezTo>
                <a:cubicBezTo>
                  <a:pt x="287" y="34"/>
                  <a:pt x="287" y="34"/>
                  <a:pt x="287" y="34"/>
                </a:cubicBezTo>
                <a:cubicBezTo>
                  <a:pt x="320" y="0"/>
                  <a:pt x="374" y="0"/>
                  <a:pt x="408" y="34"/>
                </a:cubicBezTo>
                <a:cubicBezTo>
                  <a:pt x="441" y="67"/>
                  <a:pt x="441" y="121"/>
                  <a:pt x="408" y="155"/>
                </a:cubicBezTo>
                <a:cubicBezTo>
                  <a:pt x="154" y="408"/>
                  <a:pt x="154" y="408"/>
                  <a:pt x="154" y="408"/>
                </a:cubicBezTo>
                <a:cubicBezTo>
                  <a:pt x="121" y="442"/>
                  <a:pt x="66" y="442"/>
                  <a:pt x="33" y="408"/>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1044575" y="4030411"/>
            <a:ext cx="2311400" cy="2222500"/>
          </a:xfrm>
          <a:custGeom>
            <a:avLst/>
            <a:gdLst>
              <a:gd name="T0" fmla="*/ 444 w 564"/>
              <a:gd name="T1" fmla="*/ 0 h 542"/>
              <a:gd name="T2" fmla="*/ 367 w 564"/>
              <a:gd name="T3" fmla="*/ 32 h 542"/>
              <a:gd name="T4" fmla="*/ 42 w 564"/>
              <a:gd name="T5" fmla="*/ 356 h 542"/>
              <a:gd name="T6" fmla="*/ 42 w 564"/>
              <a:gd name="T7" fmla="*/ 510 h 542"/>
              <a:gd name="T8" fmla="*/ 120 w 564"/>
              <a:gd name="T9" fmla="*/ 542 h 542"/>
              <a:gd name="T10" fmla="*/ 197 w 564"/>
              <a:gd name="T11" fmla="*/ 510 h 542"/>
              <a:gd name="T12" fmla="*/ 521 w 564"/>
              <a:gd name="T13" fmla="*/ 186 h 542"/>
              <a:gd name="T14" fmla="*/ 521 w 564"/>
              <a:gd name="T15" fmla="*/ 32 h 542"/>
              <a:gd name="T16" fmla="*/ 444 w 564"/>
              <a:gd name="T17"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42">
                <a:moveTo>
                  <a:pt x="444" y="0"/>
                </a:moveTo>
                <a:cubicBezTo>
                  <a:pt x="416" y="0"/>
                  <a:pt x="388" y="10"/>
                  <a:pt x="367" y="32"/>
                </a:cubicBezTo>
                <a:cubicBezTo>
                  <a:pt x="42" y="356"/>
                  <a:pt x="42" y="356"/>
                  <a:pt x="42" y="356"/>
                </a:cubicBezTo>
                <a:cubicBezTo>
                  <a:pt x="0" y="398"/>
                  <a:pt x="0" y="468"/>
                  <a:pt x="42" y="510"/>
                </a:cubicBezTo>
                <a:cubicBezTo>
                  <a:pt x="64" y="532"/>
                  <a:pt x="92" y="542"/>
                  <a:pt x="120" y="542"/>
                </a:cubicBezTo>
                <a:cubicBezTo>
                  <a:pt x="148" y="542"/>
                  <a:pt x="176" y="532"/>
                  <a:pt x="197" y="510"/>
                </a:cubicBezTo>
                <a:cubicBezTo>
                  <a:pt x="521" y="186"/>
                  <a:pt x="521" y="186"/>
                  <a:pt x="521" y="186"/>
                </a:cubicBezTo>
                <a:cubicBezTo>
                  <a:pt x="564" y="144"/>
                  <a:pt x="564" y="74"/>
                  <a:pt x="521" y="32"/>
                </a:cubicBezTo>
                <a:cubicBezTo>
                  <a:pt x="500" y="10"/>
                  <a:pt x="472" y="0"/>
                  <a:pt x="444"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7562850" y="2981326"/>
            <a:ext cx="1498600" cy="1497013"/>
          </a:xfrm>
          <a:custGeom>
            <a:avLst/>
            <a:gdLst>
              <a:gd name="T0" fmla="*/ 13 w 366"/>
              <a:gd name="T1" fmla="*/ 353 h 365"/>
              <a:gd name="T2" fmla="*/ 13 w 366"/>
              <a:gd name="T3" fmla="*/ 308 h 365"/>
              <a:gd name="T4" fmla="*/ 309 w 366"/>
              <a:gd name="T5" fmla="*/ 12 h 365"/>
              <a:gd name="T6" fmla="*/ 353 w 366"/>
              <a:gd name="T7" fmla="*/ 12 h 365"/>
              <a:gd name="T8" fmla="*/ 353 w 366"/>
              <a:gd name="T9" fmla="*/ 57 h 365"/>
              <a:gd name="T10" fmla="*/ 57 w 366"/>
              <a:gd name="T11" fmla="*/ 353 h 365"/>
              <a:gd name="T12" fmla="*/ 13 w 366"/>
              <a:gd name="T13" fmla="*/ 353 h 365"/>
            </a:gdLst>
            <a:ahLst/>
            <a:cxnLst>
              <a:cxn ang="0">
                <a:pos x="T0" y="T1"/>
              </a:cxn>
              <a:cxn ang="0">
                <a:pos x="T2" y="T3"/>
              </a:cxn>
              <a:cxn ang="0">
                <a:pos x="T4" y="T5"/>
              </a:cxn>
              <a:cxn ang="0">
                <a:pos x="T6" y="T7"/>
              </a:cxn>
              <a:cxn ang="0">
                <a:pos x="T8" y="T9"/>
              </a:cxn>
              <a:cxn ang="0">
                <a:pos x="T10" y="T11"/>
              </a:cxn>
              <a:cxn ang="0">
                <a:pos x="T12" y="T13"/>
              </a:cxn>
            </a:cxnLst>
            <a:rect l="0" t="0" r="r" b="b"/>
            <a:pathLst>
              <a:path w="366" h="365">
                <a:moveTo>
                  <a:pt x="13" y="353"/>
                </a:moveTo>
                <a:cubicBezTo>
                  <a:pt x="0" y="340"/>
                  <a:pt x="0" y="320"/>
                  <a:pt x="13" y="308"/>
                </a:cubicBezTo>
                <a:cubicBezTo>
                  <a:pt x="309" y="12"/>
                  <a:pt x="309" y="12"/>
                  <a:pt x="309" y="12"/>
                </a:cubicBezTo>
                <a:cubicBezTo>
                  <a:pt x="321" y="0"/>
                  <a:pt x="341" y="0"/>
                  <a:pt x="353" y="12"/>
                </a:cubicBezTo>
                <a:cubicBezTo>
                  <a:pt x="366" y="24"/>
                  <a:pt x="366" y="45"/>
                  <a:pt x="353" y="57"/>
                </a:cubicBezTo>
                <a:cubicBezTo>
                  <a:pt x="57" y="353"/>
                  <a:pt x="57" y="353"/>
                  <a:pt x="57" y="353"/>
                </a:cubicBezTo>
                <a:cubicBezTo>
                  <a:pt x="45" y="365"/>
                  <a:pt x="25" y="365"/>
                  <a:pt x="13" y="353"/>
                </a:cubicBezTo>
              </a:path>
            </a:pathLst>
          </a:custGeom>
          <a:solidFill>
            <a:srgbClr val="A2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Oval 11"/>
          <p:cNvSpPr>
            <a:spLocks noChangeArrowheads="1"/>
          </p:cNvSpPr>
          <p:nvPr/>
        </p:nvSpPr>
        <p:spPr bwMode="auto">
          <a:xfrm>
            <a:off x="7656512" y="1939925"/>
            <a:ext cx="139700" cy="144463"/>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Oval 12"/>
          <p:cNvSpPr>
            <a:spLocks noChangeArrowheads="1"/>
          </p:cNvSpPr>
          <p:nvPr/>
        </p:nvSpPr>
        <p:spPr bwMode="auto">
          <a:xfrm>
            <a:off x="8291512" y="-96837"/>
            <a:ext cx="196850" cy="196850"/>
          </a:xfrm>
          <a:prstGeom prst="ellipse">
            <a:avLst/>
          </a:prstGeom>
          <a:solidFill>
            <a:srgbClr val="A1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Oval 13"/>
          <p:cNvSpPr>
            <a:spLocks noChangeArrowheads="1"/>
          </p:cNvSpPr>
          <p:nvPr/>
        </p:nvSpPr>
        <p:spPr bwMode="auto">
          <a:xfrm>
            <a:off x="8594725" y="6310061"/>
            <a:ext cx="455613" cy="450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3675062" y="-322262"/>
            <a:ext cx="1806575" cy="1741488"/>
          </a:xfrm>
          <a:custGeom>
            <a:avLst/>
            <a:gdLst>
              <a:gd name="T0" fmla="*/ 347 w 441"/>
              <a:gd name="T1" fmla="*/ 0 h 425"/>
              <a:gd name="T2" fmla="*/ 287 w 441"/>
              <a:gd name="T3" fmla="*/ 25 h 425"/>
              <a:gd name="T4" fmla="*/ 33 w 441"/>
              <a:gd name="T5" fmla="*/ 279 h 425"/>
              <a:gd name="T6" fmla="*/ 33 w 441"/>
              <a:gd name="T7" fmla="*/ 400 h 425"/>
              <a:gd name="T8" fmla="*/ 33 w 441"/>
              <a:gd name="T9" fmla="*/ 400 h 425"/>
              <a:gd name="T10" fmla="*/ 94 w 441"/>
              <a:gd name="T11" fmla="*/ 425 h 425"/>
              <a:gd name="T12" fmla="*/ 154 w 441"/>
              <a:gd name="T13" fmla="*/ 400 h 425"/>
              <a:gd name="T14" fmla="*/ 408 w 441"/>
              <a:gd name="T15" fmla="*/ 146 h 425"/>
              <a:gd name="T16" fmla="*/ 408 w 441"/>
              <a:gd name="T17" fmla="*/ 25 h 425"/>
              <a:gd name="T18" fmla="*/ 347 w 441"/>
              <a:gd name="T1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425">
                <a:moveTo>
                  <a:pt x="347" y="0"/>
                </a:moveTo>
                <a:cubicBezTo>
                  <a:pt x="326" y="0"/>
                  <a:pt x="304" y="9"/>
                  <a:pt x="287" y="25"/>
                </a:cubicBezTo>
                <a:cubicBezTo>
                  <a:pt x="33" y="279"/>
                  <a:pt x="33" y="279"/>
                  <a:pt x="33" y="279"/>
                </a:cubicBezTo>
                <a:cubicBezTo>
                  <a:pt x="0" y="312"/>
                  <a:pt x="0" y="367"/>
                  <a:pt x="33" y="400"/>
                </a:cubicBezTo>
                <a:cubicBezTo>
                  <a:pt x="33" y="400"/>
                  <a:pt x="33" y="400"/>
                  <a:pt x="33" y="400"/>
                </a:cubicBezTo>
                <a:cubicBezTo>
                  <a:pt x="50" y="417"/>
                  <a:pt x="72" y="425"/>
                  <a:pt x="94" y="425"/>
                </a:cubicBezTo>
                <a:cubicBezTo>
                  <a:pt x="116" y="425"/>
                  <a:pt x="138" y="417"/>
                  <a:pt x="154" y="400"/>
                </a:cubicBezTo>
                <a:cubicBezTo>
                  <a:pt x="408" y="146"/>
                  <a:pt x="408" y="146"/>
                  <a:pt x="408" y="146"/>
                </a:cubicBezTo>
                <a:cubicBezTo>
                  <a:pt x="441" y="113"/>
                  <a:pt x="441" y="59"/>
                  <a:pt x="408" y="25"/>
                </a:cubicBezTo>
                <a:cubicBezTo>
                  <a:pt x="391" y="9"/>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352425" y="501650"/>
            <a:ext cx="1806575" cy="1743075"/>
          </a:xfrm>
          <a:custGeom>
            <a:avLst/>
            <a:gdLst>
              <a:gd name="T0" fmla="*/ 347 w 441"/>
              <a:gd name="T1" fmla="*/ 0 h 425"/>
              <a:gd name="T2" fmla="*/ 287 w 441"/>
              <a:gd name="T3" fmla="*/ 25 h 425"/>
              <a:gd name="T4" fmla="*/ 33 w 441"/>
              <a:gd name="T5" fmla="*/ 279 h 425"/>
              <a:gd name="T6" fmla="*/ 33 w 441"/>
              <a:gd name="T7" fmla="*/ 400 h 425"/>
              <a:gd name="T8" fmla="*/ 94 w 441"/>
              <a:gd name="T9" fmla="*/ 425 h 425"/>
              <a:gd name="T10" fmla="*/ 154 w 441"/>
              <a:gd name="T11" fmla="*/ 400 h 425"/>
              <a:gd name="T12" fmla="*/ 408 w 441"/>
              <a:gd name="T13" fmla="*/ 146 h 425"/>
              <a:gd name="T14" fmla="*/ 408 w 441"/>
              <a:gd name="T15" fmla="*/ 25 h 425"/>
              <a:gd name="T16" fmla="*/ 347 w 441"/>
              <a:gd name="T1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5">
                <a:moveTo>
                  <a:pt x="347" y="0"/>
                </a:moveTo>
                <a:cubicBezTo>
                  <a:pt x="325" y="0"/>
                  <a:pt x="303" y="8"/>
                  <a:pt x="287" y="25"/>
                </a:cubicBezTo>
                <a:cubicBezTo>
                  <a:pt x="33" y="279"/>
                  <a:pt x="33" y="279"/>
                  <a:pt x="33" y="279"/>
                </a:cubicBezTo>
                <a:cubicBezTo>
                  <a:pt x="0" y="312"/>
                  <a:pt x="0" y="366"/>
                  <a:pt x="33" y="400"/>
                </a:cubicBezTo>
                <a:cubicBezTo>
                  <a:pt x="50" y="416"/>
                  <a:pt x="72" y="425"/>
                  <a:pt x="94" y="425"/>
                </a:cubicBezTo>
                <a:cubicBezTo>
                  <a:pt x="115" y="425"/>
                  <a:pt x="137" y="416"/>
                  <a:pt x="154" y="400"/>
                </a:cubicBezTo>
                <a:cubicBezTo>
                  <a:pt x="408" y="146"/>
                  <a:pt x="408" y="146"/>
                  <a:pt x="408" y="146"/>
                </a:cubicBezTo>
                <a:cubicBezTo>
                  <a:pt x="441" y="113"/>
                  <a:pt x="441" y="58"/>
                  <a:pt x="408" y="25"/>
                </a:cubicBezTo>
                <a:cubicBezTo>
                  <a:pt x="391" y="8"/>
                  <a:pt x="369" y="0"/>
                  <a:pt x="347"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9336087" y="4193924"/>
            <a:ext cx="1806575" cy="1738313"/>
          </a:xfrm>
          <a:custGeom>
            <a:avLst/>
            <a:gdLst>
              <a:gd name="T0" fmla="*/ 347 w 441"/>
              <a:gd name="T1" fmla="*/ 0 h 424"/>
              <a:gd name="T2" fmla="*/ 287 w 441"/>
              <a:gd name="T3" fmla="*/ 25 h 424"/>
              <a:gd name="T4" fmla="*/ 33 w 441"/>
              <a:gd name="T5" fmla="*/ 279 h 424"/>
              <a:gd name="T6" fmla="*/ 33 w 441"/>
              <a:gd name="T7" fmla="*/ 399 h 424"/>
              <a:gd name="T8" fmla="*/ 93 w 441"/>
              <a:gd name="T9" fmla="*/ 424 h 424"/>
              <a:gd name="T10" fmla="*/ 154 w 441"/>
              <a:gd name="T11" fmla="*/ 399 h 424"/>
              <a:gd name="T12" fmla="*/ 407 w 441"/>
              <a:gd name="T13" fmla="*/ 146 h 424"/>
              <a:gd name="T14" fmla="*/ 407 w 441"/>
              <a:gd name="T15" fmla="*/ 25 h 424"/>
              <a:gd name="T16" fmla="*/ 347 w 441"/>
              <a:gd name="T1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4">
                <a:moveTo>
                  <a:pt x="347" y="0"/>
                </a:moveTo>
                <a:cubicBezTo>
                  <a:pt x="325" y="0"/>
                  <a:pt x="303" y="8"/>
                  <a:pt x="287" y="25"/>
                </a:cubicBezTo>
                <a:cubicBezTo>
                  <a:pt x="33" y="279"/>
                  <a:pt x="33" y="279"/>
                  <a:pt x="33" y="279"/>
                </a:cubicBezTo>
                <a:cubicBezTo>
                  <a:pt x="0" y="312"/>
                  <a:pt x="0" y="366"/>
                  <a:pt x="33" y="399"/>
                </a:cubicBezTo>
                <a:cubicBezTo>
                  <a:pt x="49" y="416"/>
                  <a:pt x="71" y="424"/>
                  <a:pt x="93" y="424"/>
                </a:cubicBezTo>
                <a:cubicBezTo>
                  <a:pt x="115" y="424"/>
                  <a:pt x="137" y="416"/>
                  <a:pt x="154" y="399"/>
                </a:cubicBezTo>
                <a:cubicBezTo>
                  <a:pt x="407" y="146"/>
                  <a:pt x="407" y="146"/>
                  <a:pt x="407" y="146"/>
                </a:cubicBezTo>
                <a:cubicBezTo>
                  <a:pt x="441" y="112"/>
                  <a:pt x="441" y="58"/>
                  <a:pt x="407" y="25"/>
                </a:cubicBezTo>
                <a:cubicBezTo>
                  <a:pt x="391" y="8"/>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7050087" y="5478211"/>
            <a:ext cx="1262063" cy="1262063"/>
          </a:xfrm>
          <a:custGeom>
            <a:avLst/>
            <a:gdLst>
              <a:gd name="T0" fmla="*/ 23 w 308"/>
              <a:gd name="T1" fmla="*/ 284 h 308"/>
              <a:gd name="T2" fmla="*/ 23 w 308"/>
              <a:gd name="T3" fmla="*/ 284 h 308"/>
              <a:gd name="T4" fmla="*/ 23 w 308"/>
              <a:gd name="T5" fmla="*/ 200 h 308"/>
              <a:gd name="T6" fmla="*/ 200 w 308"/>
              <a:gd name="T7" fmla="*/ 23 h 308"/>
              <a:gd name="T8" fmla="*/ 284 w 308"/>
              <a:gd name="T9" fmla="*/ 23 h 308"/>
              <a:gd name="T10" fmla="*/ 284 w 308"/>
              <a:gd name="T11" fmla="*/ 107 h 308"/>
              <a:gd name="T12" fmla="*/ 107 w 308"/>
              <a:gd name="T13" fmla="*/ 284 h 308"/>
              <a:gd name="T14" fmla="*/ 23 w 308"/>
              <a:gd name="T15" fmla="*/ 284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308">
                <a:moveTo>
                  <a:pt x="23" y="284"/>
                </a:moveTo>
                <a:cubicBezTo>
                  <a:pt x="23" y="284"/>
                  <a:pt x="23" y="284"/>
                  <a:pt x="23" y="284"/>
                </a:cubicBezTo>
                <a:cubicBezTo>
                  <a:pt x="0" y="261"/>
                  <a:pt x="0" y="223"/>
                  <a:pt x="23" y="200"/>
                </a:cubicBezTo>
                <a:cubicBezTo>
                  <a:pt x="200" y="23"/>
                  <a:pt x="200" y="23"/>
                  <a:pt x="200" y="23"/>
                </a:cubicBezTo>
                <a:cubicBezTo>
                  <a:pt x="223" y="0"/>
                  <a:pt x="261" y="0"/>
                  <a:pt x="284" y="23"/>
                </a:cubicBezTo>
                <a:cubicBezTo>
                  <a:pt x="308" y="46"/>
                  <a:pt x="308" y="84"/>
                  <a:pt x="284" y="107"/>
                </a:cubicBezTo>
                <a:cubicBezTo>
                  <a:pt x="107" y="284"/>
                  <a:pt x="107" y="284"/>
                  <a:pt x="107" y="284"/>
                </a:cubicBezTo>
                <a:cubicBezTo>
                  <a:pt x="84" y="308"/>
                  <a:pt x="46" y="308"/>
                  <a:pt x="23" y="284"/>
                </a:cubicBezTo>
                <a:close/>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3994150" y="4530474"/>
            <a:ext cx="2819400" cy="2735263"/>
          </a:xfrm>
          <a:custGeom>
            <a:avLst/>
            <a:gdLst>
              <a:gd name="T0" fmla="*/ 571 w 688"/>
              <a:gd name="T1" fmla="*/ 0 h 667"/>
              <a:gd name="T2" fmla="*/ 495 w 688"/>
              <a:gd name="T3" fmla="*/ 31 h 667"/>
              <a:gd name="T4" fmla="*/ 42 w 688"/>
              <a:gd name="T5" fmla="*/ 484 h 667"/>
              <a:gd name="T6" fmla="*/ 42 w 688"/>
              <a:gd name="T7" fmla="*/ 636 h 667"/>
              <a:gd name="T8" fmla="*/ 42 w 688"/>
              <a:gd name="T9" fmla="*/ 636 h 667"/>
              <a:gd name="T10" fmla="*/ 117 w 688"/>
              <a:gd name="T11" fmla="*/ 667 h 667"/>
              <a:gd name="T12" fmla="*/ 193 w 688"/>
              <a:gd name="T13" fmla="*/ 636 h 667"/>
              <a:gd name="T14" fmla="*/ 646 w 688"/>
              <a:gd name="T15" fmla="*/ 182 h 667"/>
              <a:gd name="T16" fmla="*/ 646 w 688"/>
              <a:gd name="T17" fmla="*/ 31 h 667"/>
              <a:gd name="T18" fmla="*/ 646 w 688"/>
              <a:gd name="T19" fmla="*/ 31 h 667"/>
              <a:gd name="T20" fmla="*/ 571 w 688"/>
              <a:gd name="T21"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667">
                <a:moveTo>
                  <a:pt x="571" y="0"/>
                </a:moveTo>
                <a:cubicBezTo>
                  <a:pt x="543" y="0"/>
                  <a:pt x="516" y="10"/>
                  <a:pt x="495" y="31"/>
                </a:cubicBezTo>
                <a:cubicBezTo>
                  <a:pt x="42" y="484"/>
                  <a:pt x="42" y="484"/>
                  <a:pt x="42" y="484"/>
                </a:cubicBezTo>
                <a:cubicBezTo>
                  <a:pt x="0" y="526"/>
                  <a:pt x="0" y="594"/>
                  <a:pt x="42" y="636"/>
                </a:cubicBezTo>
                <a:cubicBezTo>
                  <a:pt x="42" y="636"/>
                  <a:pt x="42" y="636"/>
                  <a:pt x="42" y="636"/>
                </a:cubicBezTo>
                <a:cubicBezTo>
                  <a:pt x="63" y="656"/>
                  <a:pt x="90" y="667"/>
                  <a:pt x="117" y="667"/>
                </a:cubicBezTo>
                <a:cubicBezTo>
                  <a:pt x="145" y="667"/>
                  <a:pt x="172" y="656"/>
                  <a:pt x="193" y="636"/>
                </a:cubicBezTo>
                <a:cubicBezTo>
                  <a:pt x="646" y="182"/>
                  <a:pt x="646" y="182"/>
                  <a:pt x="646" y="182"/>
                </a:cubicBezTo>
                <a:cubicBezTo>
                  <a:pt x="688" y="141"/>
                  <a:pt x="688" y="73"/>
                  <a:pt x="646" y="31"/>
                </a:cubicBezTo>
                <a:cubicBezTo>
                  <a:pt x="646" y="31"/>
                  <a:pt x="646" y="31"/>
                  <a:pt x="646" y="31"/>
                </a:cubicBezTo>
                <a:cubicBezTo>
                  <a:pt x="626" y="10"/>
                  <a:pt x="598" y="0"/>
                  <a:pt x="571"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5546725" y="4465386"/>
            <a:ext cx="2581275" cy="2549525"/>
          </a:xfrm>
          <a:custGeom>
            <a:avLst/>
            <a:gdLst>
              <a:gd name="T0" fmla="*/ 532 w 630"/>
              <a:gd name="T1" fmla="*/ 0 h 622"/>
              <a:gd name="T2" fmla="*/ 462 w 630"/>
              <a:gd name="T3" fmla="*/ 29 h 622"/>
              <a:gd name="T4" fmla="*/ 39 w 630"/>
              <a:gd name="T5" fmla="*/ 452 h 622"/>
              <a:gd name="T6" fmla="*/ 39 w 630"/>
              <a:gd name="T7" fmla="*/ 593 h 622"/>
              <a:gd name="T8" fmla="*/ 39 w 630"/>
              <a:gd name="T9" fmla="*/ 593 h 622"/>
              <a:gd name="T10" fmla="*/ 109 w 630"/>
              <a:gd name="T11" fmla="*/ 622 h 622"/>
              <a:gd name="T12" fmla="*/ 180 w 630"/>
              <a:gd name="T13" fmla="*/ 593 h 622"/>
              <a:gd name="T14" fmla="*/ 603 w 630"/>
              <a:gd name="T15" fmla="*/ 170 h 622"/>
              <a:gd name="T16" fmla="*/ 630 w 630"/>
              <a:gd name="T17" fmla="*/ 120 h 622"/>
              <a:gd name="T18" fmla="*/ 549 w 630"/>
              <a:gd name="T19" fmla="*/ 200 h 622"/>
              <a:gd name="T20" fmla="*/ 527 w 630"/>
              <a:gd name="T21" fmla="*/ 209 h 622"/>
              <a:gd name="T22" fmla="*/ 505 w 630"/>
              <a:gd name="T23" fmla="*/ 200 h 622"/>
              <a:gd name="T24" fmla="*/ 505 w 630"/>
              <a:gd name="T25" fmla="*/ 155 h 622"/>
              <a:gd name="T26" fmla="*/ 615 w 630"/>
              <a:gd name="T27" fmla="*/ 44 h 622"/>
              <a:gd name="T28" fmla="*/ 603 w 630"/>
              <a:gd name="T29" fmla="*/ 29 h 622"/>
              <a:gd name="T30" fmla="*/ 603 w 630"/>
              <a:gd name="T31" fmla="*/ 29 h 622"/>
              <a:gd name="T32" fmla="*/ 532 w 630"/>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0" h="622">
                <a:moveTo>
                  <a:pt x="532" y="0"/>
                </a:moveTo>
                <a:cubicBezTo>
                  <a:pt x="507" y="0"/>
                  <a:pt x="481" y="9"/>
                  <a:pt x="462" y="29"/>
                </a:cubicBezTo>
                <a:cubicBezTo>
                  <a:pt x="39" y="452"/>
                  <a:pt x="39" y="452"/>
                  <a:pt x="39" y="452"/>
                </a:cubicBezTo>
                <a:cubicBezTo>
                  <a:pt x="0" y="490"/>
                  <a:pt x="0" y="554"/>
                  <a:pt x="39" y="593"/>
                </a:cubicBezTo>
                <a:cubicBezTo>
                  <a:pt x="39" y="593"/>
                  <a:pt x="39" y="593"/>
                  <a:pt x="39" y="593"/>
                </a:cubicBezTo>
                <a:cubicBezTo>
                  <a:pt x="58" y="612"/>
                  <a:pt x="84" y="622"/>
                  <a:pt x="109" y="622"/>
                </a:cubicBezTo>
                <a:cubicBezTo>
                  <a:pt x="135" y="622"/>
                  <a:pt x="160" y="612"/>
                  <a:pt x="180" y="593"/>
                </a:cubicBezTo>
                <a:cubicBezTo>
                  <a:pt x="603" y="170"/>
                  <a:pt x="603" y="170"/>
                  <a:pt x="603" y="170"/>
                </a:cubicBezTo>
                <a:cubicBezTo>
                  <a:pt x="617" y="156"/>
                  <a:pt x="626" y="138"/>
                  <a:pt x="630" y="120"/>
                </a:cubicBezTo>
                <a:cubicBezTo>
                  <a:pt x="549" y="200"/>
                  <a:pt x="549" y="200"/>
                  <a:pt x="549" y="200"/>
                </a:cubicBezTo>
                <a:cubicBezTo>
                  <a:pt x="543" y="206"/>
                  <a:pt x="535" y="209"/>
                  <a:pt x="527" y="209"/>
                </a:cubicBezTo>
                <a:cubicBezTo>
                  <a:pt x="519" y="209"/>
                  <a:pt x="511" y="206"/>
                  <a:pt x="505" y="200"/>
                </a:cubicBezTo>
                <a:cubicBezTo>
                  <a:pt x="492" y="187"/>
                  <a:pt x="492" y="167"/>
                  <a:pt x="505" y="155"/>
                </a:cubicBezTo>
                <a:cubicBezTo>
                  <a:pt x="615" y="44"/>
                  <a:pt x="615" y="44"/>
                  <a:pt x="615" y="44"/>
                </a:cubicBezTo>
                <a:cubicBezTo>
                  <a:pt x="612" y="39"/>
                  <a:pt x="607" y="34"/>
                  <a:pt x="603" y="29"/>
                </a:cubicBezTo>
                <a:cubicBezTo>
                  <a:pt x="603" y="29"/>
                  <a:pt x="603" y="29"/>
                  <a:pt x="603" y="29"/>
                </a:cubicBezTo>
                <a:cubicBezTo>
                  <a:pt x="583" y="9"/>
                  <a:pt x="558" y="0"/>
                  <a:pt x="532"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7562850" y="4644774"/>
            <a:ext cx="585788" cy="677863"/>
          </a:xfrm>
          <a:custGeom>
            <a:avLst/>
            <a:gdLst>
              <a:gd name="T0" fmla="*/ 123 w 143"/>
              <a:gd name="T1" fmla="*/ 0 h 165"/>
              <a:gd name="T2" fmla="*/ 13 w 143"/>
              <a:gd name="T3" fmla="*/ 111 h 165"/>
              <a:gd name="T4" fmla="*/ 13 w 143"/>
              <a:gd name="T5" fmla="*/ 156 h 165"/>
              <a:gd name="T6" fmla="*/ 35 w 143"/>
              <a:gd name="T7" fmla="*/ 165 h 165"/>
              <a:gd name="T8" fmla="*/ 57 w 143"/>
              <a:gd name="T9" fmla="*/ 156 h 165"/>
              <a:gd name="T10" fmla="*/ 138 w 143"/>
              <a:gd name="T11" fmla="*/ 76 h 165"/>
              <a:gd name="T12" fmla="*/ 123 w 143"/>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43" h="165">
                <a:moveTo>
                  <a:pt x="123" y="0"/>
                </a:moveTo>
                <a:cubicBezTo>
                  <a:pt x="13" y="111"/>
                  <a:pt x="13" y="111"/>
                  <a:pt x="13" y="111"/>
                </a:cubicBezTo>
                <a:cubicBezTo>
                  <a:pt x="0" y="123"/>
                  <a:pt x="0" y="143"/>
                  <a:pt x="13" y="156"/>
                </a:cubicBezTo>
                <a:cubicBezTo>
                  <a:pt x="19" y="162"/>
                  <a:pt x="27" y="165"/>
                  <a:pt x="35" y="165"/>
                </a:cubicBezTo>
                <a:cubicBezTo>
                  <a:pt x="43" y="165"/>
                  <a:pt x="51" y="162"/>
                  <a:pt x="57" y="156"/>
                </a:cubicBezTo>
                <a:cubicBezTo>
                  <a:pt x="138" y="76"/>
                  <a:pt x="138" y="76"/>
                  <a:pt x="138" y="76"/>
                </a:cubicBezTo>
                <a:cubicBezTo>
                  <a:pt x="143" y="50"/>
                  <a:pt x="138" y="23"/>
                  <a:pt x="123" y="0"/>
                </a:cubicBezTo>
              </a:path>
            </a:pathLst>
          </a:custGeom>
          <a:solidFill>
            <a:srgbClr val="9F3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4714875" y="-458787"/>
            <a:ext cx="2794000" cy="2735263"/>
          </a:xfrm>
          <a:custGeom>
            <a:avLst/>
            <a:gdLst>
              <a:gd name="T0" fmla="*/ 565 w 682"/>
              <a:gd name="T1" fmla="*/ 0 h 667"/>
              <a:gd name="T2" fmla="*/ 489 w 682"/>
              <a:gd name="T3" fmla="*/ 31 h 667"/>
              <a:gd name="T4" fmla="*/ 368 w 682"/>
              <a:gd name="T5" fmla="*/ 153 h 667"/>
              <a:gd name="T6" fmla="*/ 371 w 682"/>
              <a:gd name="T7" fmla="*/ 156 h 667"/>
              <a:gd name="T8" fmla="*/ 371 w 682"/>
              <a:gd name="T9" fmla="*/ 156 h 667"/>
              <a:gd name="T10" fmla="*/ 371 w 682"/>
              <a:gd name="T11" fmla="*/ 277 h 667"/>
              <a:gd name="T12" fmla="*/ 118 w 682"/>
              <a:gd name="T13" fmla="*/ 531 h 667"/>
              <a:gd name="T14" fmla="*/ 57 w 682"/>
              <a:gd name="T15" fmla="*/ 556 h 667"/>
              <a:gd name="T16" fmla="*/ 6 w 682"/>
              <a:gd name="T17" fmla="*/ 539 h 667"/>
              <a:gd name="T18" fmla="*/ 36 w 682"/>
              <a:gd name="T19" fmla="*/ 636 h 667"/>
              <a:gd name="T20" fmla="*/ 36 w 682"/>
              <a:gd name="T21" fmla="*/ 636 h 667"/>
              <a:gd name="T22" fmla="*/ 111 w 682"/>
              <a:gd name="T23" fmla="*/ 667 h 667"/>
              <a:gd name="T24" fmla="*/ 187 w 682"/>
              <a:gd name="T25" fmla="*/ 636 h 667"/>
              <a:gd name="T26" fmla="*/ 640 w 682"/>
              <a:gd name="T27" fmla="*/ 182 h 667"/>
              <a:gd name="T28" fmla="*/ 640 w 682"/>
              <a:gd name="T29" fmla="*/ 31 h 667"/>
              <a:gd name="T30" fmla="*/ 640 w 682"/>
              <a:gd name="T31" fmla="*/ 31 h 667"/>
              <a:gd name="T32" fmla="*/ 565 w 682"/>
              <a:gd name="T33"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 h="667">
                <a:moveTo>
                  <a:pt x="565" y="0"/>
                </a:moveTo>
                <a:cubicBezTo>
                  <a:pt x="537" y="0"/>
                  <a:pt x="510" y="11"/>
                  <a:pt x="489" y="31"/>
                </a:cubicBezTo>
                <a:cubicBezTo>
                  <a:pt x="368" y="153"/>
                  <a:pt x="368" y="153"/>
                  <a:pt x="368" y="153"/>
                </a:cubicBezTo>
                <a:cubicBezTo>
                  <a:pt x="369" y="154"/>
                  <a:pt x="370" y="155"/>
                  <a:pt x="371" y="156"/>
                </a:cubicBezTo>
                <a:cubicBezTo>
                  <a:pt x="371" y="156"/>
                  <a:pt x="371" y="156"/>
                  <a:pt x="371" y="156"/>
                </a:cubicBezTo>
                <a:cubicBezTo>
                  <a:pt x="405" y="189"/>
                  <a:pt x="405" y="244"/>
                  <a:pt x="371" y="277"/>
                </a:cubicBezTo>
                <a:cubicBezTo>
                  <a:pt x="118" y="531"/>
                  <a:pt x="118" y="531"/>
                  <a:pt x="118" y="531"/>
                </a:cubicBezTo>
                <a:cubicBezTo>
                  <a:pt x="101" y="547"/>
                  <a:pt x="79" y="556"/>
                  <a:pt x="57" y="556"/>
                </a:cubicBezTo>
                <a:cubicBezTo>
                  <a:pt x="39" y="556"/>
                  <a:pt x="21" y="550"/>
                  <a:pt x="6" y="539"/>
                </a:cubicBezTo>
                <a:cubicBezTo>
                  <a:pt x="0" y="573"/>
                  <a:pt x="9" y="610"/>
                  <a:pt x="36" y="636"/>
                </a:cubicBezTo>
                <a:cubicBezTo>
                  <a:pt x="36" y="636"/>
                  <a:pt x="36" y="636"/>
                  <a:pt x="36" y="636"/>
                </a:cubicBezTo>
                <a:cubicBezTo>
                  <a:pt x="56" y="657"/>
                  <a:pt x="84" y="667"/>
                  <a:pt x="111" y="667"/>
                </a:cubicBezTo>
                <a:cubicBezTo>
                  <a:pt x="139" y="667"/>
                  <a:pt x="166" y="657"/>
                  <a:pt x="187" y="636"/>
                </a:cubicBezTo>
                <a:cubicBezTo>
                  <a:pt x="640" y="182"/>
                  <a:pt x="640" y="182"/>
                  <a:pt x="640" y="182"/>
                </a:cubicBezTo>
                <a:cubicBezTo>
                  <a:pt x="682" y="141"/>
                  <a:pt x="682" y="73"/>
                  <a:pt x="640" y="31"/>
                </a:cubicBezTo>
                <a:cubicBezTo>
                  <a:pt x="640" y="31"/>
                  <a:pt x="640" y="31"/>
                  <a:pt x="640" y="31"/>
                </a:cubicBezTo>
                <a:cubicBezTo>
                  <a:pt x="619" y="11"/>
                  <a:pt x="592" y="0"/>
                  <a:pt x="565" y="0"/>
                </a:cubicBezTo>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740275" y="169863"/>
            <a:ext cx="1635125" cy="1651000"/>
          </a:xfrm>
          <a:custGeom>
            <a:avLst/>
            <a:gdLst>
              <a:gd name="T0" fmla="*/ 362 w 399"/>
              <a:gd name="T1" fmla="*/ 0 h 403"/>
              <a:gd name="T2" fmla="*/ 30 w 399"/>
              <a:gd name="T3" fmla="*/ 332 h 403"/>
              <a:gd name="T4" fmla="*/ 0 w 399"/>
              <a:gd name="T5" fmla="*/ 386 h 403"/>
              <a:gd name="T6" fmla="*/ 51 w 399"/>
              <a:gd name="T7" fmla="*/ 403 h 403"/>
              <a:gd name="T8" fmla="*/ 112 w 399"/>
              <a:gd name="T9" fmla="*/ 378 h 403"/>
              <a:gd name="T10" fmla="*/ 365 w 399"/>
              <a:gd name="T11" fmla="*/ 124 h 403"/>
              <a:gd name="T12" fmla="*/ 365 w 399"/>
              <a:gd name="T13" fmla="*/ 3 h 403"/>
              <a:gd name="T14" fmla="*/ 365 w 399"/>
              <a:gd name="T15" fmla="*/ 3 h 403"/>
              <a:gd name="T16" fmla="*/ 362 w 39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403">
                <a:moveTo>
                  <a:pt x="362" y="0"/>
                </a:moveTo>
                <a:cubicBezTo>
                  <a:pt x="30" y="332"/>
                  <a:pt x="30" y="332"/>
                  <a:pt x="30" y="332"/>
                </a:cubicBezTo>
                <a:cubicBezTo>
                  <a:pt x="14" y="347"/>
                  <a:pt x="4" y="366"/>
                  <a:pt x="0" y="386"/>
                </a:cubicBezTo>
                <a:cubicBezTo>
                  <a:pt x="15" y="397"/>
                  <a:pt x="33" y="403"/>
                  <a:pt x="51" y="403"/>
                </a:cubicBezTo>
                <a:cubicBezTo>
                  <a:pt x="73" y="403"/>
                  <a:pt x="95" y="394"/>
                  <a:pt x="112" y="378"/>
                </a:cubicBezTo>
                <a:cubicBezTo>
                  <a:pt x="365" y="124"/>
                  <a:pt x="365" y="124"/>
                  <a:pt x="365" y="124"/>
                </a:cubicBezTo>
                <a:cubicBezTo>
                  <a:pt x="399" y="91"/>
                  <a:pt x="399" y="36"/>
                  <a:pt x="365" y="3"/>
                </a:cubicBezTo>
                <a:cubicBezTo>
                  <a:pt x="365" y="3"/>
                  <a:pt x="365" y="3"/>
                  <a:pt x="365" y="3"/>
                </a:cubicBezTo>
                <a:cubicBezTo>
                  <a:pt x="364" y="2"/>
                  <a:pt x="363" y="1"/>
                  <a:pt x="362" y="0"/>
                </a:cubicBezTo>
              </a:path>
            </a:pathLst>
          </a:custGeom>
          <a:solidFill>
            <a:srgbClr val="649F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3330575" y="4465386"/>
            <a:ext cx="2262188" cy="2238375"/>
          </a:xfrm>
          <a:custGeom>
            <a:avLst/>
            <a:gdLst>
              <a:gd name="T0" fmla="*/ 502 w 552"/>
              <a:gd name="T1" fmla="*/ 0 h 546"/>
              <a:gd name="T2" fmla="*/ 468 w 552"/>
              <a:gd name="T3" fmla="*/ 14 h 546"/>
              <a:gd name="T4" fmla="*/ 18 w 552"/>
              <a:gd name="T5" fmla="*/ 464 h 546"/>
              <a:gd name="T6" fmla="*/ 18 w 552"/>
              <a:gd name="T7" fmla="*/ 532 h 546"/>
              <a:gd name="T8" fmla="*/ 52 w 552"/>
              <a:gd name="T9" fmla="*/ 546 h 546"/>
              <a:gd name="T10" fmla="*/ 86 w 552"/>
              <a:gd name="T11" fmla="*/ 532 h 546"/>
              <a:gd name="T12" fmla="*/ 536 w 552"/>
              <a:gd name="T13" fmla="*/ 82 h 546"/>
              <a:gd name="T14" fmla="*/ 549 w 552"/>
              <a:gd name="T15" fmla="*/ 38 h 546"/>
              <a:gd name="T16" fmla="*/ 466 w 552"/>
              <a:gd name="T17" fmla="*/ 120 h 546"/>
              <a:gd name="T18" fmla="*/ 449 w 552"/>
              <a:gd name="T19" fmla="*/ 127 h 546"/>
              <a:gd name="T20" fmla="*/ 432 w 552"/>
              <a:gd name="T21" fmla="*/ 120 h 546"/>
              <a:gd name="T22" fmla="*/ 432 w 552"/>
              <a:gd name="T23" fmla="*/ 86 h 546"/>
              <a:gd name="T24" fmla="*/ 516 w 552"/>
              <a:gd name="T25" fmla="*/ 3 h 546"/>
              <a:gd name="T26" fmla="*/ 502 w 552"/>
              <a:gd name="T2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2" h="546">
                <a:moveTo>
                  <a:pt x="502" y="0"/>
                </a:moveTo>
                <a:cubicBezTo>
                  <a:pt x="489" y="0"/>
                  <a:pt x="477" y="5"/>
                  <a:pt x="468" y="14"/>
                </a:cubicBezTo>
                <a:cubicBezTo>
                  <a:pt x="18" y="464"/>
                  <a:pt x="18" y="464"/>
                  <a:pt x="18" y="464"/>
                </a:cubicBezTo>
                <a:cubicBezTo>
                  <a:pt x="0" y="482"/>
                  <a:pt x="0" y="513"/>
                  <a:pt x="18" y="532"/>
                </a:cubicBezTo>
                <a:cubicBezTo>
                  <a:pt x="28" y="541"/>
                  <a:pt x="40" y="546"/>
                  <a:pt x="52" y="546"/>
                </a:cubicBezTo>
                <a:cubicBezTo>
                  <a:pt x="65" y="546"/>
                  <a:pt x="77" y="541"/>
                  <a:pt x="86" y="532"/>
                </a:cubicBezTo>
                <a:cubicBezTo>
                  <a:pt x="536" y="82"/>
                  <a:pt x="536" y="82"/>
                  <a:pt x="536" y="82"/>
                </a:cubicBezTo>
                <a:cubicBezTo>
                  <a:pt x="548" y="70"/>
                  <a:pt x="552" y="54"/>
                  <a:pt x="549" y="38"/>
                </a:cubicBezTo>
                <a:cubicBezTo>
                  <a:pt x="466" y="120"/>
                  <a:pt x="466" y="120"/>
                  <a:pt x="466" y="120"/>
                </a:cubicBezTo>
                <a:cubicBezTo>
                  <a:pt x="462" y="125"/>
                  <a:pt x="455" y="127"/>
                  <a:pt x="449" y="127"/>
                </a:cubicBezTo>
                <a:cubicBezTo>
                  <a:pt x="443" y="127"/>
                  <a:pt x="437" y="125"/>
                  <a:pt x="432" y="120"/>
                </a:cubicBezTo>
                <a:cubicBezTo>
                  <a:pt x="423" y="111"/>
                  <a:pt x="423" y="96"/>
                  <a:pt x="432" y="86"/>
                </a:cubicBezTo>
                <a:cubicBezTo>
                  <a:pt x="516" y="3"/>
                  <a:pt x="516" y="3"/>
                  <a:pt x="516" y="3"/>
                </a:cubicBezTo>
                <a:cubicBezTo>
                  <a:pt x="511" y="1"/>
                  <a:pt x="507" y="0"/>
                  <a:pt x="502"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5445125" y="1128714"/>
            <a:ext cx="2638425" cy="2636838"/>
          </a:xfrm>
          <a:custGeom>
            <a:avLst/>
            <a:gdLst>
              <a:gd name="T0" fmla="*/ 618 w 644"/>
              <a:gd name="T1" fmla="*/ 0 h 643"/>
              <a:gd name="T2" fmla="*/ 601 w 644"/>
              <a:gd name="T3" fmla="*/ 7 h 643"/>
              <a:gd name="T4" fmla="*/ 0 w 644"/>
              <a:gd name="T5" fmla="*/ 608 h 643"/>
              <a:gd name="T6" fmla="*/ 20 w 644"/>
              <a:gd name="T7" fmla="*/ 619 h 643"/>
              <a:gd name="T8" fmla="*/ 33 w 644"/>
              <a:gd name="T9" fmla="*/ 643 h 643"/>
              <a:gd name="T10" fmla="*/ 635 w 644"/>
              <a:gd name="T11" fmla="*/ 41 h 643"/>
              <a:gd name="T12" fmla="*/ 635 w 644"/>
              <a:gd name="T13" fmla="*/ 7 h 643"/>
              <a:gd name="T14" fmla="*/ 618 w 644"/>
              <a:gd name="T15" fmla="*/ 0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4" h="643">
                <a:moveTo>
                  <a:pt x="618" y="0"/>
                </a:moveTo>
                <a:cubicBezTo>
                  <a:pt x="611" y="0"/>
                  <a:pt x="605" y="2"/>
                  <a:pt x="601" y="7"/>
                </a:cubicBezTo>
                <a:cubicBezTo>
                  <a:pt x="0" y="608"/>
                  <a:pt x="0" y="608"/>
                  <a:pt x="0" y="608"/>
                </a:cubicBezTo>
                <a:cubicBezTo>
                  <a:pt x="7" y="610"/>
                  <a:pt x="14" y="614"/>
                  <a:pt x="20" y="619"/>
                </a:cubicBezTo>
                <a:cubicBezTo>
                  <a:pt x="26" y="626"/>
                  <a:pt x="31" y="634"/>
                  <a:pt x="33" y="643"/>
                </a:cubicBezTo>
                <a:cubicBezTo>
                  <a:pt x="635" y="41"/>
                  <a:pt x="635" y="41"/>
                  <a:pt x="635" y="41"/>
                </a:cubicBezTo>
                <a:cubicBezTo>
                  <a:pt x="644" y="32"/>
                  <a:pt x="644" y="16"/>
                  <a:pt x="635" y="7"/>
                </a:cubicBezTo>
                <a:cubicBezTo>
                  <a:pt x="630" y="2"/>
                  <a:pt x="624" y="0"/>
                  <a:pt x="618"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5064125" y="4476499"/>
            <a:ext cx="515938" cy="509588"/>
          </a:xfrm>
          <a:custGeom>
            <a:avLst/>
            <a:gdLst>
              <a:gd name="T0" fmla="*/ 93 w 126"/>
              <a:gd name="T1" fmla="*/ 0 h 124"/>
              <a:gd name="T2" fmla="*/ 9 w 126"/>
              <a:gd name="T3" fmla="*/ 83 h 124"/>
              <a:gd name="T4" fmla="*/ 9 w 126"/>
              <a:gd name="T5" fmla="*/ 117 h 124"/>
              <a:gd name="T6" fmla="*/ 26 w 126"/>
              <a:gd name="T7" fmla="*/ 124 h 124"/>
              <a:gd name="T8" fmla="*/ 43 w 126"/>
              <a:gd name="T9" fmla="*/ 117 h 124"/>
              <a:gd name="T10" fmla="*/ 126 w 126"/>
              <a:gd name="T11" fmla="*/ 35 h 124"/>
              <a:gd name="T12" fmla="*/ 113 w 126"/>
              <a:gd name="T13" fmla="*/ 11 h 124"/>
              <a:gd name="T14" fmla="*/ 93 w 126"/>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4">
                <a:moveTo>
                  <a:pt x="93" y="0"/>
                </a:moveTo>
                <a:cubicBezTo>
                  <a:pt x="9" y="83"/>
                  <a:pt x="9" y="83"/>
                  <a:pt x="9" y="83"/>
                </a:cubicBezTo>
                <a:cubicBezTo>
                  <a:pt x="0" y="93"/>
                  <a:pt x="0" y="108"/>
                  <a:pt x="9" y="117"/>
                </a:cubicBezTo>
                <a:cubicBezTo>
                  <a:pt x="14" y="122"/>
                  <a:pt x="20" y="124"/>
                  <a:pt x="26" y="124"/>
                </a:cubicBezTo>
                <a:cubicBezTo>
                  <a:pt x="32" y="124"/>
                  <a:pt x="39" y="122"/>
                  <a:pt x="43" y="117"/>
                </a:cubicBezTo>
                <a:cubicBezTo>
                  <a:pt x="126" y="35"/>
                  <a:pt x="126" y="35"/>
                  <a:pt x="126" y="35"/>
                </a:cubicBezTo>
                <a:cubicBezTo>
                  <a:pt x="124" y="26"/>
                  <a:pt x="119" y="18"/>
                  <a:pt x="113" y="11"/>
                </a:cubicBezTo>
                <a:cubicBezTo>
                  <a:pt x="107" y="6"/>
                  <a:pt x="100" y="2"/>
                  <a:pt x="93" y="0"/>
                </a:cubicBezTo>
              </a:path>
            </a:pathLst>
          </a:custGeom>
          <a:solidFill>
            <a:srgbClr val="3E7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746125" y="4665411"/>
            <a:ext cx="3019425" cy="3001963"/>
          </a:xfrm>
          <a:custGeom>
            <a:avLst/>
            <a:gdLst>
              <a:gd name="T0" fmla="*/ 711 w 737"/>
              <a:gd name="T1" fmla="*/ 0 h 732"/>
              <a:gd name="T2" fmla="*/ 694 w 737"/>
              <a:gd name="T3" fmla="*/ 7 h 732"/>
              <a:gd name="T4" fmla="*/ 9 w 737"/>
              <a:gd name="T5" fmla="*/ 691 h 732"/>
              <a:gd name="T6" fmla="*/ 9 w 737"/>
              <a:gd name="T7" fmla="*/ 725 h 732"/>
              <a:gd name="T8" fmla="*/ 26 w 737"/>
              <a:gd name="T9" fmla="*/ 732 h 732"/>
              <a:gd name="T10" fmla="*/ 43 w 737"/>
              <a:gd name="T11" fmla="*/ 725 h 732"/>
              <a:gd name="T12" fmla="*/ 728 w 737"/>
              <a:gd name="T13" fmla="*/ 41 h 732"/>
              <a:gd name="T14" fmla="*/ 728 w 737"/>
              <a:gd name="T15" fmla="*/ 7 h 732"/>
              <a:gd name="T16" fmla="*/ 711 w 737"/>
              <a:gd name="T17" fmla="*/ 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7" h="732">
                <a:moveTo>
                  <a:pt x="711" y="0"/>
                </a:moveTo>
                <a:cubicBezTo>
                  <a:pt x="704" y="0"/>
                  <a:pt x="698" y="2"/>
                  <a:pt x="694" y="7"/>
                </a:cubicBezTo>
                <a:cubicBezTo>
                  <a:pt x="9" y="691"/>
                  <a:pt x="9" y="691"/>
                  <a:pt x="9" y="691"/>
                </a:cubicBezTo>
                <a:cubicBezTo>
                  <a:pt x="0" y="700"/>
                  <a:pt x="0" y="716"/>
                  <a:pt x="9" y="725"/>
                </a:cubicBezTo>
                <a:cubicBezTo>
                  <a:pt x="14" y="730"/>
                  <a:pt x="20" y="732"/>
                  <a:pt x="26" y="732"/>
                </a:cubicBezTo>
                <a:cubicBezTo>
                  <a:pt x="32" y="732"/>
                  <a:pt x="39" y="730"/>
                  <a:pt x="43" y="725"/>
                </a:cubicBezTo>
                <a:cubicBezTo>
                  <a:pt x="728" y="41"/>
                  <a:pt x="728" y="41"/>
                  <a:pt x="728" y="41"/>
                </a:cubicBezTo>
                <a:cubicBezTo>
                  <a:pt x="737" y="31"/>
                  <a:pt x="737" y="16"/>
                  <a:pt x="728" y="7"/>
                </a:cubicBezTo>
                <a:cubicBezTo>
                  <a:pt x="723" y="2"/>
                  <a:pt x="717" y="0"/>
                  <a:pt x="711"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2565400" y="336550"/>
            <a:ext cx="879475" cy="885825"/>
          </a:xfrm>
          <a:custGeom>
            <a:avLst/>
            <a:gdLst>
              <a:gd name="T0" fmla="*/ 5 w 215"/>
              <a:gd name="T1" fmla="*/ 211 h 216"/>
              <a:gd name="T2" fmla="*/ 5 w 215"/>
              <a:gd name="T3" fmla="*/ 211 h 216"/>
              <a:gd name="T4" fmla="*/ 5 w 215"/>
              <a:gd name="T5" fmla="*/ 194 h 216"/>
              <a:gd name="T6" fmla="*/ 194 w 215"/>
              <a:gd name="T7" fmla="*/ 5 h 216"/>
              <a:gd name="T8" fmla="*/ 211 w 215"/>
              <a:gd name="T9" fmla="*/ 5 h 216"/>
              <a:gd name="T10" fmla="*/ 211 w 215"/>
              <a:gd name="T11" fmla="*/ 22 h 216"/>
              <a:gd name="T12" fmla="*/ 22 w 215"/>
              <a:gd name="T13" fmla="*/ 211 h 216"/>
              <a:gd name="T14" fmla="*/ 5 w 215"/>
              <a:gd name="T15" fmla="*/ 21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16">
                <a:moveTo>
                  <a:pt x="5" y="211"/>
                </a:moveTo>
                <a:cubicBezTo>
                  <a:pt x="5" y="211"/>
                  <a:pt x="5" y="211"/>
                  <a:pt x="5" y="211"/>
                </a:cubicBezTo>
                <a:cubicBezTo>
                  <a:pt x="0" y="206"/>
                  <a:pt x="0" y="199"/>
                  <a:pt x="5" y="194"/>
                </a:cubicBezTo>
                <a:cubicBezTo>
                  <a:pt x="194" y="5"/>
                  <a:pt x="194" y="5"/>
                  <a:pt x="194" y="5"/>
                </a:cubicBezTo>
                <a:cubicBezTo>
                  <a:pt x="198" y="0"/>
                  <a:pt x="206" y="0"/>
                  <a:pt x="211" y="5"/>
                </a:cubicBezTo>
                <a:cubicBezTo>
                  <a:pt x="215" y="10"/>
                  <a:pt x="215" y="17"/>
                  <a:pt x="211" y="22"/>
                </a:cubicBezTo>
                <a:cubicBezTo>
                  <a:pt x="22" y="211"/>
                  <a:pt x="22" y="211"/>
                  <a:pt x="22" y="211"/>
                </a:cubicBezTo>
                <a:cubicBezTo>
                  <a:pt x="17" y="216"/>
                  <a:pt x="9" y="216"/>
                  <a:pt x="5" y="211"/>
                </a:cubicBezTo>
                <a:close/>
              </a:path>
            </a:pathLst>
          </a:cu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7718425" y="5424236"/>
            <a:ext cx="1371600" cy="1370013"/>
          </a:xfrm>
          <a:custGeom>
            <a:avLst/>
            <a:gdLst>
              <a:gd name="T0" fmla="*/ 5 w 335"/>
              <a:gd name="T1" fmla="*/ 329 h 334"/>
              <a:gd name="T2" fmla="*/ 5 w 335"/>
              <a:gd name="T3" fmla="*/ 329 h 334"/>
              <a:gd name="T4" fmla="*/ 5 w 335"/>
              <a:gd name="T5" fmla="*/ 312 h 334"/>
              <a:gd name="T6" fmla="*/ 313 w 335"/>
              <a:gd name="T7" fmla="*/ 4 h 334"/>
              <a:gd name="T8" fmla="*/ 330 w 335"/>
              <a:gd name="T9" fmla="*/ 4 h 334"/>
              <a:gd name="T10" fmla="*/ 330 w 335"/>
              <a:gd name="T11" fmla="*/ 21 h 334"/>
              <a:gd name="T12" fmla="*/ 22 w 335"/>
              <a:gd name="T13" fmla="*/ 329 h 334"/>
              <a:gd name="T14" fmla="*/ 5 w 335"/>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4">
                <a:moveTo>
                  <a:pt x="5" y="329"/>
                </a:moveTo>
                <a:cubicBezTo>
                  <a:pt x="5" y="329"/>
                  <a:pt x="5" y="329"/>
                  <a:pt x="5" y="329"/>
                </a:cubicBezTo>
                <a:cubicBezTo>
                  <a:pt x="0" y="325"/>
                  <a:pt x="0" y="317"/>
                  <a:pt x="5" y="312"/>
                </a:cubicBezTo>
                <a:cubicBezTo>
                  <a:pt x="313" y="4"/>
                  <a:pt x="313" y="4"/>
                  <a:pt x="313" y="4"/>
                </a:cubicBezTo>
                <a:cubicBezTo>
                  <a:pt x="318" y="0"/>
                  <a:pt x="325" y="0"/>
                  <a:pt x="330" y="4"/>
                </a:cubicBezTo>
                <a:cubicBezTo>
                  <a:pt x="335" y="9"/>
                  <a:pt x="335" y="17"/>
                  <a:pt x="330" y="21"/>
                </a:cubicBezTo>
                <a:cubicBezTo>
                  <a:pt x="22" y="329"/>
                  <a:pt x="22" y="329"/>
                  <a:pt x="22" y="329"/>
                </a:cubicBezTo>
                <a:cubicBezTo>
                  <a:pt x="17" y="334"/>
                  <a:pt x="10" y="334"/>
                  <a:pt x="5"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9496425" y="2185989"/>
            <a:ext cx="1368425" cy="1370013"/>
          </a:xfrm>
          <a:custGeom>
            <a:avLst/>
            <a:gdLst>
              <a:gd name="T0" fmla="*/ 4 w 334"/>
              <a:gd name="T1" fmla="*/ 329 h 334"/>
              <a:gd name="T2" fmla="*/ 4 w 334"/>
              <a:gd name="T3" fmla="*/ 329 h 334"/>
              <a:gd name="T4" fmla="*/ 4 w 334"/>
              <a:gd name="T5" fmla="*/ 312 h 334"/>
              <a:gd name="T6" fmla="*/ 313 w 334"/>
              <a:gd name="T7" fmla="*/ 4 h 334"/>
              <a:gd name="T8" fmla="*/ 330 w 334"/>
              <a:gd name="T9" fmla="*/ 4 h 334"/>
              <a:gd name="T10" fmla="*/ 330 w 334"/>
              <a:gd name="T11" fmla="*/ 21 h 334"/>
              <a:gd name="T12" fmla="*/ 21 w 334"/>
              <a:gd name="T13" fmla="*/ 329 h 334"/>
              <a:gd name="T14" fmla="*/ 4 w 334"/>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29"/>
                </a:moveTo>
                <a:cubicBezTo>
                  <a:pt x="4" y="329"/>
                  <a:pt x="4" y="329"/>
                  <a:pt x="4" y="329"/>
                </a:cubicBezTo>
                <a:cubicBezTo>
                  <a:pt x="0" y="325"/>
                  <a:pt x="0" y="317"/>
                  <a:pt x="4" y="312"/>
                </a:cubicBezTo>
                <a:cubicBezTo>
                  <a:pt x="313" y="4"/>
                  <a:pt x="313" y="4"/>
                  <a:pt x="313" y="4"/>
                </a:cubicBezTo>
                <a:cubicBezTo>
                  <a:pt x="317" y="0"/>
                  <a:pt x="325" y="0"/>
                  <a:pt x="330" y="4"/>
                </a:cubicBezTo>
                <a:cubicBezTo>
                  <a:pt x="334" y="9"/>
                  <a:pt x="334" y="17"/>
                  <a:pt x="330" y="21"/>
                </a:cubicBezTo>
                <a:cubicBezTo>
                  <a:pt x="21" y="329"/>
                  <a:pt x="21" y="329"/>
                  <a:pt x="21" y="329"/>
                </a:cubicBezTo>
                <a:cubicBezTo>
                  <a:pt x="17" y="334"/>
                  <a:pt x="9" y="334"/>
                  <a:pt x="4"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7938" y="4501899"/>
            <a:ext cx="1368425" cy="1370013"/>
          </a:xfrm>
          <a:custGeom>
            <a:avLst/>
            <a:gdLst>
              <a:gd name="T0" fmla="*/ 4 w 334"/>
              <a:gd name="T1" fmla="*/ 330 h 334"/>
              <a:gd name="T2" fmla="*/ 4 w 334"/>
              <a:gd name="T3" fmla="*/ 330 h 334"/>
              <a:gd name="T4" fmla="*/ 4 w 334"/>
              <a:gd name="T5" fmla="*/ 313 h 334"/>
              <a:gd name="T6" fmla="*/ 312 w 334"/>
              <a:gd name="T7" fmla="*/ 4 h 334"/>
              <a:gd name="T8" fmla="*/ 329 w 334"/>
              <a:gd name="T9" fmla="*/ 4 h 334"/>
              <a:gd name="T10" fmla="*/ 329 w 334"/>
              <a:gd name="T11" fmla="*/ 21 h 334"/>
              <a:gd name="T12" fmla="*/ 21 w 334"/>
              <a:gd name="T13" fmla="*/ 330 h 334"/>
              <a:gd name="T14" fmla="*/ 4 w 334"/>
              <a:gd name="T15" fmla="*/ 330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30"/>
                </a:moveTo>
                <a:cubicBezTo>
                  <a:pt x="4" y="330"/>
                  <a:pt x="4" y="330"/>
                  <a:pt x="4" y="330"/>
                </a:cubicBezTo>
                <a:cubicBezTo>
                  <a:pt x="0" y="325"/>
                  <a:pt x="0" y="317"/>
                  <a:pt x="4" y="313"/>
                </a:cubicBezTo>
                <a:cubicBezTo>
                  <a:pt x="312" y="4"/>
                  <a:pt x="312" y="4"/>
                  <a:pt x="312" y="4"/>
                </a:cubicBezTo>
                <a:cubicBezTo>
                  <a:pt x="317" y="0"/>
                  <a:pt x="325" y="0"/>
                  <a:pt x="329" y="4"/>
                </a:cubicBezTo>
                <a:cubicBezTo>
                  <a:pt x="334" y="9"/>
                  <a:pt x="334" y="17"/>
                  <a:pt x="329" y="21"/>
                </a:cubicBezTo>
                <a:cubicBezTo>
                  <a:pt x="21" y="330"/>
                  <a:pt x="21" y="330"/>
                  <a:pt x="21" y="330"/>
                </a:cubicBezTo>
                <a:cubicBezTo>
                  <a:pt x="17" y="334"/>
                  <a:pt x="9" y="334"/>
                  <a:pt x="4" y="330"/>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7645400" y="2460626"/>
            <a:ext cx="1371600" cy="1374775"/>
          </a:xfrm>
          <a:custGeom>
            <a:avLst/>
            <a:gdLst>
              <a:gd name="T0" fmla="*/ 5 w 335"/>
              <a:gd name="T1" fmla="*/ 330 h 335"/>
              <a:gd name="T2" fmla="*/ 5 w 335"/>
              <a:gd name="T3" fmla="*/ 330 h 335"/>
              <a:gd name="T4" fmla="*/ 5 w 335"/>
              <a:gd name="T5" fmla="*/ 313 h 335"/>
              <a:gd name="T6" fmla="*/ 313 w 335"/>
              <a:gd name="T7" fmla="*/ 5 h 335"/>
              <a:gd name="T8" fmla="*/ 330 w 335"/>
              <a:gd name="T9" fmla="*/ 5 h 335"/>
              <a:gd name="T10" fmla="*/ 330 w 335"/>
              <a:gd name="T11" fmla="*/ 22 h 335"/>
              <a:gd name="T12" fmla="*/ 22 w 335"/>
              <a:gd name="T13" fmla="*/ 330 h 335"/>
              <a:gd name="T14" fmla="*/ 5 w 335"/>
              <a:gd name="T15" fmla="*/ 330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5">
                <a:moveTo>
                  <a:pt x="5" y="330"/>
                </a:moveTo>
                <a:cubicBezTo>
                  <a:pt x="5" y="330"/>
                  <a:pt x="5" y="330"/>
                  <a:pt x="5" y="330"/>
                </a:cubicBezTo>
                <a:cubicBezTo>
                  <a:pt x="0" y="326"/>
                  <a:pt x="0" y="318"/>
                  <a:pt x="5" y="313"/>
                </a:cubicBezTo>
                <a:cubicBezTo>
                  <a:pt x="313" y="5"/>
                  <a:pt x="313" y="5"/>
                  <a:pt x="313" y="5"/>
                </a:cubicBezTo>
                <a:cubicBezTo>
                  <a:pt x="318" y="0"/>
                  <a:pt x="325" y="0"/>
                  <a:pt x="330" y="5"/>
                </a:cubicBezTo>
                <a:cubicBezTo>
                  <a:pt x="335" y="10"/>
                  <a:pt x="335" y="17"/>
                  <a:pt x="330" y="22"/>
                </a:cubicBezTo>
                <a:cubicBezTo>
                  <a:pt x="22" y="330"/>
                  <a:pt x="22" y="330"/>
                  <a:pt x="22" y="330"/>
                </a:cubicBezTo>
                <a:cubicBezTo>
                  <a:pt x="17" y="335"/>
                  <a:pt x="10" y="335"/>
                  <a:pt x="5" y="330"/>
                </a:cubicBezTo>
                <a:close/>
              </a:path>
            </a:pathLst>
          </a:custGeom>
          <a:solidFill>
            <a:srgbClr val="F6CE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Oval 32"/>
          <p:cNvSpPr>
            <a:spLocks noChangeArrowheads="1"/>
          </p:cNvSpPr>
          <p:nvPr/>
        </p:nvSpPr>
        <p:spPr bwMode="auto">
          <a:xfrm>
            <a:off x="4084637" y="-138112"/>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Oval 33"/>
          <p:cNvSpPr>
            <a:spLocks noChangeArrowheads="1"/>
          </p:cNvSpPr>
          <p:nvPr/>
        </p:nvSpPr>
        <p:spPr bwMode="auto">
          <a:xfrm>
            <a:off x="-4763" y="4551111"/>
            <a:ext cx="196850" cy="196850"/>
          </a:xfrm>
          <a:prstGeom prst="ellipse">
            <a:avLst/>
          </a:pr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Oval 34"/>
          <p:cNvSpPr>
            <a:spLocks noChangeArrowheads="1"/>
          </p:cNvSpPr>
          <p:nvPr/>
        </p:nvSpPr>
        <p:spPr bwMode="auto">
          <a:xfrm>
            <a:off x="9983787" y="1054100"/>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Oval 35"/>
          <p:cNvSpPr>
            <a:spLocks noChangeArrowheads="1"/>
          </p:cNvSpPr>
          <p:nvPr/>
        </p:nvSpPr>
        <p:spPr bwMode="auto">
          <a:xfrm>
            <a:off x="8143875" y="6937124"/>
            <a:ext cx="201613" cy="196850"/>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Oval 36"/>
          <p:cNvSpPr>
            <a:spLocks noChangeArrowheads="1"/>
          </p:cNvSpPr>
          <p:nvPr/>
        </p:nvSpPr>
        <p:spPr bwMode="auto">
          <a:xfrm>
            <a:off x="2252662" y="947738"/>
            <a:ext cx="98425" cy="98425"/>
          </a:xfrm>
          <a:prstGeom prst="ellipse">
            <a:avLst/>
          </a:pr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Oval 37"/>
          <p:cNvSpPr>
            <a:spLocks noChangeArrowheads="1"/>
          </p:cNvSpPr>
          <p:nvPr/>
        </p:nvSpPr>
        <p:spPr bwMode="auto">
          <a:xfrm>
            <a:off x="2809875"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Oval 38"/>
          <p:cNvSpPr>
            <a:spLocks noChangeArrowheads="1"/>
          </p:cNvSpPr>
          <p:nvPr/>
        </p:nvSpPr>
        <p:spPr bwMode="auto">
          <a:xfrm>
            <a:off x="230187" y="517525"/>
            <a:ext cx="314325"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Oval 39"/>
          <p:cNvSpPr>
            <a:spLocks noChangeArrowheads="1"/>
          </p:cNvSpPr>
          <p:nvPr/>
        </p:nvSpPr>
        <p:spPr bwMode="auto">
          <a:xfrm>
            <a:off x="9823450"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Oval 40"/>
          <p:cNvSpPr>
            <a:spLocks noChangeArrowheads="1"/>
          </p:cNvSpPr>
          <p:nvPr/>
        </p:nvSpPr>
        <p:spPr bwMode="auto">
          <a:xfrm>
            <a:off x="2125662" y="-114300"/>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Oval 41"/>
          <p:cNvSpPr>
            <a:spLocks noChangeArrowheads="1"/>
          </p:cNvSpPr>
          <p:nvPr/>
        </p:nvSpPr>
        <p:spPr bwMode="auto">
          <a:xfrm>
            <a:off x="1622425" y="2162175"/>
            <a:ext cx="147638" cy="147638"/>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Oval 42"/>
          <p:cNvSpPr>
            <a:spLocks noChangeArrowheads="1"/>
          </p:cNvSpPr>
          <p:nvPr/>
        </p:nvSpPr>
        <p:spPr bwMode="auto">
          <a:xfrm>
            <a:off x="8975725" y="4800349"/>
            <a:ext cx="147638" cy="147638"/>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Oval 43"/>
          <p:cNvSpPr>
            <a:spLocks noChangeArrowheads="1"/>
          </p:cNvSpPr>
          <p:nvPr/>
        </p:nvSpPr>
        <p:spPr bwMode="auto">
          <a:xfrm>
            <a:off x="2379662" y="6178299"/>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Oval 44"/>
          <p:cNvSpPr>
            <a:spLocks noChangeArrowheads="1"/>
          </p:cNvSpPr>
          <p:nvPr/>
        </p:nvSpPr>
        <p:spPr bwMode="auto">
          <a:xfrm>
            <a:off x="746125" y="6211636"/>
            <a:ext cx="147638" cy="147638"/>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8" name="矩形 47"/>
          <p:cNvSpPr/>
          <p:nvPr/>
        </p:nvSpPr>
        <p:spPr>
          <a:xfrm>
            <a:off x="330200" y="208883"/>
            <a:ext cx="11531600" cy="644023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rotWithShape="1">
          <a:blip r:embed="rId2"/>
          <a:srcRect l="16667" r="16667"/>
          <a:stretch>
            <a:fillRect/>
          </a:stretch>
        </p:blipFill>
        <p:spPr>
          <a:xfrm>
            <a:off x="6413160" y="1698398"/>
            <a:ext cx="1925636" cy="1925636"/>
          </a:xfrm>
          <a:prstGeom prst="rect">
            <a:avLst/>
          </a:prstGeom>
        </p:spPr>
      </p:pic>
      <p:pic>
        <p:nvPicPr>
          <p:cNvPr id="3" name="图片 2"/>
          <p:cNvPicPr>
            <a:picLocks noChangeAspect="1"/>
          </p:cNvPicPr>
          <p:nvPr/>
        </p:nvPicPr>
        <p:blipFill rotWithShape="1">
          <a:blip r:embed="rId3"/>
          <a:srcRect l="16667" r="16667"/>
          <a:stretch>
            <a:fillRect/>
          </a:stretch>
        </p:blipFill>
        <p:spPr>
          <a:xfrm>
            <a:off x="1380223" y="1698398"/>
            <a:ext cx="1925636" cy="1925636"/>
          </a:xfrm>
          <a:prstGeom prst="rect">
            <a:avLst/>
          </a:prstGeom>
        </p:spPr>
      </p:pic>
      <p:pic>
        <p:nvPicPr>
          <p:cNvPr id="5" name="图片 4"/>
          <p:cNvPicPr>
            <a:picLocks noChangeAspect="1"/>
          </p:cNvPicPr>
          <p:nvPr/>
        </p:nvPicPr>
        <p:blipFill rotWithShape="1">
          <a:blip r:embed="rId4"/>
          <a:srcRect l="16856" r="16856"/>
          <a:stretch>
            <a:fillRect/>
          </a:stretch>
        </p:blipFill>
        <p:spPr>
          <a:xfrm>
            <a:off x="3858099" y="3858320"/>
            <a:ext cx="1925636" cy="1925636"/>
          </a:xfrm>
          <a:prstGeom prst="rect">
            <a:avLst/>
          </a:prstGeom>
        </p:spPr>
      </p:pic>
      <p:sp>
        <p:nvSpPr>
          <p:cNvPr id="47" name="矩形 46"/>
          <p:cNvSpPr/>
          <p:nvPr/>
        </p:nvSpPr>
        <p:spPr>
          <a:xfrm>
            <a:off x="1365250" y="3858260"/>
            <a:ext cx="1965960" cy="1921510"/>
          </a:xfrm>
          <a:prstGeom prst="rect">
            <a:avLst/>
          </a:prstGeom>
          <a:solidFill>
            <a:srgbClr val="04B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矩形 55"/>
          <p:cNvSpPr/>
          <p:nvPr/>
        </p:nvSpPr>
        <p:spPr>
          <a:xfrm>
            <a:off x="3439795" y="1698625"/>
            <a:ext cx="2839085" cy="4071620"/>
          </a:xfrm>
          <a:prstGeom prst="rect">
            <a:avLst/>
          </a:prstGeom>
          <a:solidFill>
            <a:srgbClr val="F86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矩形 56"/>
          <p:cNvSpPr/>
          <p:nvPr/>
        </p:nvSpPr>
        <p:spPr>
          <a:xfrm>
            <a:off x="6413500" y="3835400"/>
            <a:ext cx="5222875" cy="1921510"/>
          </a:xfrm>
          <a:prstGeom prst="rect">
            <a:avLst/>
          </a:prstGeom>
          <a:solidFill>
            <a:srgbClr val="C76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矩形 57"/>
          <p:cNvSpPr/>
          <p:nvPr/>
        </p:nvSpPr>
        <p:spPr>
          <a:xfrm>
            <a:off x="8472805" y="1698625"/>
            <a:ext cx="3162935" cy="1921510"/>
          </a:xfrm>
          <a:prstGeom prst="rect">
            <a:avLst/>
          </a:prstGeom>
          <a:solidFill>
            <a:srgbClr val="FB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矩形 75"/>
          <p:cNvSpPr/>
          <p:nvPr/>
        </p:nvSpPr>
        <p:spPr>
          <a:xfrm>
            <a:off x="3499485" y="1854200"/>
            <a:ext cx="2780030" cy="3753485"/>
          </a:xfrm>
          <a:prstGeom prst="rect">
            <a:avLst/>
          </a:prstGeom>
        </p:spPr>
        <p:txBody>
          <a:bodyPr wrap="square">
            <a:spAutoFit/>
          </a:bodyPr>
          <a:lstStyle/>
          <a:p>
            <a:pPr algn="ctr"/>
            <a:r>
              <a:rPr lang="en-US" altLang="zh-CN" sz="1400" b="1" dirty="0">
                <a:solidFill>
                  <a:schemeClr val="bg1"/>
                </a:solidFill>
                <a:latin typeface="Arial Bold" panose="020B0604020202020204" charset="0"/>
                <a:cs typeface="Arial Bold" panose="020B0604020202020204" charset="0"/>
                <a:sym typeface="+mn-lt"/>
              </a:rPr>
              <a:t>Балада дыбыстарды есту негізі қалыптасады. Бірте – бірте өңделіп, сөздік дыбыстар құрайды, ақырында балада алғашқы сөзді түсінуі мен құрастыру дағдысы қалыптасады да үлкендермен айналасындағы құрбылармен қарым-қатынас жасау мүмкіндігі артып кеңейеді. Сәбилік кезеңде баланың тілінің дамуы үшін үлкендермен қарым-қатынас жасау мен заттармен әрекет етудің маңызы зор.</a:t>
            </a:r>
          </a:p>
        </p:txBody>
      </p:sp>
      <p:sp>
        <p:nvSpPr>
          <p:cNvPr id="77" name="矩形 76"/>
          <p:cNvSpPr/>
          <p:nvPr/>
        </p:nvSpPr>
        <p:spPr>
          <a:xfrm>
            <a:off x="8484235" y="1715135"/>
            <a:ext cx="3163570" cy="1814830"/>
          </a:xfrm>
          <a:prstGeom prst="rect">
            <a:avLst/>
          </a:prstGeom>
        </p:spPr>
        <p:txBody>
          <a:bodyPr wrap="square">
            <a:spAutoFit/>
          </a:bodyPr>
          <a:lstStyle/>
          <a:p>
            <a:pPr algn="ctr"/>
            <a:r>
              <a:rPr lang="en-US" altLang="zh-CN" sz="1600" dirty="0">
                <a:solidFill>
                  <a:schemeClr val="bg1"/>
                </a:solidFill>
                <a:cs typeface="+mn-ea"/>
                <a:sym typeface="+mn-lt"/>
              </a:rPr>
              <a:t>Тағы да ескертетін жай баланың барлық талап – тілектерін, айтқанын орындап, қажеттіліктерін қанағаттандыратын болсақ, бала көпке дейін сөйлей алмайтын болады.</a:t>
            </a:r>
          </a:p>
        </p:txBody>
      </p:sp>
      <p:sp>
        <p:nvSpPr>
          <p:cNvPr id="78" name="矩形 77"/>
          <p:cNvSpPr/>
          <p:nvPr/>
        </p:nvSpPr>
        <p:spPr>
          <a:xfrm>
            <a:off x="1546225" y="4150360"/>
            <a:ext cx="1635760" cy="1383665"/>
          </a:xfrm>
          <a:prstGeom prst="rect">
            <a:avLst/>
          </a:prstGeom>
        </p:spPr>
        <p:txBody>
          <a:bodyPr wrap="square">
            <a:spAutoFit/>
          </a:bodyPr>
          <a:lstStyle/>
          <a:p>
            <a:pPr algn="ctr"/>
            <a:r>
              <a:rPr lang="en-US" altLang="zh-CN" sz="1400" b="1" dirty="0">
                <a:solidFill>
                  <a:schemeClr val="bg1"/>
                </a:solidFill>
                <a:latin typeface="Arial Bold" panose="020B0604020202020204" charset="0"/>
                <a:cs typeface="Arial Bold" panose="020B0604020202020204" charset="0"/>
                <a:sym typeface="+mn-lt"/>
              </a:rPr>
              <a:t>Кейбір үлкендермен сирек араласатын баланың тілі кеш дамиды. </a:t>
            </a:r>
          </a:p>
        </p:txBody>
      </p:sp>
      <p:sp>
        <p:nvSpPr>
          <p:cNvPr id="79" name="矩形 78"/>
          <p:cNvSpPr/>
          <p:nvPr/>
        </p:nvSpPr>
        <p:spPr>
          <a:xfrm>
            <a:off x="6374765" y="4030345"/>
            <a:ext cx="5273040" cy="1198880"/>
          </a:xfrm>
          <a:prstGeom prst="rect">
            <a:avLst/>
          </a:prstGeom>
        </p:spPr>
        <p:txBody>
          <a:bodyPr wrap="square">
            <a:spAutoFit/>
          </a:bodyPr>
          <a:lstStyle/>
          <a:p>
            <a:pPr algn="ctr"/>
            <a:r>
              <a:rPr lang="en-US" altLang="zh-CN" dirty="0">
                <a:solidFill>
                  <a:schemeClr val="bg1"/>
                </a:solidFill>
                <a:cs typeface="+mn-ea"/>
                <a:sym typeface="+mn-lt"/>
              </a:rPr>
              <a:t>Бір жарым жасқа дейін баланың күрделі активтік сөздік қоры жай дамиды. Осы кезде олар 30-40 тан 100 ге дейінгі сөзді меңгереді және оны өте сирек қолданады.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855912" y="4467226"/>
            <a:ext cx="1428750" cy="1422400"/>
          </a:xfrm>
          <a:custGeom>
            <a:avLst/>
            <a:gdLst>
              <a:gd name="T0" fmla="*/ 336 w 349"/>
              <a:gd name="T1" fmla="*/ 0 h 347"/>
              <a:gd name="T2" fmla="*/ 328 w 349"/>
              <a:gd name="T3" fmla="*/ 3 h 347"/>
              <a:gd name="T4" fmla="*/ 4 w 349"/>
              <a:gd name="T5" fmla="*/ 327 h 347"/>
              <a:gd name="T6" fmla="*/ 4 w 349"/>
              <a:gd name="T7" fmla="*/ 344 h 347"/>
              <a:gd name="T8" fmla="*/ 13 w 349"/>
              <a:gd name="T9" fmla="*/ 347 h 347"/>
              <a:gd name="T10" fmla="*/ 21 w 349"/>
              <a:gd name="T11" fmla="*/ 344 h 347"/>
              <a:gd name="T12" fmla="*/ 345 w 349"/>
              <a:gd name="T13" fmla="*/ 20 h 347"/>
              <a:gd name="T14" fmla="*/ 345 w 349"/>
              <a:gd name="T15" fmla="*/ 3 h 347"/>
              <a:gd name="T16" fmla="*/ 336 w 349"/>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7">
                <a:moveTo>
                  <a:pt x="336" y="0"/>
                </a:moveTo>
                <a:cubicBezTo>
                  <a:pt x="333" y="0"/>
                  <a:pt x="330" y="1"/>
                  <a:pt x="328" y="3"/>
                </a:cubicBezTo>
                <a:cubicBezTo>
                  <a:pt x="4" y="327"/>
                  <a:pt x="4" y="327"/>
                  <a:pt x="4" y="327"/>
                </a:cubicBezTo>
                <a:cubicBezTo>
                  <a:pt x="0" y="332"/>
                  <a:pt x="0" y="339"/>
                  <a:pt x="4" y="344"/>
                </a:cubicBezTo>
                <a:cubicBezTo>
                  <a:pt x="7" y="346"/>
                  <a:pt x="10" y="347"/>
                  <a:pt x="13" y="347"/>
                </a:cubicBezTo>
                <a:cubicBezTo>
                  <a:pt x="16" y="347"/>
                  <a:pt x="19" y="346"/>
                  <a:pt x="21" y="344"/>
                </a:cubicBezTo>
                <a:cubicBezTo>
                  <a:pt x="345" y="20"/>
                  <a:pt x="345" y="20"/>
                  <a:pt x="345" y="20"/>
                </a:cubicBezTo>
                <a:cubicBezTo>
                  <a:pt x="349" y="16"/>
                  <a:pt x="349" y="8"/>
                  <a:pt x="345" y="3"/>
                </a:cubicBezTo>
                <a:cubicBezTo>
                  <a:pt x="342" y="1"/>
                  <a:pt x="339" y="0"/>
                  <a:pt x="336" y="0"/>
                </a:cubicBezTo>
              </a:path>
            </a:pathLst>
          </a:cu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7889875" y="1677989"/>
            <a:ext cx="1446213" cy="1443038"/>
          </a:xfrm>
          <a:custGeom>
            <a:avLst/>
            <a:gdLst>
              <a:gd name="T0" fmla="*/ 16 w 353"/>
              <a:gd name="T1" fmla="*/ 337 h 352"/>
              <a:gd name="T2" fmla="*/ 16 w 353"/>
              <a:gd name="T3" fmla="*/ 337 h 352"/>
              <a:gd name="T4" fmla="*/ 16 w 353"/>
              <a:gd name="T5" fmla="*/ 279 h 352"/>
              <a:gd name="T6" fmla="*/ 279 w 353"/>
              <a:gd name="T7" fmla="*/ 16 h 352"/>
              <a:gd name="T8" fmla="*/ 337 w 353"/>
              <a:gd name="T9" fmla="*/ 16 h 352"/>
              <a:gd name="T10" fmla="*/ 337 w 353"/>
              <a:gd name="T11" fmla="*/ 74 h 352"/>
              <a:gd name="T12" fmla="*/ 74 w 353"/>
              <a:gd name="T13" fmla="*/ 337 h 352"/>
              <a:gd name="T14" fmla="*/ 16 w 353"/>
              <a:gd name="T15" fmla="*/ 337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52">
                <a:moveTo>
                  <a:pt x="16" y="337"/>
                </a:moveTo>
                <a:cubicBezTo>
                  <a:pt x="16" y="337"/>
                  <a:pt x="16" y="337"/>
                  <a:pt x="16" y="337"/>
                </a:cubicBezTo>
                <a:cubicBezTo>
                  <a:pt x="0" y="321"/>
                  <a:pt x="0" y="295"/>
                  <a:pt x="16" y="279"/>
                </a:cubicBezTo>
                <a:cubicBezTo>
                  <a:pt x="279" y="16"/>
                  <a:pt x="279" y="16"/>
                  <a:pt x="279" y="16"/>
                </a:cubicBezTo>
                <a:cubicBezTo>
                  <a:pt x="295" y="0"/>
                  <a:pt x="321" y="0"/>
                  <a:pt x="337" y="16"/>
                </a:cubicBezTo>
                <a:cubicBezTo>
                  <a:pt x="353" y="32"/>
                  <a:pt x="353" y="58"/>
                  <a:pt x="337" y="74"/>
                </a:cubicBezTo>
                <a:cubicBezTo>
                  <a:pt x="74" y="337"/>
                  <a:pt x="74" y="337"/>
                  <a:pt x="74" y="337"/>
                </a:cubicBezTo>
                <a:cubicBezTo>
                  <a:pt x="58" y="352"/>
                  <a:pt x="32" y="352"/>
                  <a:pt x="16" y="337"/>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4564062" y="960439"/>
            <a:ext cx="1811338" cy="1808163"/>
          </a:xfrm>
          <a:custGeom>
            <a:avLst/>
            <a:gdLst>
              <a:gd name="T0" fmla="*/ 34 w 442"/>
              <a:gd name="T1" fmla="*/ 408 h 441"/>
              <a:gd name="T2" fmla="*/ 34 w 442"/>
              <a:gd name="T3" fmla="*/ 287 h 441"/>
              <a:gd name="T4" fmla="*/ 287 w 442"/>
              <a:gd name="T5" fmla="*/ 33 h 441"/>
              <a:gd name="T6" fmla="*/ 408 w 442"/>
              <a:gd name="T7" fmla="*/ 33 h 441"/>
              <a:gd name="T8" fmla="*/ 408 w 442"/>
              <a:gd name="T9" fmla="*/ 33 h 441"/>
              <a:gd name="T10" fmla="*/ 408 w 442"/>
              <a:gd name="T11" fmla="*/ 154 h 441"/>
              <a:gd name="T12" fmla="*/ 155 w 442"/>
              <a:gd name="T13" fmla="*/ 408 h 441"/>
              <a:gd name="T14" fmla="*/ 34 w 442"/>
              <a:gd name="T15" fmla="*/ 408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41">
                <a:moveTo>
                  <a:pt x="34" y="408"/>
                </a:moveTo>
                <a:cubicBezTo>
                  <a:pt x="0" y="374"/>
                  <a:pt x="0" y="320"/>
                  <a:pt x="34" y="287"/>
                </a:cubicBezTo>
                <a:cubicBezTo>
                  <a:pt x="287" y="33"/>
                  <a:pt x="287" y="33"/>
                  <a:pt x="287" y="33"/>
                </a:cubicBezTo>
                <a:cubicBezTo>
                  <a:pt x="321" y="0"/>
                  <a:pt x="375" y="0"/>
                  <a:pt x="408" y="33"/>
                </a:cubicBezTo>
                <a:cubicBezTo>
                  <a:pt x="408" y="33"/>
                  <a:pt x="408" y="33"/>
                  <a:pt x="408" y="33"/>
                </a:cubicBezTo>
                <a:cubicBezTo>
                  <a:pt x="442" y="66"/>
                  <a:pt x="442" y="121"/>
                  <a:pt x="408" y="154"/>
                </a:cubicBezTo>
                <a:cubicBezTo>
                  <a:pt x="155" y="408"/>
                  <a:pt x="155" y="408"/>
                  <a:pt x="155" y="408"/>
                </a:cubicBezTo>
                <a:cubicBezTo>
                  <a:pt x="121" y="441"/>
                  <a:pt x="67" y="441"/>
                  <a:pt x="34" y="408"/>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10418762" y="9526"/>
            <a:ext cx="1806575" cy="1811338"/>
          </a:xfrm>
          <a:custGeom>
            <a:avLst/>
            <a:gdLst>
              <a:gd name="T0" fmla="*/ 33 w 441"/>
              <a:gd name="T1" fmla="*/ 408 h 442"/>
              <a:gd name="T2" fmla="*/ 33 w 441"/>
              <a:gd name="T3" fmla="*/ 408 h 442"/>
              <a:gd name="T4" fmla="*/ 33 w 441"/>
              <a:gd name="T5" fmla="*/ 287 h 442"/>
              <a:gd name="T6" fmla="*/ 287 w 441"/>
              <a:gd name="T7" fmla="*/ 34 h 442"/>
              <a:gd name="T8" fmla="*/ 408 w 441"/>
              <a:gd name="T9" fmla="*/ 34 h 442"/>
              <a:gd name="T10" fmla="*/ 408 w 441"/>
              <a:gd name="T11" fmla="*/ 155 h 442"/>
              <a:gd name="T12" fmla="*/ 154 w 441"/>
              <a:gd name="T13" fmla="*/ 408 h 442"/>
              <a:gd name="T14" fmla="*/ 33 w 441"/>
              <a:gd name="T15" fmla="*/ 408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42">
                <a:moveTo>
                  <a:pt x="33" y="408"/>
                </a:moveTo>
                <a:cubicBezTo>
                  <a:pt x="33" y="408"/>
                  <a:pt x="33" y="408"/>
                  <a:pt x="33" y="408"/>
                </a:cubicBezTo>
                <a:cubicBezTo>
                  <a:pt x="0" y="375"/>
                  <a:pt x="0" y="321"/>
                  <a:pt x="33" y="287"/>
                </a:cubicBezTo>
                <a:cubicBezTo>
                  <a:pt x="287" y="34"/>
                  <a:pt x="287" y="34"/>
                  <a:pt x="287" y="34"/>
                </a:cubicBezTo>
                <a:cubicBezTo>
                  <a:pt x="320" y="0"/>
                  <a:pt x="374" y="0"/>
                  <a:pt x="408" y="34"/>
                </a:cubicBezTo>
                <a:cubicBezTo>
                  <a:pt x="441" y="67"/>
                  <a:pt x="441" y="121"/>
                  <a:pt x="408" y="155"/>
                </a:cubicBezTo>
                <a:cubicBezTo>
                  <a:pt x="154" y="408"/>
                  <a:pt x="154" y="408"/>
                  <a:pt x="154" y="408"/>
                </a:cubicBezTo>
                <a:cubicBezTo>
                  <a:pt x="121" y="442"/>
                  <a:pt x="66" y="442"/>
                  <a:pt x="33" y="408"/>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1044575" y="3175001"/>
            <a:ext cx="2311400" cy="2222500"/>
          </a:xfrm>
          <a:custGeom>
            <a:avLst/>
            <a:gdLst>
              <a:gd name="T0" fmla="*/ 444 w 564"/>
              <a:gd name="T1" fmla="*/ 0 h 542"/>
              <a:gd name="T2" fmla="*/ 367 w 564"/>
              <a:gd name="T3" fmla="*/ 32 h 542"/>
              <a:gd name="T4" fmla="*/ 42 w 564"/>
              <a:gd name="T5" fmla="*/ 356 h 542"/>
              <a:gd name="T6" fmla="*/ 42 w 564"/>
              <a:gd name="T7" fmla="*/ 510 h 542"/>
              <a:gd name="T8" fmla="*/ 120 w 564"/>
              <a:gd name="T9" fmla="*/ 542 h 542"/>
              <a:gd name="T10" fmla="*/ 197 w 564"/>
              <a:gd name="T11" fmla="*/ 510 h 542"/>
              <a:gd name="T12" fmla="*/ 521 w 564"/>
              <a:gd name="T13" fmla="*/ 186 h 542"/>
              <a:gd name="T14" fmla="*/ 521 w 564"/>
              <a:gd name="T15" fmla="*/ 32 h 542"/>
              <a:gd name="T16" fmla="*/ 444 w 564"/>
              <a:gd name="T17"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42">
                <a:moveTo>
                  <a:pt x="444" y="0"/>
                </a:moveTo>
                <a:cubicBezTo>
                  <a:pt x="416" y="0"/>
                  <a:pt x="388" y="10"/>
                  <a:pt x="367" y="32"/>
                </a:cubicBezTo>
                <a:cubicBezTo>
                  <a:pt x="42" y="356"/>
                  <a:pt x="42" y="356"/>
                  <a:pt x="42" y="356"/>
                </a:cubicBezTo>
                <a:cubicBezTo>
                  <a:pt x="0" y="398"/>
                  <a:pt x="0" y="468"/>
                  <a:pt x="42" y="510"/>
                </a:cubicBezTo>
                <a:cubicBezTo>
                  <a:pt x="64" y="532"/>
                  <a:pt x="92" y="542"/>
                  <a:pt x="120" y="542"/>
                </a:cubicBezTo>
                <a:cubicBezTo>
                  <a:pt x="148" y="542"/>
                  <a:pt x="176" y="532"/>
                  <a:pt x="197" y="510"/>
                </a:cubicBezTo>
                <a:cubicBezTo>
                  <a:pt x="521" y="186"/>
                  <a:pt x="521" y="186"/>
                  <a:pt x="521" y="186"/>
                </a:cubicBezTo>
                <a:cubicBezTo>
                  <a:pt x="564" y="144"/>
                  <a:pt x="564" y="74"/>
                  <a:pt x="521" y="32"/>
                </a:cubicBezTo>
                <a:cubicBezTo>
                  <a:pt x="500" y="10"/>
                  <a:pt x="472" y="0"/>
                  <a:pt x="444"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7562850" y="2981326"/>
            <a:ext cx="1498600" cy="1497013"/>
          </a:xfrm>
          <a:custGeom>
            <a:avLst/>
            <a:gdLst>
              <a:gd name="T0" fmla="*/ 13 w 366"/>
              <a:gd name="T1" fmla="*/ 353 h 365"/>
              <a:gd name="T2" fmla="*/ 13 w 366"/>
              <a:gd name="T3" fmla="*/ 308 h 365"/>
              <a:gd name="T4" fmla="*/ 309 w 366"/>
              <a:gd name="T5" fmla="*/ 12 h 365"/>
              <a:gd name="T6" fmla="*/ 353 w 366"/>
              <a:gd name="T7" fmla="*/ 12 h 365"/>
              <a:gd name="T8" fmla="*/ 353 w 366"/>
              <a:gd name="T9" fmla="*/ 57 h 365"/>
              <a:gd name="T10" fmla="*/ 57 w 366"/>
              <a:gd name="T11" fmla="*/ 353 h 365"/>
              <a:gd name="T12" fmla="*/ 13 w 366"/>
              <a:gd name="T13" fmla="*/ 353 h 365"/>
            </a:gdLst>
            <a:ahLst/>
            <a:cxnLst>
              <a:cxn ang="0">
                <a:pos x="T0" y="T1"/>
              </a:cxn>
              <a:cxn ang="0">
                <a:pos x="T2" y="T3"/>
              </a:cxn>
              <a:cxn ang="0">
                <a:pos x="T4" y="T5"/>
              </a:cxn>
              <a:cxn ang="0">
                <a:pos x="T6" y="T7"/>
              </a:cxn>
              <a:cxn ang="0">
                <a:pos x="T8" y="T9"/>
              </a:cxn>
              <a:cxn ang="0">
                <a:pos x="T10" y="T11"/>
              </a:cxn>
              <a:cxn ang="0">
                <a:pos x="T12" y="T13"/>
              </a:cxn>
            </a:cxnLst>
            <a:rect l="0" t="0" r="r" b="b"/>
            <a:pathLst>
              <a:path w="366" h="365">
                <a:moveTo>
                  <a:pt x="13" y="353"/>
                </a:moveTo>
                <a:cubicBezTo>
                  <a:pt x="0" y="340"/>
                  <a:pt x="0" y="320"/>
                  <a:pt x="13" y="308"/>
                </a:cubicBezTo>
                <a:cubicBezTo>
                  <a:pt x="309" y="12"/>
                  <a:pt x="309" y="12"/>
                  <a:pt x="309" y="12"/>
                </a:cubicBezTo>
                <a:cubicBezTo>
                  <a:pt x="321" y="0"/>
                  <a:pt x="341" y="0"/>
                  <a:pt x="353" y="12"/>
                </a:cubicBezTo>
                <a:cubicBezTo>
                  <a:pt x="366" y="24"/>
                  <a:pt x="366" y="45"/>
                  <a:pt x="353" y="57"/>
                </a:cubicBezTo>
                <a:cubicBezTo>
                  <a:pt x="57" y="353"/>
                  <a:pt x="57" y="353"/>
                  <a:pt x="57" y="353"/>
                </a:cubicBezTo>
                <a:cubicBezTo>
                  <a:pt x="45" y="365"/>
                  <a:pt x="25" y="365"/>
                  <a:pt x="13" y="353"/>
                </a:cubicBezTo>
              </a:path>
            </a:pathLst>
          </a:custGeom>
          <a:solidFill>
            <a:srgbClr val="A2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Oval 11"/>
          <p:cNvSpPr>
            <a:spLocks noChangeArrowheads="1"/>
          </p:cNvSpPr>
          <p:nvPr/>
        </p:nvSpPr>
        <p:spPr bwMode="auto">
          <a:xfrm>
            <a:off x="7656512" y="2854326"/>
            <a:ext cx="139700" cy="144463"/>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Oval 12"/>
          <p:cNvSpPr>
            <a:spLocks noChangeArrowheads="1"/>
          </p:cNvSpPr>
          <p:nvPr/>
        </p:nvSpPr>
        <p:spPr bwMode="auto">
          <a:xfrm>
            <a:off x="8291512" y="817564"/>
            <a:ext cx="196850" cy="196850"/>
          </a:xfrm>
          <a:prstGeom prst="ellipse">
            <a:avLst/>
          </a:prstGeom>
          <a:solidFill>
            <a:srgbClr val="A1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Oval 13"/>
          <p:cNvSpPr>
            <a:spLocks noChangeArrowheads="1"/>
          </p:cNvSpPr>
          <p:nvPr/>
        </p:nvSpPr>
        <p:spPr bwMode="auto">
          <a:xfrm>
            <a:off x="8594725" y="5454651"/>
            <a:ext cx="455613" cy="450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3675062" y="592139"/>
            <a:ext cx="1806575" cy="1741488"/>
          </a:xfrm>
          <a:custGeom>
            <a:avLst/>
            <a:gdLst>
              <a:gd name="T0" fmla="*/ 347 w 441"/>
              <a:gd name="T1" fmla="*/ 0 h 425"/>
              <a:gd name="T2" fmla="*/ 287 w 441"/>
              <a:gd name="T3" fmla="*/ 25 h 425"/>
              <a:gd name="T4" fmla="*/ 33 w 441"/>
              <a:gd name="T5" fmla="*/ 279 h 425"/>
              <a:gd name="T6" fmla="*/ 33 w 441"/>
              <a:gd name="T7" fmla="*/ 400 h 425"/>
              <a:gd name="T8" fmla="*/ 33 w 441"/>
              <a:gd name="T9" fmla="*/ 400 h 425"/>
              <a:gd name="T10" fmla="*/ 94 w 441"/>
              <a:gd name="T11" fmla="*/ 425 h 425"/>
              <a:gd name="T12" fmla="*/ 154 w 441"/>
              <a:gd name="T13" fmla="*/ 400 h 425"/>
              <a:gd name="T14" fmla="*/ 408 w 441"/>
              <a:gd name="T15" fmla="*/ 146 h 425"/>
              <a:gd name="T16" fmla="*/ 408 w 441"/>
              <a:gd name="T17" fmla="*/ 25 h 425"/>
              <a:gd name="T18" fmla="*/ 347 w 441"/>
              <a:gd name="T1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425">
                <a:moveTo>
                  <a:pt x="347" y="0"/>
                </a:moveTo>
                <a:cubicBezTo>
                  <a:pt x="326" y="0"/>
                  <a:pt x="304" y="9"/>
                  <a:pt x="287" y="25"/>
                </a:cubicBezTo>
                <a:cubicBezTo>
                  <a:pt x="33" y="279"/>
                  <a:pt x="33" y="279"/>
                  <a:pt x="33" y="279"/>
                </a:cubicBezTo>
                <a:cubicBezTo>
                  <a:pt x="0" y="312"/>
                  <a:pt x="0" y="367"/>
                  <a:pt x="33" y="400"/>
                </a:cubicBezTo>
                <a:cubicBezTo>
                  <a:pt x="33" y="400"/>
                  <a:pt x="33" y="400"/>
                  <a:pt x="33" y="400"/>
                </a:cubicBezTo>
                <a:cubicBezTo>
                  <a:pt x="50" y="417"/>
                  <a:pt x="72" y="425"/>
                  <a:pt x="94" y="425"/>
                </a:cubicBezTo>
                <a:cubicBezTo>
                  <a:pt x="116" y="425"/>
                  <a:pt x="138" y="417"/>
                  <a:pt x="154" y="400"/>
                </a:cubicBezTo>
                <a:cubicBezTo>
                  <a:pt x="408" y="146"/>
                  <a:pt x="408" y="146"/>
                  <a:pt x="408" y="146"/>
                </a:cubicBezTo>
                <a:cubicBezTo>
                  <a:pt x="441" y="113"/>
                  <a:pt x="441" y="59"/>
                  <a:pt x="408" y="25"/>
                </a:cubicBezTo>
                <a:cubicBezTo>
                  <a:pt x="391" y="9"/>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352425" y="1416051"/>
            <a:ext cx="1806575" cy="1743075"/>
          </a:xfrm>
          <a:custGeom>
            <a:avLst/>
            <a:gdLst>
              <a:gd name="T0" fmla="*/ 347 w 441"/>
              <a:gd name="T1" fmla="*/ 0 h 425"/>
              <a:gd name="T2" fmla="*/ 287 w 441"/>
              <a:gd name="T3" fmla="*/ 25 h 425"/>
              <a:gd name="T4" fmla="*/ 33 w 441"/>
              <a:gd name="T5" fmla="*/ 279 h 425"/>
              <a:gd name="T6" fmla="*/ 33 w 441"/>
              <a:gd name="T7" fmla="*/ 400 h 425"/>
              <a:gd name="T8" fmla="*/ 94 w 441"/>
              <a:gd name="T9" fmla="*/ 425 h 425"/>
              <a:gd name="T10" fmla="*/ 154 w 441"/>
              <a:gd name="T11" fmla="*/ 400 h 425"/>
              <a:gd name="T12" fmla="*/ 408 w 441"/>
              <a:gd name="T13" fmla="*/ 146 h 425"/>
              <a:gd name="T14" fmla="*/ 408 w 441"/>
              <a:gd name="T15" fmla="*/ 25 h 425"/>
              <a:gd name="T16" fmla="*/ 347 w 441"/>
              <a:gd name="T1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5">
                <a:moveTo>
                  <a:pt x="347" y="0"/>
                </a:moveTo>
                <a:cubicBezTo>
                  <a:pt x="325" y="0"/>
                  <a:pt x="303" y="8"/>
                  <a:pt x="287" y="25"/>
                </a:cubicBezTo>
                <a:cubicBezTo>
                  <a:pt x="33" y="279"/>
                  <a:pt x="33" y="279"/>
                  <a:pt x="33" y="279"/>
                </a:cubicBezTo>
                <a:cubicBezTo>
                  <a:pt x="0" y="312"/>
                  <a:pt x="0" y="366"/>
                  <a:pt x="33" y="400"/>
                </a:cubicBezTo>
                <a:cubicBezTo>
                  <a:pt x="50" y="416"/>
                  <a:pt x="72" y="425"/>
                  <a:pt x="94" y="425"/>
                </a:cubicBezTo>
                <a:cubicBezTo>
                  <a:pt x="115" y="425"/>
                  <a:pt x="137" y="416"/>
                  <a:pt x="154" y="400"/>
                </a:cubicBezTo>
                <a:cubicBezTo>
                  <a:pt x="408" y="146"/>
                  <a:pt x="408" y="146"/>
                  <a:pt x="408" y="146"/>
                </a:cubicBezTo>
                <a:cubicBezTo>
                  <a:pt x="441" y="113"/>
                  <a:pt x="441" y="58"/>
                  <a:pt x="408" y="25"/>
                </a:cubicBezTo>
                <a:cubicBezTo>
                  <a:pt x="391" y="8"/>
                  <a:pt x="369" y="0"/>
                  <a:pt x="347"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9336087" y="3338514"/>
            <a:ext cx="1806575" cy="1738313"/>
          </a:xfrm>
          <a:custGeom>
            <a:avLst/>
            <a:gdLst>
              <a:gd name="T0" fmla="*/ 347 w 441"/>
              <a:gd name="T1" fmla="*/ 0 h 424"/>
              <a:gd name="T2" fmla="*/ 287 w 441"/>
              <a:gd name="T3" fmla="*/ 25 h 424"/>
              <a:gd name="T4" fmla="*/ 33 w 441"/>
              <a:gd name="T5" fmla="*/ 279 h 424"/>
              <a:gd name="T6" fmla="*/ 33 w 441"/>
              <a:gd name="T7" fmla="*/ 399 h 424"/>
              <a:gd name="T8" fmla="*/ 93 w 441"/>
              <a:gd name="T9" fmla="*/ 424 h 424"/>
              <a:gd name="T10" fmla="*/ 154 w 441"/>
              <a:gd name="T11" fmla="*/ 399 h 424"/>
              <a:gd name="T12" fmla="*/ 407 w 441"/>
              <a:gd name="T13" fmla="*/ 146 h 424"/>
              <a:gd name="T14" fmla="*/ 407 w 441"/>
              <a:gd name="T15" fmla="*/ 25 h 424"/>
              <a:gd name="T16" fmla="*/ 347 w 441"/>
              <a:gd name="T1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4">
                <a:moveTo>
                  <a:pt x="347" y="0"/>
                </a:moveTo>
                <a:cubicBezTo>
                  <a:pt x="325" y="0"/>
                  <a:pt x="303" y="8"/>
                  <a:pt x="287" y="25"/>
                </a:cubicBezTo>
                <a:cubicBezTo>
                  <a:pt x="33" y="279"/>
                  <a:pt x="33" y="279"/>
                  <a:pt x="33" y="279"/>
                </a:cubicBezTo>
                <a:cubicBezTo>
                  <a:pt x="0" y="312"/>
                  <a:pt x="0" y="366"/>
                  <a:pt x="33" y="399"/>
                </a:cubicBezTo>
                <a:cubicBezTo>
                  <a:pt x="49" y="416"/>
                  <a:pt x="71" y="424"/>
                  <a:pt x="93" y="424"/>
                </a:cubicBezTo>
                <a:cubicBezTo>
                  <a:pt x="115" y="424"/>
                  <a:pt x="137" y="416"/>
                  <a:pt x="154" y="399"/>
                </a:cubicBezTo>
                <a:cubicBezTo>
                  <a:pt x="407" y="146"/>
                  <a:pt x="407" y="146"/>
                  <a:pt x="407" y="146"/>
                </a:cubicBezTo>
                <a:cubicBezTo>
                  <a:pt x="441" y="112"/>
                  <a:pt x="441" y="58"/>
                  <a:pt x="407" y="25"/>
                </a:cubicBezTo>
                <a:cubicBezTo>
                  <a:pt x="391" y="8"/>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7050087" y="4622801"/>
            <a:ext cx="1262063" cy="1262063"/>
          </a:xfrm>
          <a:custGeom>
            <a:avLst/>
            <a:gdLst>
              <a:gd name="T0" fmla="*/ 23 w 308"/>
              <a:gd name="T1" fmla="*/ 284 h 308"/>
              <a:gd name="T2" fmla="*/ 23 w 308"/>
              <a:gd name="T3" fmla="*/ 284 h 308"/>
              <a:gd name="T4" fmla="*/ 23 w 308"/>
              <a:gd name="T5" fmla="*/ 200 h 308"/>
              <a:gd name="T6" fmla="*/ 200 w 308"/>
              <a:gd name="T7" fmla="*/ 23 h 308"/>
              <a:gd name="T8" fmla="*/ 284 w 308"/>
              <a:gd name="T9" fmla="*/ 23 h 308"/>
              <a:gd name="T10" fmla="*/ 284 w 308"/>
              <a:gd name="T11" fmla="*/ 107 h 308"/>
              <a:gd name="T12" fmla="*/ 107 w 308"/>
              <a:gd name="T13" fmla="*/ 284 h 308"/>
              <a:gd name="T14" fmla="*/ 23 w 308"/>
              <a:gd name="T15" fmla="*/ 284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308">
                <a:moveTo>
                  <a:pt x="23" y="284"/>
                </a:moveTo>
                <a:cubicBezTo>
                  <a:pt x="23" y="284"/>
                  <a:pt x="23" y="284"/>
                  <a:pt x="23" y="284"/>
                </a:cubicBezTo>
                <a:cubicBezTo>
                  <a:pt x="0" y="261"/>
                  <a:pt x="0" y="223"/>
                  <a:pt x="23" y="200"/>
                </a:cubicBezTo>
                <a:cubicBezTo>
                  <a:pt x="200" y="23"/>
                  <a:pt x="200" y="23"/>
                  <a:pt x="200" y="23"/>
                </a:cubicBezTo>
                <a:cubicBezTo>
                  <a:pt x="223" y="0"/>
                  <a:pt x="261" y="0"/>
                  <a:pt x="284" y="23"/>
                </a:cubicBezTo>
                <a:cubicBezTo>
                  <a:pt x="308" y="46"/>
                  <a:pt x="308" y="84"/>
                  <a:pt x="284" y="107"/>
                </a:cubicBezTo>
                <a:cubicBezTo>
                  <a:pt x="107" y="284"/>
                  <a:pt x="107" y="284"/>
                  <a:pt x="107" y="284"/>
                </a:cubicBezTo>
                <a:cubicBezTo>
                  <a:pt x="84" y="308"/>
                  <a:pt x="46" y="308"/>
                  <a:pt x="23" y="284"/>
                </a:cubicBezTo>
                <a:close/>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3994150" y="3675064"/>
            <a:ext cx="2819400" cy="2735263"/>
          </a:xfrm>
          <a:custGeom>
            <a:avLst/>
            <a:gdLst>
              <a:gd name="T0" fmla="*/ 571 w 688"/>
              <a:gd name="T1" fmla="*/ 0 h 667"/>
              <a:gd name="T2" fmla="*/ 495 w 688"/>
              <a:gd name="T3" fmla="*/ 31 h 667"/>
              <a:gd name="T4" fmla="*/ 42 w 688"/>
              <a:gd name="T5" fmla="*/ 484 h 667"/>
              <a:gd name="T6" fmla="*/ 42 w 688"/>
              <a:gd name="T7" fmla="*/ 636 h 667"/>
              <a:gd name="T8" fmla="*/ 42 w 688"/>
              <a:gd name="T9" fmla="*/ 636 h 667"/>
              <a:gd name="T10" fmla="*/ 117 w 688"/>
              <a:gd name="T11" fmla="*/ 667 h 667"/>
              <a:gd name="T12" fmla="*/ 193 w 688"/>
              <a:gd name="T13" fmla="*/ 636 h 667"/>
              <a:gd name="T14" fmla="*/ 646 w 688"/>
              <a:gd name="T15" fmla="*/ 182 h 667"/>
              <a:gd name="T16" fmla="*/ 646 w 688"/>
              <a:gd name="T17" fmla="*/ 31 h 667"/>
              <a:gd name="T18" fmla="*/ 646 w 688"/>
              <a:gd name="T19" fmla="*/ 31 h 667"/>
              <a:gd name="T20" fmla="*/ 571 w 688"/>
              <a:gd name="T21"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667">
                <a:moveTo>
                  <a:pt x="571" y="0"/>
                </a:moveTo>
                <a:cubicBezTo>
                  <a:pt x="543" y="0"/>
                  <a:pt x="516" y="10"/>
                  <a:pt x="495" y="31"/>
                </a:cubicBezTo>
                <a:cubicBezTo>
                  <a:pt x="42" y="484"/>
                  <a:pt x="42" y="484"/>
                  <a:pt x="42" y="484"/>
                </a:cubicBezTo>
                <a:cubicBezTo>
                  <a:pt x="0" y="526"/>
                  <a:pt x="0" y="594"/>
                  <a:pt x="42" y="636"/>
                </a:cubicBezTo>
                <a:cubicBezTo>
                  <a:pt x="42" y="636"/>
                  <a:pt x="42" y="636"/>
                  <a:pt x="42" y="636"/>
                </a:cubicBezTo>
                <a:cubicBezTo>
                  <a:pt x="63" y="656"/>
                  <a:pt x="90" y="667"/>
                  <a:pt x="117" y="667"/>
                </a:cubicBezTo>
                <a:cubicBezTo>
                  <a:pt x="145" y="667"/>
                  <a:pt x="172" y="656"/>
                  <a:pt x="193" y="636"/>
                </a:cubicBezTo>
                <a:cubicBezTo>
                  <a:pt x="646" y="182"/>
                  <a:pt x="646" y="182"/>
                  <a:pt x="646" y="182"/>
                </a:cubicBezTo>
                <a:cubicBezTo>
                  <a:pt x="688" y="141"/>
                  <a:pt x="688" y="73"/>
                  <a:pt x="646" y="31"/>
                </a:cubicBezTo>
                <a:cubicBezTo>
                  <a:pt x="646" y="31"/>
                  <a:pt x="646" y="31"/>
                  <a:pt x="646" y="31"/>
                </a:cubicBezTo>
                <a:cubicBezTo>
                  <a:pt x="626" y="10"/>
                  <a:pt x="598" y="0"/>
                  <a:pt x="571"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5546725" y="3609976"/>
            <a:ext cx="2581275" cy="2549525"/>
          </a:xfrm>
          <a:custGeom>
            <a:avLst/>
            <a:gdLst>
              <a:gd name="T0" fmla="*/ 532 w 630"/>
              <a:gd name="T1" fmla="*/ 0 h 622"/>
              <a:gd name="T2" fmla="*/ 462 w 630"/>
              <a:gd name="T3" fmla="*/ 29 h 622"/>
              <a:gd name="T4" fmla="*/ 39 w 630"/>
              <a:gd name="T5" fmla="*/ 452 h 622"/>
              <a:gd name="T6" fmla="*/ 39 w 630"/>
              <a:gd name="T7" fmla="*/ 593 h 622"/>
              <a:gd name="T8" fmla="*/ 39 w 630"/>
              <a:gd name="T9" fmla="*/ 593 h 622"/>
              <a:gd name="T10" fmla="*/ 109 w 630"/>
              <a:gd name="T11" fmla="*/ 622 h 622"/>
              <a:gd name="T12" fmla="*/ 180 w 630"/>
              <a:gd name="T13" fmla="*/ 593 h 622"/>
              <a:gd name="T14" fmla="*/ 603 w 630"/>
              <a:gd name="T15" fmla="*/ 170 h 622"/>
              <a:gd name="T16" fmla="*/ 630 w 630"/>
              <a:gd name="T17" fmla="*/ 120 h 622"/>
              <a:gd name="T18" fmla="*/ 549 w 630"/>
              <a:gd name="T19" fmla="*/ 200 h 622"/>
              <a:gd name="T20" fmla="*/ 527 w 630"/>
              <a:gd name="T21" fmla="*/ 209 h 622"/>
              <a:gd name="T22" fmla="*/ 505 w 630"/>
              <a:gd name="T23" fmla="*/ 200 h 622"/>
              <a:gd name="T24" fmla="*/ 505 w 630"/>
              <a:gd name="T25" fmla="*/ 155 h 622"/>
              <a:gd name="T26" fmla="*/ 615 w 630"/>
              <a:gd name="T27" fmla="*/ 44 h 622"/>
              <a:gd name="T28" fmla="*/ 603 w 630"/>
              <a:gd name="T29" fmla="*/ 29 h 622"/>
              <a:gd name="T30" fmla="*/ 603 w 630"/>
              <a:gd name="T31" fmla="*/ 29 h 622"/>
              <a:gd name="T32" fmla="*/ 532 w 630"/>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0" h="622">
                <a:moveTo>
                  <a:pt x="532" y="0"/>
                </a:moveTo>
                <a:cubicBezTo>
                  <a:pt x="507" y="0"/>
                  <a:pt x="481" y="9"/>
                  <a:pt x="462" y="29"/>
                </a:cubicBezTo>
                <a:cubicBezTo>
                  <a:pt x="39" y="452"/>
                  <a:pt x="39" y="452"/>
                  <a:pt x="39" y="452"/>
                </a:cubicBezTo>
                <a:cubicBezTo>
                  <a:pt x="0" y="490"/>
                  <a:pt x="0" y="554"/>
                  <a:pt x="39" y="593"/>
                </a:cubicBezTo>
                <a:cubicBezTo>
                  <a:pt x="39" y="593"/>
                  <a:pt x="39" y="593"/>
                  <a:pt x="39" y="593"/>
                </a:cubicBezTo>
                <a:cubicBezTo>
                  <a:pt x="58" y="612"/>
                  <a:pt x="84" y="622"/>
                  <a:pt x="109" y="622"/>
                </a:cubicBezTo>
                <a:cubicBezTo>
                  <a:pt x="135" y="622"/>
                  <a:pt x="160" y="612"/>
                  <a:pt x="180" y="593"/>
                </a:cubicBezTo>
                <a:cubicBezTo>
                  <a:pt x="603" y="170"/>
                  <a:pt x="603" y="170"/>
                  <a:pt x="603" y="170"/>
                </a:cubicBezTo>
                <a:cubicBezTo>
                  <a:pt x="617" y="156"/>
                  <a:pt x="626" y="138"/>
                  <a:pt x="630" y="120"/>
                </a:cubicBezTo>
                <a:cubicBezTo>
                  <a:pt x="549" y="200"/>
                  <a:pt x="549" y="200"/>
                  <a:pt x="549" y="200"/>
                </a:cubicBezTo>
                <a:cubicBezTo>
                  <a:pt x="543" y="206"/>
                  <a:pt x="535" y="209"/>
                  <a:pt x="527" y="209"/>
                </a:cubicBezTo>
                <a:cubicBezTo>
                  <a:pt x="519" y="209"/>
                  <a:pt x="511" y="206"/>
                  <a:pt x="505" y="200"/>
                </a:cubicBezTo>
                <a:cubicBezTo>
                  <a:pt x="492" y="187"/>
                  <a:pt x="492" y="167"/>
                  <a:pt x="505" y="155"/>
                </a:cubicBezTo>
                <a:cubicBezTo>
                  <a:pt x="615" y="44"/>
                  <a:pt x="615" y="44"/>
                  <a:pt x="615" y="44"/>
                </a:cubicBezTo>
                <a:cubicBezTo>
                  <a:pt x="612" y="39"/>
                  <a:pt x="607" y="34"/>
                  <a:pt x="603" y="29"/>
                </a:cubicBezTo>
                <a:cubicBezTo>
                  <a:pt x="603" y="29"/>
                  <a:pt x="603" y="29"/>
                  <a:pt x="603" y="29"/>
                </a:cubicBezTo>
                <a:cubicBezTo>
                  <a:pt x="583" y="9"/>
                  <a:pt x="558" y="0"/>
                  <a:pt x="532"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7562850" y="3789364"/>
            <a:ext cx="585788" cy="677863"/>
          </a:xfrm>
          <a:custGeom>
            <a:avLst/>
            <a:gdLst>
              <a:gd name="T0" fmla="*/ 123 w 143"/>
              <a:gd name="T1" fmla="*/ 0 h 165"/>
              <a:gd name="T2" fmla="*/ 13 w 143"/>
              <a:gd name="T3" fmla="*/ 111 h 165"/>
              <a:gd name="T4" fmla="*/ 13 w 143"/>
              <a:gd name="T5" fmla="*/ 156 h 165"/>
              <a:gd name="T6" fmla="*/ 35 w 143"/>
              <a:gd name="T7" fmla="*/ 165 h 165"/>
              <a:gd name="T8" fmla="*/ 57 w 143"/>
              <a:gd name="T9" fmla="*/ 156 h 165"/>
              <a:gd name="T10" fmla="*/ 138 w 143"/>
              <a:gd name="T11" fmla="*/ 76 h 165"/>
              <a:gd name="T12" fmla="*/ 123 w 143"/>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43" h="165">
                <a:moveTo>
                  <a:pt x="123" y="0"/>
                </a:moveTo>
                <a:cubicBezTo>
                  <a:pt x="13" y="111"/>
                  <a:pt x="13" y="111"/>
                  <a:pt x="13" y="111"/>
                </a:cubicBezTo>
                <a:cubicBezTo>
                  <a:pt x="0" y="123"/>
                  <a:pt x="0" y="143"/>
                  <a:pt x="13" y="156"/>
                </a:cubicBezTo>
                <a:cubicBezTo>
                  <a:pt x="19" y="162"/>
                  <a:pt x="27" y="165"/>
                  <a:pt x="35" y="165"/>
                </a:cubicBezTo>
                <a:cubicBezTo>
                  <a:pt x="43" y="165"/>
                  <a:pt x="51" y="162"/>
                  <a:pt x="57" y="156"/>
                </a:cubicBezTo>
                <a:cubicBezTo>
                  <a:pt x="138" y="76"/>
                  <a:pt x="138" y="76"/>
                  <a:pt x="138" y="76"/>
                </a:cubicBezTo>
                <a:cubicBezTo>
                  <a:pt x="143" y="50"/>
                  <a:pt x="138" y="23"/>
                  <a:pt x="123" y="0"/>
                </a:cubicBezTo>
              </a:path>
            </a:pathLst>
          </a:custGeom>
          <a:solidFill>
            <a:srgbClr val="9F3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4714875" y="455614"/>
            <a:ext cx="2794000" cy="2735263"/>
          </a:xfrm>
          <a:custGeom>
            <a:avLst/>
            <a:gdLst>
              <a:gd name="T0" fmla="*/ 565 w 682"/>
              <a:gd name="T1" fmla="*/ 0 h 667"/>
              <a:gd name="T2" fmla="*/ 489 w 682"/>
              <a:gd name="T3" fmla="*/ 31 h 667"/>
              <a:gd name="T4" fmla="*/ 368 w 682"/>
              <a:gd name="T5" fmla="*/ 153 h 667"/>
              <a:gd name="T6" fmla="*/ 371 w 682"/>
              <a:gd name="T7" fmla="*/ 156 h 667"/>
              <a:gd name="T8" fmla="*/ 371 w 682"/>
              <a:gd name="T9" fmla="*/ 156 h 667"/>
              <a:gd name="T10" fmla="*/ 371 w 682"/>
              <a:gd name="T11" fmla="*/ 277 h 667"/>
              <a:gd name="T12" fmla="*/ 118 w 682"/>
              <a:gd name="T13" fmla="*/ 531 h 667"/>
              <a:gd name="T14" fmla="*/ 57 w 682"/>
              <a:gd name="T15" fmla="*/ 556 h 667"/>
              <a:gd name="T16" fmla="*/ 6 w 682"/>
              <a:gd name="T17" fmla="*/ 539 h 667"/>
              <a:gd name="T18" fmla="*/ 36 w 682"/>
              <a:gd name="T19" fmla="*/ 636 h 667"/>
              <a:gd name="T20" fmla="*/ 36 w 682"/>
              <a:gd name="T21" fmla="*/ 636 h 667"/>
              <a:gd name="T22" fmla="*/ 111 w 682"/>
              <a:gd name="T23" fmla="*/ 667 h 667"/>
              <a:gd name="T24" fmla="*/ 187 w 682"/>
              <a:gd name="T25" fmla="*/ 636 h 667"/>
              <a:gd name="T26" fmla="*/ 640 w 682"/>
              <a:gd name="T27" fmla="*/ 182 h 667"/>
              <a:gd name="T28" fmla="*/ 640 w 682"/>
              <a:gd name="T29" fmla="*/ 31 h 667"/>
              <a:gd name="T30" fmla="*/ 640 w 682"/>
              <a:gd name="T31" fmla="*/ 31 h 667"/>
              <a:gd name="T32" fmla="*/ 565 w 682"/>
              <a:gd name="T33"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 h="667">
                <a:moveTo>
                  <a:pt x="565" y="0"/>
                </a:moveTo>
                <a:cubicBezTo>
                  <a:pt x="537" y="0"/>
                  <a:pt x="510" y="11"/>
                  <a:pt x="489" y="31"/>
                </a:cubicBezTo>
                <a:cubicBezTo>
                  <a:pt x="368" y="153"/>
                  <a:pt x="368" y="153"/>
                  <a:pt x="368" y="153"/>
                </a:cubicBezTo>
                <a:cubicBezTo>
                  <a:pt x="369" y="154"/>
                  <a:pt x="370" y="155"/>
                  <a:pt x="371" y="156"/>
                </a:cubicBezTo>
                <a:cubicBezTo>
                  <a:pt x="371" y="156"/>
                  <a:pt x="371" y="156"/>
                  <a:pt x="371" y="156"/>
                </a:cubicBezTo>
                <a:cubicBezTo>
                  <a:pt x="405" y="189"/>
                  <a:pt x="405" y="244"/>
                  <a:pt x="371" y="277"/>
                </a:cubicBezTo>
                <a:cubicBezTo>
                  <a:pt x="118" y="531"/>
                  <a:pt x="118" y="531"/>
                  <a:pt x="118" y="531"/>
                </a:cubicBezTo>
                <a:cubicBezTo>
                  <a:pt x="101" y="547"/>
                  <a:pt x="79" y="556"/>
                  <a:pt x="57" y="556"/>
                </a:cubicBezTo>
                <a:cubicBezTo>
                  <a:pt x="39" y="556"/>
                  <a:pt x="21" y="550"/>
                  <a:pt x="6" y="539"/>
                </a:cubicBezTo>
                <a:cubicBezTo>
                  <a:pt x="0" y="573"/>
                  <a:pt x="9" y="610"/>
                  <a:pt x="36" y="636"/>
                </a:cubicBezTo>
                <a:cubicBezTo>
                  <a:pt x="36" y="636"/>
                  <a:pt x="36" y="636"/>
                  <a:pt x="36" y="636"/>
                </a:cubicBezTo>
                <a:cubicBezTo>
                  <a:pt x="56" y="657"/>
                  <a:pt x="84" y="667"/>
                  <a:pt x="111" y="667"/>
                </a:cubicBezTo>
                <a:cubicBezTo>
                  <a:pt x="139" y="667"/>
                  <a:pt x="166" y="657"/>
                  <a:pt x="187" y="636"/>
                </a:cubicBezTo>
                <a:cubicBezTo>
                  <a:pt x="640" y="182"/>
                  <a:pt x="640" y="182"/>
                  <a:pt x="640" y="182"/>
                </a:cubicBezTo>
                <a:cubicBezTo>
                  <a:pt x="682" y="141"/>
                  <a:pt x="682" y="73"/>
                  <a:pt x="640" y="31"/>
                </a:cubicBezTo>
                <a:cubicBezTo>
                  <a:pt x="640" y="31"/>
                  <a:pt x="640" y="31"/>
                  <a:pt x="640" y="31"/>
                </a:cubicBezTo>
                <a:cubicBezTo>
                  <a:pt x="619" y="11"/>
                  <a:pt x="592" y="0"/>
                  <a:pt x="565" y="0"/>
                </a:cubicBezTo>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740275" y="1084264"/>
            <a:ext cx="1635125" cy="1651000"/>
          </a:xfrm>
          <a:custGeom>
            <a:avLst/>
            <a:gdLst>
              <a:gd name="T0" fmla="*/ 362 w 399"/>
              <a:gd name="T1" fmla="*/ 0 h 403"/>
              <a:gd name="T2" fmla="*/ 30 w 399"/>
              <a:gd name="T3" fmla="*/ 332 h 403"/>
              <a:gd name="T4" fmla="*/ 0 w 399"/>
              <a:gd name="T5" fmla="*/ 386 h 403"/>
              <a:gd name="T6" fmla="*/ 51 w 399"/>
              <a:gd name="T7" fmla="*/ 403 h 403"/>
              <a:gd name="T8" fmla="*/ 112 w 399"/>
              <a:gd name="T9" fmla="*/ 378 h 403"/>
              <a:gd name="T10" fmla="*/ 365 w 399"/>
              <a:gd name="T11" fmla="*/ 124 h 403"/>
              <a:gd name="T12" fmla="*/ 365 w 399"/>
              <a:gd name="T13" fmla="*/ 3 h 403"/>
              <a:gd name="T14" fmla="*/ 365 w 399"/>
              <a:gd name="T15" fmla="*/ 3 h 403"/>
              <a:gd name="T16" fmla="*/ 362 w 39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403">
                <a:moveTo>
                  <a:pt x="362" y="0"/>
                </a:moveTo>
                <a:cubicBezTo>
                  <a:pt x="30" y="332"/>
                  <a:pt x="30" y="332"/>
                  <a:pt x="30" y="332"/>
                </a:cubicBezTo>
                <a:cubicBezTo>
                  <a:pt x="14" y="347"/>
                  <a:pt x="4" y="366"/>
                  <a:pt x="0" y="386"/>
                </a:cubicBezTo>
                <a:cubicBezTo>
                  <a:pt x="15" y="397"/>
                  <a:pt x="33" y="403"/>
                  <a:pt x="51" y="403"/>
                </a:cubicBezTo>
                <a:cubicBezTo>
                  <a:pt x="73" y="403"/>
                  <a:pt x="95" y="394"/>
                  <a:pt x="112" y="378"/>
                </a:cubicBezTo>
                <a:cubicBezTo>
                  <a:pt x="365" y="124"/>
                  <a:pt x="365" y="124"/>
                  <a:pt x="365" y="124"/>
                </a:cubicBezTo>
                <a:cubicBezTo>
                  <a:pt x="399" y="91"/>
                  <a:pt x="399" y="36"/>
                  <a:pt x="365" y="3"/>
                </a:cubicBezTo>
                <a:cubicBezTo>
                  <a:pt x="365" y="3"/>
                  <a:pt x="365" y="3"/>
                  <a:pt x="365" y="3"/>
                </a:cubicBezTo>
                <a:cubicBezTo>
                  <a:pt x="364" y="2"/>
                  <a:pt x="363" y="1"/>
                  <a:pt x="362" y="0"/>
                </a:cubicBezTo>
              </a:path>
            </a:pathLst>
          </a:custGeom>
          <a:solidFill>
            <a:srgbClr val="649F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3330575" y="3609976"/>
            <a:ext cx="2262188" cy="2238375"/>
          </a:xfrm>
          <a:custGeom>
            <a:avLst/>
            <a:gdLst>
              <a:gd name="T0" fmla="*/ 502 w 552"/>
              <a:gd name="T1" fmla="*/ 0 h 546"/>
              <a:gd name="T2" fmla="*/ 468 w 552"/>
              <a:gd name="T3" fmla="*/ 14 h 546"/>
              <a:gd name="T4" fmla="*/ 18 w 552"/>
              <a:gd name="T5" fmla="*/ 464 h 546"/>
              <a:gd name="T6" fmla="*/ 18 w 552"/>
              <a:gd name="T7" fmla="*/ 532 h 546"/>
              <a:gd name="T8" fmla="*/ 52 w 552"/>
              <a:gd name="T9" fmla="*/ 546 h 546"/>
              <a:gd name="T10" fmla="*/ 86 w 552"/>
              <a:gd name="T11" fmla="*/ 532 h 546"/>
              <a:gd name="T12" fmla="*/ 536 w 552"/>
              <a:gd name="T13" fmla="*/ 82 h 546"/>
              <a:gd name="T14" fmla="*/ 549 w 552"/>
              <a:gd name="T15" fmla="*/ 38 h 546"/>
              <a:gd name="T16" fmla="*/ 466 w 552"/>
              <a:gd name="T17" fmla="*/ 120 h 546"/>
              <a:gd name="T18" fmla="*/ 449 w 552"/>
              <a:gd name="T19" fmla="*/ 127 h 546"/>
              <a:gd name="T20" fmla="*/ 432 w 552"/>
              <a:gd name="T21" fmla="*/ 120 h 546"/>
              <a:gd name="T22" fmla="*/ 432 w 552"/>
              <a:gd name="T23" fmla="*/ 86 h 546"/>
              <a:gd name="T24" fmla="*/ 516 w 552"/>
              <a:gd name="T25" fmla="*/ 3 h 546"/>
              <a:gd name="T26" fmla="*/ 502 w 552"/>
              <a:gd name="T2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2" h="546">
                <a:moveTo>
                  <a:pt x="502" y="0"/>
                </a:moveTo>
                <a:cubicBezTo>
                  <a:pt x="489" y="0"/>
                  <a:pt x="477" y="5"/>
                  <a:pt x="468" y="14"/>
                </a:cubicBezTo>
                <a:cubicBezTo>
                  <a:pt x="18" y="464"/>
                  <a:pt x="18" y="464"/>
                  <a:pt x="18" y="464"/>
                </a:cubicBezTo>
                <a:cubicBezTo>
                  <a:pt x="0" y="482"/>
                  <a:pt x="0" y="513"/>
                  <a:pt x="18" y="532"/>
                </a:cubicBezTo>
                <a:cubicBezTo>
                  <a:pt x="28" y="541"/>
                  <a:pt x="40" y="546"/>
                  <a:pt x="52" y="546"/>
                </a:cubicBezTo>
                <a:cubicBezTo>
                  <a:pt x="65" y="546"/>
                  <a:pt x="77" y="541"/>
                  <a:pt x="86" y="532"/>
                </a:cubicBezTo>
                <a:cubicBezTo>
                  <a:pt x="536" y="82"/>
                  <a:pt x="536" y="82"/>
                  <a:pt x="536" y="82"/>
                </a:cubicBezTo>
                <a:cubicBezTo>
                  <a:pt x="548" y="70"/>
                  <a:pt x="552" y="54"/>
                  <a:pt x="549" y="38"/>
                </a:cubicBezTo>
                <a:cubicBezTo>
                  <a:pt x="466" y="120"/>
                  <a:pt x="466" y="120"/>
                  <a:pt x="466" y="120"/>
                </a:cubicBezTo>
                <a:cubicBezTo>
                  <a:pt x="462" y="125"/>
                  <a:pt x="455" y="127"/>
                  <a:pt x="449" y="127"/>
                </a:cubicBezTo>
                <a:cubicBezTo>
                  <a:pt x="443" y="127"/>
                  <a:pt x="437" y="125"/>
                  <a:pt x="432" y="120"/>
                </a:cubicBezTo>
                <a:cubicBezTo>
                  <a:pt x="423" y="111"/>
                  <a:pt x="423" y="96"/>
                  <a:pt x="432" y="86"/>
                </a:cubicBezTo>
                <a:cubicBezTo>
                  <a:pt x="516" y="3"/>
                  <a:pt x="516" y="3"/>
                  <a:pt x="516" y="3"/>
                </a:cubicBezTo>
                <a:cubicBezTo>
                  <a:pt x="511" y="1"/>
                  <a:pt x="507" y="0"/>
                  <a:pt x="502"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5445125" y="1128714"/>
            <a:ext cx="2638425" cy="2636838"/>
          </a:xfrm>
          <a:custGeom>
            <a:avLst/>
            <a:gdLst>
              <a:gd name="T0" fmla="*/ 618 w 644"/>
              <a:gd name="T1" fmla="*/ 0 h 643"/>
              <a:gd name="T2" fmla="*/ 601 w 644"/>
              <a:gd name="T3" fmla="*/ 7 h 643"/>
              <a:gd name="T4" fmla="*/ 0 w 644"/>
              <a:gd name="T5" fmla="*/ 608 h 643"/>
              <a:gd name="T6" fmla="*/ 20 w 644"/>
              <a:gd name="T7" fmla="*/ 619 h 643"/>
              <a:gd name="T8" fmla="*/ 33 w 644"/>
              <a:gd name="T9" fmla="*/ 643 h 643"/>
              <a:gd name="T10" fmla="*/ 635 w 644"/>
              <a:gd name="T11" fmla="*/ 41 h 643"/>
              <a:gd name="T12" fmla="*/ 635 w 644"/>
              <a:gd name="T13" fmla="*/ 7 h 643"/>
              <a:gd name="T14" fmla="*/ 618 w 644"/>
              <a:gd name="T15" fmla="*/ 0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4" h="643">
                <a:moveTo>
                  <a:pt x="618" y="0"/>
                </a:moveTo>
                <a:cubicBezTo>
                  <a:pt x="611" y="0"/>
                  <a:pt x="605" y="2"/>
                  <a:pt x="601" y="7"/>
                </a:cubicBezTo>
                <a:cubicBezTo>
                  <a:pt x="0" y="608"/>
                  <a:pt x="0" y="608"/>
                  <a:pt x="0" y="608"/>
                </a:cubicBezTo>
                <a:cubicBezTo>
                  <a:pt x="7" y="610"/>
                  <a:pt x="14" y="614"/>
                  <a:pt x="20" y="619"/>
                </a:cubicBezTo>
                <a:cubicBezTo>
                  <a:pt x="26" y="626"/>
                  <a:pt x="31" y="634"/>
                  <a:pt x="33" y="643"/>
                </a:cubicBezTo>
                <a:cubicBezTo>
                  <a:pt x="635" y="41"/>
                  <a:pt x="635" y="41"/>
                  <a:pt x="635" y="41"/>
                </a:cubicBezTo>
                <a:cubicBezTo>
                  <a:pt x="644" y="32"/>
                  <a:pt x="644" y="16"/>
                  <a:pt x="635" y="7"/>
                </a:cubicBezTo>
                <a:cubicBezTo>
                  <a:pt x="630" y="2"/>
                  <a:pt x="624" y="0"/>
                  <a:pt x="618"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5064125" y="3621089"/>
            <a:ext cx="515938" cy="509588"/>
          </a:xfrm>
          <a:custGeom>
            <a:avLst/>
            <a:gdLst>
              <a:gd name="T0" fmla="*/ 93 w 126"/>
              <a:gd name="T1" fmla="*/ 0 h 124"/>
              <a:gd name="T2" fmla="*/ 9 w 126"/>
              <a:gd name="T3" fmla="*/ 83 h 124"/>
              <a:gd name="T4" fmla="*/ 9 w 126"/>
              <a:gd name="T5" fmla="*/ 117 h 124"/>
              <a:gd name="T6" fmla="*/ 26 w 126"/>
              <a:gd name="T7" fmla="*/ 124 h 124"/>
              <a:gd name="T8" fmla="*/ 43 w 126"/>
              <a:gd name="T9" fmla="*/ 117 h 124"/>
              <a:gd name="T10" fmla="*/ 126 w 126"/>
              <a:gd name="T11" fmla="*/ 35 h 124"/>
              <a:gd name="T12" fmla="*/ 113 w 126"/>
              <a:gd name="T13" fmla="*/ 11 h 124"/>
              <a:gd name="T14" fmla="*/ 93 w 126"/>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4">
                <a:moveTo>
                  <a:pt x="93" y="0"/>
                </a:moveTo>
                <a:cubicBezTo>
                  <a:pt x="9" y="83"/>
                  <a:pt x="9" y="83"/>
                  <a:pt x="9" y="83"/>
                </a:cubicBezTo>
                <a:cubicBezTo>
                  <a:pt x="0" y="93"/>
                  <a:pt x="0" y="108"/>
                  <a:pt x="9" y="117"/>
                </a:cubicBezTo>
                <a:cubicBezTo>
                  <a:pt x="14" y="122"/>
                  <a:pt x="20" y="124"/>
                  <a:pt x="26" y="124"/>
                </a:cubicBezTo>
                <a:cubicBezTo>
                  <a:pt x="32" y="124"/>
                  <a:pt x="39" y="122"/>
                  <a:pt x="43" y="117"/>
                </a:cubicBezTo>
                <a:cubicBezTo>
                  <a:pt x="126" y="35"/>
                  <a:pt x="126" y="35"/>
                  <a:pt x="126" y="35"/>
                </a:cubicBezTo>
                <a:cubicBezTo>
                  <a:pt x="124" y="26"/>
                  <a:pt x="119" y="18"/>
                  <a:pt x="113" y="11"/>
                </a:cubicBezTo>
                <a:cubicBezTo>
                  <a:pt x="107" y="6"/>
                  <a:pt x="100" y="2"/>
                  <a:pt x="93" y="0"/>
                </a:cubicBezTo>
              </a:path>
            </a:pathLst>
          </a:custGeom>
          <a:solidFill>
            <a:srgbClr val="3E7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746125" y="3810001"/>
            <a:ext cx="3019425" cy="3001963"/>
          </a:xfrm>
          <a:custGeom>
            <a:avLst/>
            <a:gdLst>
              <a:gd name="T0" fmla="*/ 711 w 737"/>
              <a:gd name="T1" fmla="*/ 0 h 732"/>
              <a:gd name="T2" fmla="*/ 694 w 737"/>
              <a:gd name="T3" fmla="*/ 7 h 732"/>
              <a:gd name="T4" fmla="*/ 9 w 737"/>
              <a:gd name="T5" fmla="*/ 691 h 732"/>
              <a:gd name="T6" fmla="*/ 9 w 737"/>
              <a:gd name="T7" fmla="*/ 725 h 732"/>
              <a:gd name="T8" fmla="*/ 26 w 737"/>
              <a:gd name="T9" fmla="*/ 732 h 732"/>
              <a:gd name="T10" fmla="*/ 43 w 737"/>
              <a:gd name="T11" fmla="*/ 725 h 732"/>
              <a:gd name="T12" fmla="*/ 728 w 737"/>
              <a:gd name="T13" fmla="*/ 41 h 732"/>
              <a:gd name="T14" fmla="*/ 728 w 737"/>
              <a:gd name="T15" fmla="*/ 7 h 732"/>
              <a:gd name="T16" fmla="*/ 711 w 737"/>
              <a:gd name="T17" fmla="*/ 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7" h="732">
                <a:moveTo>
                  <a:pt x="711" y="0"/>
                </a:moveTo>
                <a:cubicBezTo>
                  <a:pt x="704" y="0"/>
                  <a:pt x="698" y="2"/>
                  <a:pt x="694" y="7"/>
                </a:cubicBezTo>
                <a:cubicBezTo>
                  <a:pt x="9" y="691"/>
                  <a:pt x="9" y="691"/>
                  <a:pt x="9" y="691"/>
                </a:cubicBezTo>
                <a:cubicBezTo>
                  <a:pt x="0" y="700"/>
                  <a:pt x="0" y="716"/>
                  <a:pt x="9" y="725"/>
                </a:cubicBezTo>
                <a:cubicBezTo>
                  <a:pt x="14" y="730"/>
                  <a:pt x="20" y="732"/>
                  <a:pt x="26" y="732"/>
                </a:cubicBezTo>
                <a:cubicBezTo>
                  <a:pt x="32" y="732"/>
                  <a:pt x="39" y="730"/>
                  <a:pt x="43" y="725"/>
                </a:cubicBezTo>
                <a:cubicBezTo>
                  <a:pt x="728" y="41"/>
                  <a:pt x="728" y="41"/>
                  <a:pt x="728" y="41"/>
                </a:cubicBezTo>
                <a:cubicBezTo>
                  <a:pt x="737" y="31"/>
                  <a:pt x="737" y="16"/>
                  <a:pt x="728" y="7"/>
                </a:cubicBezTo>
                <a:cubicBezTo>
                  <a:pt x="723" y="2"/>
                  <a:pt x="717" y="0"/>
                  <a:pt x="711"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2565400" y="1250951"/>
            <a:ext cx="879475" cy="885825"/>
          </a:xfrm>
          <a:custGeom>
            <a:avLst/>
            <a:gdLst>
              <a:gd name="T0" fmla="*/ 5 w 215"/>
              <a:gd name="T1" fmla="*/ 211 h 216"/>
              <a:gd name="T2" fmla="*/ 5 w 215"/>
              <a:gd name="T3" fmla="*/ 211 h 216"/>
              <a:gd name="T4" fmla="*/ 5 w 215"/>
              <a:gd name="T5" fmla="*/ 194 h 216"/>
              <a:gd name="T6" fmla="*/ 194 w 215"/>
              <a:gd name="T7" fmla="*/ 5 h 216"/>
              <a:gd name="T8" fmla="*/ 211 w 215"/>
              <a:gd name="T9" fmla="*/ 5 h 216"/>
              <a:gd name="T10" fmla="*/ 211 w 215"/>
              <a:gd name="T11" fmla="*/ 22 h 216"/>
              <a:gd name="T12" fmla="*/ 22 w 215"/>
              <a:gd name="T13" fmla="*/ 211 h 216"/>
              <a:gd name="T14" fmla="*/ 5 w 215"/>
              <a:gd name="T15" fmla="*/ 21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16">
                <a:moveTo>
                  <a:pt x="5" y="211"/>
                </a:moveTo>
                <a:cubicBezTo>
                  <a:pt x="5" y="211"/>
                  <a:pt x="5" y="211"/>
                  <a:pt x="5" y="211"/>
                </a:cubicBezTo>
                <a:cubicBezTo>
                  <a:pt x="0" y="206"/>
                  <a:pt x="0" y="199"/>
                  <a:pt x="5" y="194"/>
                </a:cubicBezTo>
                <a:cubicBezTo>
                  <a:pt x="194" y="5"/>
                  <a:pt x="194" y="5"/>
                  <a:pt x="194" y="5"/>
                </a:cubicBezTo>
                <a:cubicBezTo>
                  <a:pt x="198" y="0"/>
                  <a:pt x="206" y="0"/>
                  <a:pt x="211" y="5"/>
                </a:cubicBezTo>
                <a:cubicBezTo>
                  <a:pt x="215" y="10"/>
                  <a:pt x="215" y="17"/>
                  <a:pt x="211" y="22"/>
                </a:cubicBezTo>
                <a:cubicBezTo>
                  <a:pt x="22" y="211"/>
                  <a:pt x="22" y="211"/>
                  <a:pt x="22" y="211"/>
                </a:cubicBezTo>
                <a:cubicBezTo>
                  <a:pt x="17" y="216"/>
                  <a:pt x="9" y="216"/>
                  <a:pt x="5" y="211"/>
                </a:cubicBezTo>
                <a:close/>
              </a:path>
            </a:pathLst>
          </a:cu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7718425" y="4568826"/>
            <a:ext cx="1371600" cy="1370013"/>
          </a:xfrm>
          <a:custGeom>
            <a:avLst/>
            <a:gdLst>
              <a:gd name="T0" fmla="*/ 5 w 335"/>
              <a:gd name="T1" fmla="*/ 329 h 334"/>
              <a:gd name="T2" fmla="*/ 5 w 335"/>
              <a:gd name="T3" fmla="*/ 329 h 334"/>
              <a:gd name="T4" fmla="*/ 5 w 335"/>
              <a:gd name="T5" fmla="*/ 312 h 334"/>
              <a:gd name="T6" fmla="*/ 313 w 335"/>
              <a:gd name="T7" fmla="*/ 4 h 334"/>
              <a:gd name="T8" fmla="*/ 330 w 335"/>
              <a:gd name="T9" fmla="*/ 4 h 334"/>
              <a:gd name="T10" fmla="*/ 330 w 335"/>
              <a:gd name="T11" fmla="*/ 21 h 334"/>
              <a:gd name="T12" fmla="*/ 22 w 335"/>
              <a:gd name="T13" fmla="*/ 329 h 334"/>
              <a:gd name="T14" fmla="*/ 5 w 335"/>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4">
                <a:moveTo>
                  <a:pt x="5" y="329"/>
                </a:moveTo>
                <a:cubicBezTo>
                  <a:pt x="5" y="329"/>
                  <a:pt x="5" y="329"/>
                  <a:pt x="5" y="329"/>
                </a:cubicBezTo>
                <a:cubicBezTo>
                  <a:pt x="0" y="325"/>
                  <a:pt x="0" y="317"/>
                  <a:pt x="5" y="312"/>
                </a:cubicBezTo>
                <a:cubicBezTo>
                  <a:pt x="313" y="4"/>
                  <a:pt x="313" y="4"/>
                  <a:pt x="313" y="4"/>
                </a:cubicBezTo>
                <a:cubicBezTo>
                  <a:pt x="318" y="0"/>
                  <a:pt x="325" y="0"/>
                  <a:pt x="330" y="4"/>
                </a:cubicBezTo>
                <a:cubicBezTo>
                  <a:pt x="335" y="9"/>
                  <a:pt x="335" y="17"/>
                  <a:pt x="330" y="21"/>
                </a:cubicBezTo>
                <a:cubicBezTo>
                  <a:pt x="22" y="329"/>
                  <a:pt x="22" y="329"/>
                  <a:pt x="22" y="329"/>
                </a:cubicBezTo>
                <a:cubicBezTo>
                  <a:pt x="17" y="334"/>
                  <a:pt x="10" y="334"/>
                  <a:pt x="5"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9496425" y="2185989"/>
            <a:ext cx="1368425" cy="1370013"/>
          </a:xfrm>
          <a:custGeom>
            <a:avLst/>
            <a:gdLst>
              <a:gd name="T0" fmla="*/ 4 w 334"/>
              <a:gd name="T1" fmla="*/ 329 h 334"/>
              <a:gd name="T2" fmla="*/ 4 w 334"/>
              <a:gd name="T3" fmla="*/ 329 h 334"/>
              <a:gd name="T4" fmla="*/ 4 w 334"/>
              <a:gd name="T5" fmla="*/ 312 h 334"/>
              <a:gd name="T6" fmla="*/ 313 w 334"/>
              <a:gd name="T7" fmla="*/ 4 h 334"/>
              <a:gd name="T8" fmla="*/ 330 w 334"/>
              <a:gd name="T9" fmla="*/ 4 h 334"/>
              <a:gd name="T10" fmla="*/ 330 w 334"/>
              <a:gd name="T11" fmla="*/ 21 h 334"/>
              <a:gd name="T12" fmla="*/ 21 w 334"/>
              <a:gd name="T13" fmla="*/ 329 h 334"/>
              <a:gd name="T14" fmla="*/ 4 w 334"/>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29"/>
                </a:moveTo>
                <a:cubicBezTo>
                  <a:pt x="4" y="329"/>
                  <a:pt x="4" y="329"/>
                  <a:pt x="4" y="329"/>
                </a:cubicBezTo>
                <a:cubicBezTo>
                  <a:pt x="0" y="325"/>
                  <a:pt x="0" y="317"/>
                  <a:pt x="4" y="312"/>
                </a:cubicBezTo>
                <a:cubicBezTo>
                  <a:pt x="313" y="4"/>
                  <a:pt x="313" y="4"/>
                  <a:pt x="313" y="4"/>
                </a:cubicBezTo>
                <a:cubicBezTo>
                  <a:pt x="317" y="0"/>
                  <a:pt x="325" y="0"/>
                  <a:pt x="330" y="4"/>
                </a:cubicBezTo>
                <a:cubicBezTo>
                  <a:pt x="334" y="9"/>
                  <a:pt x="334" y="17"/>
                  <a:pt x="330" y="21"/>
                </a:cubicBezTo>
                <a:cubicBezTo>
                  <a:pt x="21" y="329"/>
                  <a:pt x="21" y="329"/>
                  <a:pt x="21" y="329"/>
                </a:cubicBezTo>
                <a:cubicBezTo>
                  <a:pt x="17" y="334"/>
                  <a:pt x="9" y="334"/>
                  <a:pt x="4"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7938" y="3646489"/>
            <a:ext cx="1368425" cy="1370013"/>
          </a:xfrm>
          <a:custGeom>
            <a:avLst/>
            <a:gdLst>
              <a:gd name="T0" fmla="*/ 4 w 334"/>
              <a:gd name="T1" fmla="*/ 330 h 334"/>
              <a:gd name="T2" fmla="*/ 4 w 334"/>
              <a:gd name="T3" fmla="*/ 330 h 334"/>
              <a:gd name="T4" fmla="*/ 4 w 334"/>
              <a:gd name="T5" fmla="*/ 313 h 334"/>
              <a:gd name="T6" fmla="*/ 312 w 334"/>
              <a:gd name="T7" fmla="*/ 4 h 334"/>
              <a:gd name="T8" fmla="*/ 329 w 334"/>
              <a:gd name="T9" fmla="*/ 4 h 334"/>
              <a:gd name="T10" fmla="*/ 329 w 334"/>
              <a:gd name="T11" fmla="*/ 21 h 334"/>
              <a:gd name="T12" fmla="*/ 21 w 334"/>
              <a:gd name="T13" fmla="*/ 330 h 334"/>
              <a:gd name="T14" fmla="*/ 4 w 334"/>
              <a:gd name="T15" fmla="*/ 330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30"/>
                </a:moveTo>
                <a:cubicBezTo>
                  <a:pt x="4" y="330"/>
                  <a:pt x="4" y="330"/>
                  <a:pt x="4" y="330"/>
                </a:cubicBezTo>
                <a:cubicBezTo>
                  <a:pt x="0" y="325"/>
                  <a:pt x="0" y="317"/>
                  <a:pt x="4" y="313"/>
                </a:cubicBezTo>
                <a:cubicBezTo>
                  <a:pt x="312" y="4"/>
                  <a:pt x="312" y="4"/>
                  <a:pt x="312" y="4"/>
                </a:cubicBezTo>
                <a:cubicBezTo>
                  <a:pt x="317" y="0"/>
                  <a:pt x="325" y="0"/>
                  <a:pt x="329" y="4"/>
                </a:cubicBezTo>
                <a:cubicBezTo>
                  <a:pt x="334" y="9"/>
                  <a:pt x="334" y="17"/>
                  <a:pt x="329" y="21"/>
                </a:cubicBezTo>
                <a:cubicBezTo>
                  <a:pt x="21" y="330"/>
                  <a:pt x="21" y="330"/>
                  <a:pt x="21" y="330"/>
                </a:cubicBezTo>
                <a:cubicBezTo>
                  <a:pt x="17" y="334"/>
                  <a:pt x="9" y="334"/>
                  <a:pt x="4" y="330"/>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7645400" y="2460626"/>
            <a:ext cx="1371600" cy="1374775"/>
          </a:xfrm>
          <a:custGeom>
            <a:avLst/>
            <a:gdLst>
              <a:gd name="T0" fmla="*/ 5 w 335"/>
              <a:gd name="T1" fmla="*/ 330 h 335"/>
              <a:gd name="T2" fmla="*/ 5 w 335"/>
              <a:gd name="T3" fmla="*/ 330 h 335"/>
              <a:gd name="T4" fmla="*/ 5 w 335"/>
              <a:gd name="T5" fmla="*/ 313 h 335"/>
              <a:gd name="T6" fmla="*/ 313 w 335"/>
              <a:gd name="T7" fmla="*/ 5 h 335"/>
              <a:gd name="T8" fmla="*/ 330 w 335"/>
              <a:gd name="T9" fmla="*/ 5 h 335"/>
              <a:gd name="T10" fmla="*/ 330 w 335"/>
              <a:gd name="T11" fmla="*/ 22 h 335"/>
              <a:gd name="T12" fmla="*/ 22 w 335"/>
              <a:gd name="T13" fmla="*/ 330 h 335"/>
              <a:gd name="T14" fmla="*/ 5 w 335"/>
              <a:gd name="T15" fmla="*/ 330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5">
                <a:moveTo>
                  <a:pt x="5" y="330"/>
                </a:moveTo>
                <a:cubicBezTo>
                  <a:pt x="5" y="330"/>
                  <a:pt x="5" y="330"/>
                  <a:pt x="5" y="330"/>
                </a:cubicBezTo>
                <a:cubicBezTo>
                  <a:pt x="0" y="326"/>
                  <a:pt x="0" y="318"/>
                  <a:pt x="5" y="313"/>
                </a:cubicBezTo>
                <a:cubicBezTo>
                  <a:pt x="313" y="5"/>
                  <a:pt x="313" y="5"/>
                  <a:pt x="313" y="5"/>
                </a:cubicBezTo>
                <a:cubicBezTo>
                  <a:pt x="318" y="0"/>
                  <a:pt x="325" y="0"/>
                  <a:pt x="330" y="5"/>
                </a:cubicBezTo>
                <a:cubicBezTo>
                  <a:pt x="335" y="10"/>
                  <a:pt x="335" y="17"/>
                  <a:pt x="330" y="22"/>
                </a:cubicBezTo>
                <a:cubicBezTo>
                  <a:pt x="22" y="330"/>
                  <a:pt x="22" y="330"/>
                  <a:pt x="22" y="330"/>
                </a:cubicBezTo>
                <a:cubicBezTo>
                  <a:pt x="17" y="335"/>
                  <a:pt x="10" y="335"/>
                  <a:pt x="5" y="330"/>
                </a:cubicBezTo>
                <a:close/>
              </a:path>
            </a:pathLst>
          </a:custGeom>
          <a:solidFill>
            <a:srgbClr val="F6CE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Oval 32"/>
          <p:cNvSpPr>
            <a:spLocks noChangeArrowheads="1"/>
          </p:cNvSpPr>
          <p:nvPr/>
        </p:nvSpPr>
        <p:spPr bwMode="auto">
          <a:xfrm>
            <a:off x="4084637" y="776289"/>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Oval 33"/>
          <p:cNvSpPr>
            <a:spLocks noChangeArrowheads="1"/>
          </p:cNvSpPr>
          <p:nvPr/>
        </p:nvSpPr>
        <p:spPr bwMode="auto">
          <a:xfrm>
            <a:off x="-4763" y="3695701"/>
            <a:ext cx="196850" cy="196850"/>
          </a:xfrm>
          <a:prstGeom prst="ellipse">
            <a:avLst/>
          </a:pr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Oval 34"/>
          <p:cNvSpPr>
            <a:spLocks noChangeArrowheads="1"/>
          </p:cNvSpPr>
          <p:nvPr/>
        </p:nvSpPr>
        <p:spPr bwMode="auto">
          <a:xfrm>
            <a:off x="9983787" y="1968501"/>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Oval 35"/>
          <p:cNvSpPr>
            <a:spLocks noChangeArrowheads="1"/>
          </p:cNvSpPr>
          <p:nvPr/>
        </p:nvSpPr>
        <p:spPr bwMode="auto">
          <a:xfrm>
            <a:off x="8143875" y="6081714"/>
            <a:ext cx="201613" cy="196850"/>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Oval 36"/>
          <p:cNvSpPr>
            <a:spLocks noChangeArrowheads="1"/>
          </p:cNvSpPr>
          <p:nvPr/>
        </p:nvSpPr>
        <p:spPr bwMode="auto">
          <a:xfrm>
            <a:off x="2252662" y="1862139"/>
            <a:ext cx="98425" cy="98425"/>
          </a:xfrm>
          <a:prstGeom prst="ellipse">
            <a:avLst/>
          </a:pr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Oval 37"/>
          <p:cNvSpPr>
            <a:spLocks noChangeArrowheads="1"/>
          </p:cNvSpPr>
          <p:nvPr/>
        </p:nvSpPr>
        <p:spPr bwMode="auto">
          <a:xfrm>
            <a:off x="2809875" y="1017589"/>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Oval 38"/>
          <p:cNvSpPr>
            <a:spLocks noChangeArrowheads="1"/>
          </p:cNvSpPr>
          <p:nvPr/>
        </p:nvSpPr>
        <p:spPr bwMode="auto">
          <a:xfrm>
            <a:off x="230187" y="1431926"/>
            <a:ext cx="314325"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Oval 39"/>
          <p:cNvSpPr>
            <a:spLocks noChangeArrowheads="1"/>
          </p:cNvSpPr>
          <p:nvPr/>
        </p:nvSpPr>
        <p:spPr bwMode="auto">
          <a:xfrm>
            <a:off x="9823450" y="1017589"/>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Oval 40"/>
          <p:cNvSpPr>
            <a:spLocks noChangeArrowheads="1"/>
          </p:cNvSpPr>
          <p:nvPr/>
        </p:nvSpPr>
        <p:spPr bwMode="auto">
          <a:xfrm>
            <a:off x="2125662" y="800101"/>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Oval 41"/>
          <p:cNvSpPr>
            <a:spLocks noChangeArrowheads="1"/>
          </p:cNvSpPr>
          <p:nvPr/>
        </p:nvSpPr>
        <p:spPr bwMode="auto">
          <a:xfrm>
            <a:off x="1622425" y="3076576"/>
            <a:ext cx="147638" cy="147638"/>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Oval 42"/>
          <p:cNvSpPr>
            <a:spLocks noChangeArrowheads="1"/>
          </p:cNvSpPr>
          <p:nvPr/>
        </p:nvSpPr>
        <p:spPr bwMode="auto">
          <a:xfrm>
            <a:off x="8975725" y="3944939"/>
            <a:ext cx="147638" cy="147638"/>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Oval 43"/>
          <p:cNvSpPr>
            <a:spLocks noChangeArrowheads="1"/>
          </p:cNvSpPr>
          <p:nvPr/>
        </p:nvSpPr>
        <p:spPr bwMode="auto">
          <a:xfrm>
            <a:off x="2379662" y="5322889"/>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Oval 44"/>
          <p:cNvSpPr>
            <a:spLocks noChangeArrowheads="1"/>
          </p:cNvSpPr>
          <p:nvPr/>
        </p:nvSpPr>
        <p:spPr bwMode="auto">
          <a:xfrm>
            <a:off x="746125" y="5356226"/>
            <a:ext cx="147638" cy="147638"/>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8" name="矩形 47"/>
          <p:cNvSpPr/>
          <p:nvPr/>
        </p:nvSpPr>
        <p:spPr>
          <a:xfrm>
            <a:off x="2458085" y="1250950"/>
            <a:ext cx="7306945" cy="4831080"/>
          </a:xfrm>
          <a:prstGeom prst="rect">
            <a:avLst/>
          </a:prstGeom>
          <a:solidFill>
            <a:schemeClr val="bg1"/>
          </a:solidFill>
          <a:ln>
            <a:noFill/>
          </a:ln>
          <a:effectLst>
            <a:outerShdw blurRad="127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5" name="组合 54"/>
          <p:cNvGrpSpPr/>
          <p:nvPr/>
        </p:nvGrpSpPr>
        <p:grpSpPr>
          <a:xfrm>
            <a:off x="5424205" y="1288186"/>
            <a:ext cx="1343591" cy="680315"/>
            <a:chOff x="0" y="-20638"/>
            <a:chExt cx="8126927" cy="630238"/>
          </a:xfrm>
        </p:grpSpPr>
        <p:sp>
          <p:nvSpPr>
            <p:cNvPr id="57" name="Rectangle 34"/>
            <p:cNvSpPr>
              <a:spLocks noChangeArrowheads="1"/>
            </p:cNvSpPr>
            <p:nvPr/>
          </p:nvSpPr>
          <p:spPr bwMode="auto">
            <a:xfrm>
              <a:off x="0" y="-20638"/>
              <a:ext cx="2030120" cy="630238"/>
            </a:xfrm>
            <a:prstGeom prst="rect">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8" name="Rectangle 35"/>
            <p:cNvSpPr>
              <a:spLocks noChangeArrowheads="1"/>
            </p:cNvSpPr>
            <p:nvPr/>
          </p:nvSpPr>
          <p:spPr bwMode="auto">
            <a:xfrm>
              <a:off x="2030120" y="-20638"/>
              <a:ext cx="2030120" cy="630238"/>
            </a:xfrm>
            <a:prstGeom prst="rect">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9" name="Rectangle 36"/>
            <p:cNvSpPr>
              <a:spLocks noChangeArrowheads="1"/>
            </p:cNvSpPr>
            <p:nvPr/>
          </p:nvSpPr>
          <p:spPr bwMode="auto">
            <a:xfrm>
              <a:off x="4060241" y="-20638"/>
              <a:ext cx="2034954" cy="630238"/>
            </a:xfrm>
            <a:prstGeom prst="rect">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0" name="Rectangle 37"/>
            <p:cNvSpPr>
              <a:spLocks noChangeArrowheads="1"/>
            </p:cNvSpPr>
            <p:nvPr/>
          </p:nvSpPr>
          <p:spPr bwMode="auto">
            <a:xfrm>
              <a:off x="6095195" y="-20638"/>
              <a:ext cx="2031732" cy="630238"/>
            </a:xfrm>
            <a:prstGeom prst="rect">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2" name="矩形 1"/>
          <p:cNvSpPr/>
          <p:nvPr/>
        </p:nvSpPr>
        <p:spPr>
          <a:xfrm>
            <a:off x="5424204" y="2057399"/>
            <a:ext cx="1343592" cy="1079503"/>
          </a:xfrm>
          <a:prstGeom prst="rect">
            <a:avLst/>
          </a:prstGeom>
          <a:solidFill>
            <a:srgbClr val="C76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cs typeface="+mn-ea"/>
                <a:sym typeface="+mn-lt"/>
              </a:rPr>
              <a:t>04</a:t>
            </a:r>
            <a:endParaRPr lang="zh-CN" altLang="en-US" sz="4000">
              <a:cs typeface="+mn-ea"/>
              <a:sym typeface="+mn-lt"/>
            </a:endParaRPr>
          </a:p>
        </p:txBody>
      </p:sp>
      <p:sp>
        <p:nvSpPr>
          <p:cNvPr id="63" name="矩形 62"/>
          <p:cNvSpPr/>
          <p:nvPr/>
        </p:nvSpPr>
        <p:spPr>
          <a:xfrm>
            <a:off x="2809240" y="4210685"/>
            <a:ext cx="6525895" cy="1706880"/>
          </a:xfrm>
          <a:prstGeom prst="rect">
            <a:avLst/>
          </a:prstGeom>
        </p:spPr>
        <p:txBody>
          <a:bodyPr wrap="square">
            <a:spAutoFit/>
          </a:bodyPr>
          <a:lstStyle/>
          <a:p>
            <a:pPr algn="ctr">
              <a:lnSpc>
                <a:spcPct val="150000"/>
              </a:lnSpc>
            </a:pPr>
            <a:r>
              <a:rPr lang="en-US" altLang="zh-CN" sz="1400" b="1" dirty="0">
                <a:solidFill>
                  <a:schemeClr val="tx1">
                    <a:lumMod val="75000"/>
                    <a:lumOff val="25000"/>
                  </a:schemeClr>
                </a:solidFill>
                <a:latin typeface="Arial Bold" panose="020B0604020202020204" charset="0"/>
                <a:cs typeface="Arial Bold" panose="020B0604020202020204" charset="0"/>
                <a:sym typeface="+mn-lt"/>
              </a:rPr>
              <a:t>Белсенді сөздікті және сөзді дұрыс айтуды игеру жүзеге асады. </a:t>
            </a:r>
          </a:p>
          <a:p>
            <a:pPr algn="ctr">
              <a:lnSpc>
                <a:spcPct val="150000"/>
              </a:lnSpc>
            </a:pPr>
            <a:r>
              <a:rPr lang="en-US" altLang="zh-CN" sz="1400" b="1" dirty="0">
                <a:solidFill>
                  <a:schemeClr val="tx1">
                    <a:lumMod val="75000"/>
                    <a:lumOff val="25000"/>
                  </a:schemeClr>
                </a:solidFill>
                <a:latin typeface="Arial Bold" panose="020B0604020202020204" charset="0"/>
                <a:cs typeface="Arial Bold" panose="020B0604020202020204" charset="0"/>
                <a:sym typeface="+mn-lt"/>
              </a:rPr>
              <a:t>Грамматикалық құрылысты, игерудің өз даму кезеңдері болады. Бірінші кезең бір мен екі жасқа дейін – түбірлі сөздерден құралатын сөйлемдер кезеңі. Бұл кезеңде бір буынды және екі буынды  сөйлемдер ажыратылады.</a:t>
            </a:r>
            <a:endParaRPr lang="zh-CN" altLang="en-US" sz="1400" b="1" dirty="0">
              <a:solidFill>
                <a:schemeClr val="tx1">
                  <a:lumMod val="75000"/>
                  <a:lumOff val="25000"/>
                </a:schemeClr>
              </a:solidFill>
              <a:latin typeface="Arial Bold" panose="020B0604020202020204" charset="0"/>
              <a:cs typeface="Arial Bold" panose="020B0604020202020204" charset="0"/>
              <a:sym typeface="+mn-lt"/>
            </a:endParaRPr>
          </a:p>
        </p:txBody>
      </p:sp>
      <p:cxnSp>
        <p:nvCxnSpPr>
          <p:cNvPr id="64" name="直接连接符 63"/>
          <p:cNvCxnSpPr/>
          <p:nvPr/>
        </p:nvCxnSpPr>
        <p:spPr>
          <a:xfrm>
            <a:off x="5761367" y="4122575"/>
            <a:ext cx="66765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2696210" y="3136900"/>
            <a:ext cx="6640830" cy="953135"/>
          </a:xfrm>
          <a:prstGeom prst="rect">
            <a:avLst/>
          </a:prstGeom>
        </p:spPr>
        <p:txBody>
          <a:bodyPr wrap="square">
            <a:spAutoFit/>
          </a:bodyPr>
          <a:lstStyle/>
          <a:p>
            <a:pPr algn="ctr"/>
            <a:r>
              <a:rPr lang="en-US" altLang="zh-CN" sz="2800" b="1" i="1" dirty="0">
                <a:solidFill>
                  <a:srgbClr val="C769D8"/>
                </a:solidFill>
                <a:latin typeface="Arial Bold Italic" panose="020B0604020202020204" charset="0"/>
                <a:cs typeface="Arial Bold Italic" panose="020B0604020202020204" charset="0"/>
                <a:sym typeface="+mn-lt"/>
              </a:rPr>
              <a:t>Сөздің дыбыстық ерекшеліктерінің қалыптасуы</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855912" y="5322636"/>
            <a:ext cx="1428750" cy="1422400"/>
          </a:xfrm>
          <a:custGeom>
            <a:avLst/>
            <a:gdLst>
              <a:gd name="T0" fmla="*/ 336 w 349"/>
              <a:gd name="T1" fmla="*/ 0 h 347"/>
              <a:gd name="T2" fmla="*/ 328 w 349"/>
              <a:gd name="T3" fmla="*/ 3 h 347"/>
              <a:gd name="T4" fmla="*/ 4 w 349"/>
              <a:gd name="T5" fmla="*/ 327 h 347"/>
              <a:gd name="T6" fmla="*/ 4 w 349"/>
              <a:gd name="T7" fmla="*/ 344 h 347"/>
              <a:gd name="T8" fmla="*/ 13 w 349"/>
              <a:gd name="T9" fmla="*/ 347 h 347"/>
              <a:gd name="T10" fmla="*/ 21 w 349"/>
              <a:gd name="T11" fmla="*/ 344 h 347"/>
              <a:gd name="T12" fmla="*/ 345 w 349"/>
              <a:gd name="T13" fmla="*/ 20 h 347"/>
              <a:gd name="T14" fmla="*/ 345 w 349"/>
              <a:gd name="T15" fmla="*/ 3 h 347"/>
              <a:gd name="T16" fmla="*/ 336 w 349"/>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7">
                <a:moveTo>
                  <a:pt x="336" y="0"/>
                </a:moveTo>
                <a:cubicBezTo>
                  <a:pt x="333" y="0"/>
                  <a:pt x="330" y="1"/>
                  <a:pt x="328" y="3"/>
                </a:cubicBezTo>
                <a:cubicBezTo>
                  <a:pt x="4" y="327"/>
                  <a:pt x="4" y="327"/>
                  <a:pt x="4" y="327"/>
                </a:cubicBezTo>
                <a:cubicBezTo>
                  <a:pt x="0" y="332"/>
                  <a:pt x="0" y="339"/>
                  <a:pt x="4" y="344"/>
                </a:cubicBezTo>
                <a:cubicBezTo>
                  <a:pt x="7" y="346"/>
                  <a:pt x="10" y="347"/>
                  <a:pt x="13" y="347"/>
                </a:cubicBezTo>
                <a:cubicBezTo>
                  <a:pt x="16" y="347"/>
                  <a:pt x="19" y="346"/>
                  <a:pt x="21" y="344"/>
                </a:cubicBezTo>
                <a:cubicBezTo>
                  <a:pt x="345" y="20"/>
                  <a:pt x="345" y="20"/>
                  <a:pt x="345" y="20"/>
                </a:cubicBezTo>
                <a:cubicBezTo>
                  <a:pt x="349" y="16"/>
                  <a:pt x="349" y="8"/>
                  <a:pt x="345" y="3"/>
                </a:cubicBezTo>
                <a:cubicBezTo>
                  <a:pt x="342" y="1"/>
                  <a:pt x="339" y="0"/>
                  <a:pt x="336" y="0"/>
                </a:cubicBezTo>
              </a:path>
            </a:pathLst>
          </a:cu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7889875" y="763588"/>
            <a:ext cx="1446213" cy="1443038"/>
          </a:xfrm>
          <a:custGeom>
            <a:avLst/>
            <a:gdLst>
              <a:gd name="T0" fmla="*/ 16 w 353"/>
              <a:gd name="T1" fmla="*/ 337 h 352"/>
              <a:gd name="T2" fmla="*/ 16 w 353"/>
              <a:gd name="T3" fmla="*/ 337 h 352"/>
              <a:gd name="T4" fmla="*/ 16 w 353"/>
              <a:gd name="T5" fmla="*/ 279 h 352"/>
              <a:gd name="T6" fmla="*/ 279 w 353"/>
              <a:gd name="T7" fmla="*/ 16 h 352"/>
              <a:gd name="T8" fmla="*/ 337 w 353"/>
              <a:gd name="T9" fmla="*/ 16 h 352"/>
              <a:gd name="T10" fmla="*/ 337 w 353"/>
              <a:gd name="T11" fmla="*/ 74 h 352"/>
              <a:gd name="T12" fmla="*/ 74 w 353"/>
              <a:gd name="T13" fmla="*/ 337 h 352"/>
              <a:gd name="T14" fmla="*/ 16 w 353"/>
              <a:gd name="T15" fmla="*/ 337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52">
                <a:moveTo>
                  <a:pt x="16" y="337"/>
                </a:moveTo>
                <a:cubicBezTo>
                  <a:pt x="16" y="337"/>
                  <a:pt x="16" y="337"/>
                  <a:pt x="16" y="337"/>
                </a:cubicBezTo>
                <a:cubicBezTo>
                  <a:pt x="0" y="321"/>
                  <a:pt x="0" y="295"/>
                  <a:pt x="16" y="279"/>
                </a:cubicBezTo>
                <a:cubicBezTo>
                  <a:pt x="279" y="16"/>
                  <a:pt x="279" y="16"/>
                  <a:pt x="279" y="16"/>
                </a:cubicBezTo>
                <a:cubicBezTo>
                  <a:pt x="295" y="0"/>
                  <a:pt x="321" y="0"/>
                  <a:pt x="337" y="16"/>
                </a:cubicBezTo>
                <a:cubicBezTo>
                  <a:pt x="353" y="32"/>
                  <a:pt x="353" y="58"/>
                  <a:pt x="337" y="74"/>
                </a:cubicBezTo>
                <a:cubicBezTo>
                  <a:pt x="74" y="337"/>
                  <a:pt x="74" y="337"/>
                  <a:pt x="74" y="337"/>
                </a:cubicBezTo>
                <a:cubicBezTo>
                  <a:pt x="58" y="352"/>
                  <a:pt x="32" y="352"/>
                  <a:pt x="16" y="337"/>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4564062" y="46038"/>
            <a:ext cx="1811338" cy="1808163"/>
          </a:xfrm>
          <a:custGeom>
            <a:avLst/>
            <a:gdLst>
              <a:gd name="T0" fmla="*/ 34 w 442"/>
              <a:gd name="T1" fmla="*/ 408 h 441"/>
              <a:gd name="T2" fmla="*/ 34 w 442"/>
              <a:gd name="T3" fmla="*/ 287 h 441"/>
              <a:gd name="T4" fmla="*/ 287 w 442"/>
              <a:gd name="T5" fmla="*/ 33 h 441"/>
              <a:gd name="T6" fmla="*/ 408 w 442"/>
              <a:gd name="T7" fmla="*/ 33 h 441"/>
              <a:gd name="T8" fmla="*/ 408 w 442"/>
              <a:gd name="T9" fmla="*/ 33 h 441"/>
              <a:gd name="T10" fmla="*/ 408 w 442"/>
              <a:gd name="T11" fmla="*/ 154 h 441"/>
              <a:gd name="T12" fmla="*/ 155 w 442"/>
              <a:gd name="T13" fmla="*/ 408 h 441"/>
              <a:gd name="T14" fmla="*/ 34 w 442"/>
              <a:gd name="T15" fmla="*/ 408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41">
                <a:moveTo>
                  <a:pt x="34" y="408"/>
                </a:moveTo>
                <a:cubicBezTo>
                  <a:pt x="0" y="374"/>
                  <a:pt x="0" y="320"/>
                  <a:pt x="34" y="287"/>
                </a:cubicBezTo>
                <a:cubicBezTo>
                  <a:pt x="287" y="33"/>
                  <a:pt x="287" y="33"/>
                  <a:pt x="287" y="33"/>
                </a:cubicBezTo>
                <a:cubicBezTo>
                  <a:pt x="321" y="0"/>
                  <a:pt x="375" y="0"/>
                  <a:pt x="408" y="33"/>
                </a:cubicBezTo>
                <a:cubicBezTo>
                  <a:pt x="408" y="33"/>
                  <a:pt x="408" y="33"/>
                  <a:pt x="408" y="33"/>
                </a:cubicBezTo>
                <a:cubicBezTo>
                  <a:pt x="442" y="66"/>
                  <a:pt x="442" y="121"/>
                  <a:pt x="408" y="154"/>
                </a:cubicBezTo>
                <a:cubicBezTo>
                  <a:pt x="155" y="408"/>
                  <a:pt x="155" y="408"/>
                  <a:pt x="155" y="408"/>
                </a:cubicBezTo>
                <a:cubicBezTo>
                  <a:pt x="121" y="441"/>
                  <a:pt x="67" y="441"/>
                  <a:pt x="34" y="408"/>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10418762" y="-904875"/>
            <a:ext cx="1806575" cy="1811338"/>
          </a:xfrm>
          <a:custGeom>
            <a:avLst/>
            <a:gdLst>
              <a:gd name="T0" fmla="*/ 33 w 441"/>
              <a:gd name="T1" fmla="*/ 408 h 442"/>
              <a:gd name="T2" fmla="*/ 33 w 441"/>
              <a:gd name="T3" fmla="*/ 408 h 442"/>
              <a:gd name="T4" fmla="*/ 33 w 441"/>
              <a:gd name="T5" fmla="*/ 287 h 442"/>
              <a:gd name="T6" fmla="*/ 287 w 441"/>
              <a:gd name="T7" fmla="*/ 34 h 442"/>
              <a:gd name="T8" fmla="*/ 408 w 441"/>
              <a:gd name="T9" fmla="*/ 34 h 442"/>
              <a:gd name="T10" fmla="*/ 408 w 441"/>
              <a:gd name="T11" fmla="*/ 155 h 442"/>
              <a:gd name="T12" fmla="*/ 154 w 441"/>
              <a:gd name="T13" fmla="*/ 408 h 442"/>
              <a:gd name="T14" fmla="*/ 33 w 441"/>
              <a:gd name="T15" fmla="*/ 408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42">
                <a:moveTo>
                  <a:pt x="33" y="408"/>
                </a:moveTo>
                <a:cubicBezTo>
                  <a:pt x="33" y="408"/>
                  <a:pt x="33" y="408"/>
                  <a:pt x="33" y="408"/>
                </a:cubicBezTo>
                <a:cubicBezTo>
                  <a:pt x="0" y="375"/>
                  <a:pt x="0" y="321"/>
                  <a:pt x="33" y="287"/>
                </a:cubicBezTo>
                <a:cubicBezTo>
                  <a:pt x="287" y="34"/>
                  <a:pt x="287" y="34"/>
                  <a:pt x="287" y="34"/>
                </a:cubicBezTo>
                <a:cubicBezTo>
                  <a:pt x="320" y="0"/>
                  <a:pt x="374" y="0"/>
                  <a:pt x="408" y="34"/>
                </a:cubicBezTo>
                <a:cubicBezTo>
                  <a:pt x="441" y="67"/>
                  <a:pt x="441" y="121"/>
                  <a:pt x="408" y="155"/>
                </a:cubicBezTo>
                <a:cubicBezTo>
                  <a:pt x="154" y="408"/>
                  <a:pt x="154" y="408"/>
                  <a:pt x="154" y="408"/>
                </a:cubicBezTo>
                <a:cubicBezTo>
                  <a:pt x="121" y="442"/>
                  <a:pt x="66" y="442"/>
                  <a:pt x="33" y="408"/>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1044575" y="4030411"/>
            <a:ext cx="2311400" cy="2222500"/>
          </a:xfrm>
          <a:custGeom>
            <a:avLst/>
            <a:gdLst>
              <a:gd name="T0" fmla="*/ 444 w 564"/>
              <a:gd name="T1" fmla="*/ 0 h 542"/>
              <a:gd name="T2" fmla="*/ 367 w 564"/>
              <a:gd name="T3" fmla="*/ 32 h 542"/>
              <a:gd name="T4" fmla="*/ 42 w 564"/>
              <a:gd name="T5" fmla="*/ 356 h 542"/>
              <a:gd name="T6" fmla="*/ 42 w 564"/>
              <a:gd name="T7" fmla="*/ 510 h 542"/>
              <a:gd name="T8" fmla="*/ 120 w 564"/>
              <a:gd name="T9" fmla="*/ 542 h 542"/>
              <a:gd name="T10" fmla="*/ 197 w 564"/>
              <a:gd name="T11" fmla="*/ 510 h 542"/>
              <a:gd name="T12" fmla="*/ 521 w 564"/>
              <a:gd name="T13" fmla="*/ 186 h 542"/>
              <a:gd name="T14" fmla="*/ 521 w 564"/>
              <a:gd name="T15" fmla="*/ 32 h 542"/>
              <a:gd name="T16" fmla="*/ 444 w 564"/>
              <a:gd name="T17"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42">
                <a:moveTo>
                  <a:pt x="444" y="0"/>
                </a:moveTo>
                <a:cubicBezTo>
                  <a:pt x="416" y="0"/>
                  <a:pt x="388" y="10"/>
                  <a:pt x="367" y="32"/>
                </a:cubicBezTo>
                <a:cubicBezTo>
                  <a:pt x="42" y="356"/>
                  <a:pt x="42" y="356"/>
                  <a:pt x="42" y="356"/>
                </a:cubicBezTo>
                <a:cubicBezTo>
                  <a:pt x="0" y="398"/>
                  <a:pt x="0" y="468"/>
                  <a:pt x="42" y="510"/>
                </a:cubicBezTo>
                <a:cubicBezTo>
                  <a:pt x="64" y="532"/>
                  <a:pt x="92" y="542"/>
                  <a:pt x="120" y="542"/>
                </a:cubicBezTo>
                <a:cubicBezTo>
                  <a:pt x="148" y="542"/>
                  <a:pt x="176" y="532"/>
                  <a:pt x="197" y="510"/>
                </a:cubicBezTo>
                <a:cubicBezTo>
                  <a:pt x="521" y="186"/>
                  <a:pt x="521" y="186"/>
                  <a:pt x="521" y="186"/>
                </a:cubicBezTo>
                <a:cubicBezTo>
                  <a:pt x="564" y="144"/>
                  <a:pt x="564" y="74"/>
                  <a:pt x="521" y="32"/>
                </a:cubicBezTo>
                <a:cubicBezTo>
                  <a:pt x="500" y="10"/>
                  <a:pt x="472" y="0"/>
                  <a:pt x="444"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7562850" y="2981326"/>
            <a:ext cx="1498600" cy="1497013"/>
          </a:xfrm>
          <a:custGeom>
            <a:avLst/>
            <a:gdLst>
              <a:gd name="T0" fmla="*/ 13 w 366"/>
              <a:gd name="T1" fmla="*/ 353 h 365"/>
              <a:gd name="T2" fmla="*/ 13 w 366"/>
              <a:gd name="T3" fmla="*/ 308 h 365"/>
              <a:gd name="T4" fmla="*/ 309 w 366"/>
              <a:gd name="T5" fmla="*/ 12 h 365"/>
              <a:gd name="T6" fmla="*/ 353 w 366"/>
              <a:gd name="T7" fmla="*/ 12 h 365"/>
              <a:gd name="T8" fmla="*/ 353 w 366"/>
              <a:gd name="T9" fmla="*/ 57 h 365"/>
              <a:gd name="T10" fmla="*/ 57 w 366"/>
              <a:gd name="T11" fmla="*/ 353 h 365"/>
              <a:gd name="T12" fmla="*/ 13 w 366"/>
              <a:gd name="T13" fmla="*/ 353 h 365"/>
            </a:gdLst>
            <a:ahLst/>
            <a:cxnLst>
              <a:cxn ang="0">
                <a:pos x="T0" y="T1"/>
              </a:cxn>
              <a:cxn ang="0">
                <a:pos x="T2" y="T3"/>
              </a:cxn>
              <a:cxn ang="0">
                <a:pos x="T4" y="T5"/>
              </a:cxn>
              <a:cxn ang="0">
                <a:pos x="T6" y="T7"/>
              </a:cxn>
              <a:cxn ang="0">
                <a:pos x="T8" y="T9"/>
              </a:cxn>
              <a:cxn ang="0">
                <a:pos x="T10" y="T11"/>
              </a:cxn>
              <a:cxn ang="0">
                <a:pos x="T12" y="T13"/>
              </a:cxn>
            </a:cxnLst>
            <a:rect l="0" t="0" r="r" b="b"/>
            <a:pathLst>
              <a:path w="366" h="365">
                <a:moveTo>
                  <a:pt x="13" y="353"/>
                </a:moveTo>
                <a:cubicBezTo>
                  <a:pt x="0" y="340"/>
                  <a:pt x="0" y="320"/>
                  <a:pt x="13" y="308"/>
                </a:cubicBezTo>
                <a:cubicBezTo>
                  <a:pt x="309" y="12"/>
                  <a:pt x="309" y="12"/>
                  <a:pt x="309" y="12"/>
                </a:cubicBezTo>
                <a:cubicBezTo>
                  <a:pt x="321" y="0"/>
                  <a:pt x="341" y="0"/>
                  <a:pt x="353" y="12"/>
                </a:cubicBezTo>
                <a:cubicBezTo>
                  <a:pt x="366" y="24"/>
                  <a:pt x="366" y="45"/>
                  <a:pt x="353" y="57"/>
                </a:cubicBezTo>
                <a:cubicBezTo>
                  <a:pt x="57" y="353"/>
                  <a:pt x="57" y="353"/>
                  <a:pt x="57" y="353"/>
                </a:cubicBezTo>
                <a:cubicBezTo>
                  <a:pt x="45" y="365"/>
                  <a:pt x="25" y="365"/>
                  <a:pt x="13" y="353"/>
                </a:cubicBezTo>
              </a:path>
            </a:pathLst>
          </a:custGeom>
          <a:solidFill>
            <a:srgbClr val="A2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Oval 11"/>
          <p:cNvSpPr>
            <a:spLocks noChangeArrowheads="1"/>
          </p:cNvSpPr>
          <p:nvPr/>
        </p:nvSpPr>
        <p:spPr bwMode="auto">
          <a:xfrm>
            <a:off x="7656512" y="1939925"/>
            <a:ext cx="139700" cy="144463"/>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Oval 12"/>
          <p:cNvSpPr>
            <a:spLocks noChangeArrowheads="1"/>
          </p:cNvSpPr>
          <p:nvPr/>
        </p:nvSpPr>
        <p:spPr bwMode="auto">
          <a:xfrm>
            <a:off x="8291512" y="-96837"/>
            <a:ext cx="196850" cy="196850"/>
          </a:xfrm>
          <a:prstGeom prst="ellipse">
            <a:avLst/>
          </a:prstGeom>
          <a:solidFill>
            <a:srgbClr val="A1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Oval 13"/>
          <p:cNvSpPr>
            <a:spLocks noChangeArrowheads="1"/>
          </p:cNvSpPr>
          <p:nvPr/>
        </p:nvSpPr>
        <p:spPr bwMode="auto">
          <a:xfrm>
            <a:off x="8594725" y="6310061"/>
            <a:ext cx="455613" cy="450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3675062" y="-322262"/>
            <a:ext cx="1806575" cy="1741488"/>
          </a:xfrm>
          <a:custGeom>
            <a:avLst/>
            <a:gdLst>
              <a:gd name="T0" fmla="*/ 347 w 441"/>
              <a:gd name="T1" fmla="*/ 0 h 425"/>
              <a:gd name="T2" fmla="*/ 287 w 441"/>
              <a:gd name="T3" fmla="*/ 25 h 425"/>
              <a:gd name="T4" fmla="*/ 33 w 441"/>
              <a:gd name="T5" fmla="*/ 279 h 425"/>
              <a:gd name="T6" fmla="*/ 33 w 441"/>
              <a:gd name="T7" fmla="*/ 400 h 425"/>
              <a:gd name="T8" fmla="*/ 33 w 441"/>
              <a:gd name="T9" fmla="*/ 400 h 425"/>
              <a:gd name="T10" fmla="*/ 94 w 441"/>
              <a:gd name="T11" fmla="*/ 425 h 425"/>
              <a:gd name="T12" fmla="*/ 154 w 441"/>
              <a:gd name="T13" fmla="*/ 400 h 425"/>
              <a:gd name="T14" fmla="*/ 408 w 441"/>
              <a:gd name="T15" fmla="*/ 146 h 425"/>
              <a:gd name="T16" fmla="*/ 408 w 441"/>
              <a:gd name="T17" fmla="*/ 25 h 425"/>
              <a:gd name="T18" fmla="*/ 347 w 441"/>
              <a:gd name="T1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425">
                <a:moveTo>
                  <a:pt x="347" y="0"/>
                </a:moveTo>
                <a:cubicBezTo>
                  <a:pt x="326" y="0"/>
                  <a:pt x="304" y="9"/>
                  <a:pt x="287" y="25"/>
                </a:cubicBezTo>
                <a:cubicBezTo>
                  <a:pt x="33" y="279"/>
                  <a:pt x="33" y="279"/>
                  <a:pt x="33" y="279"/>
                </a:cubicBezTo>
                <a:cubicBezTo>
                  <a:pt x="0" y="312"/>
                  <a:pt x="0" y="367"/>
                  <a:pt x="33" y="400"/>
                </a:cubicBezTo>
                <a:cubicBezTo>
                  <a:pt x="33" y="400"/>
                  <a:pt x="33" y="400"/>
                  <a:pt x="33" y="400"/>
                </a:cubicBezTo>
                <a:cubicBezTo>
                  <a:pt x="50" y="417"/>
                  <a:pt x="72" y="425"/>
                  <a:pt x="94" y="425"/>
                </a:cubicBezTo>
                <a:cubicBezTo>
                  <a:pt x="116" y="425"/>
                  <a:pt x="138" y="417"/>
                  <a:pt x="154" y="400"/>
                </a:cubicBezTo>
                <a:cubicBezTo>
                  <a:pt x="408" y="146"/>
                  <a:pt x="408" y="146"/>
                  <a:pt x="408" y="146"/>
                </a:cubicBezTo>
                <a:cubicBezTo>
                  <a:pt x="441" y="113"/>
                  <a:pt x="441" y="59"/>
                  <a:pt x="408" y="25"/>
                </a:cubicBezTo>
                <a:cubicBezTo>
                  <a:pt x="391" y="9"/>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352425" y="501650"/>
            <a:ext cx="1806575" cy="1743075"/>
          </a:xfrm>
          <a:custGeom>
            <a:avLst/>
            <a:gdLst>
              <a:gd name="T0" fmla="*/ 347 w 441"/>
              <a:gd name="T1" fmla="*/ 0 h 425"/>
              <a:gd name="T2" fmla="*/ 287 w 441"/>
              <a:gd name="T3" fmla="*/ 25 h 425"/>
              <a:gd name="T4" fmla="*/ 33 w 441"/>
              <a:gd name="T5" fmla="*/ 279 h 425"/>
              <a:gd name="T6" fmla="*/ 33 w 441"/>
              <a:gd name="T7" fmla="*/ 400 h 425"/>
              <a:gd name="T8" fmla="*/ 94 w 441"/>
              <a:gd name="T9" fmla="*/ 425 h 425"/>
              <a:gd name="T10" fmla="*/ 154 w 441"/>
              <a:gd name="T11" fmla="*/ 400 h 425"/>
              <a:gd name="T12" fmla="*/ 408 w 441"/>
              <a:gd name="T13" fmla="*/ 146 h 425"/>
              <a:gd name="T14" fmla="*/ 408 w 441"/>
              <a:gd name="T15" fmla="*/ 25 h 425"/>
              <a:gd name="T16" fmla="*/ 347 w 441"/>
              <a:gd name="T1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5">
                <a:moveTo>
                  <a:pt x="347" y="0"/>
                </a:moveTo>
                <a:cubicBezTo>
                  <a:pt x="325" y="0"/>
                  <a:pt x="303" y="8"/>
                  <a:pt x="287" y="25"/>
                </a:cubicBezTo>
                <a:cubicBezTo>
                  <a:pt x="33" y="279"/>
                  <a:pt x="33" y="279"/>
                  <a:pt x="33" y="279"/>
                </a:cubicBezTo>
                <a:cubicBezTo>
                  <a:pt x="0" y="312"/>
                  <a:pt x="0" y="366"/>
                  <a:pt x="33" y="400"/>
                </a:cubicBezTo>
                <a:cubicBezTo>
                  <a:pt x="50" y="416"/>
                  <a:pt x="72" y="425"/>
                  <a:pt x="94" y="425"/>
                </a:cubicBezTo>
                <a:cubicBezTo>
                  <a:pt x="115" y="425"/>
                  <a:pt x="137" y="416"/>
                  <a:pt x="154" y="400"/>
                </a:cubicBezTo>
                <a:cubicBezTo>
                  <a:pt x="408" y="146"/>
                  <a:pt x="408" y="146"/>
                  <a:pt x="408" y="146"/>
                </a:cubicBezTo>
                <a:cubicBezTo>
                  <a:pt x="441" y="113"/>
                  <a:pt x="441" y="58"/>
                  <a:pt x="408" y="25"/>
                </a:cubicBezTo>
                <a:cubicBezTo>
                  <a:pt x="391" y="8"/>
                  <a:pt x="369" y="0"/>
                  <a:pt x="347"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9336087" y="4193924"/>
            <a:ext cx="1806575" cy="1738313"/>
          </a:xfrm>
          <a:custGeom>
            <a:avLst/>
            <a:gdLst>
              <a:gd name="T0" fmla="*/ 347 w 441"/>
              <a:gd name="T1" fmla="*/ 0 h 424"/>
              <a:gd name="T2" fmla="*/ 287 w 441"/>
              <a:gd name="T3" fmla="*/ 25 h 424"/>
              <a:gd name="T4" fmla="*/ 33 w 441"/>
              <a:gd name="T5" fmla="*/ 279 h 424"/>
              <a:gd name="T6" fmla="*/ 33 w 441"/>
              <a:gd name="T7" fmla="*/ 399 h 424"/>
              <a:gd name="T8" fmla="*/ 93 w 441"/>
              <a:gd name="T9" fmla="*/ 424 h 424"/>
              <a:gd name="T10" fmla="*/ 154 w 441"/>
              <a:gd name="T11" fmla="*/ 399 h 424"/>
              <a:gd name="T12" fmla="*/ 407 w 441"/>
              <a:gd name="T13" fmla="*/ 146 h 424"/>
              <a:gd name="T14" fmla="*/ 407 w 441"/>
              <a:gd name="T15" fmla="*/ 25 h 424"/>
              <a:gd name="T16" fmla="*/ 347 w 441"/>
              <a:gd name="T1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4">
                <a:moveTo>
                  <a:pt x="347" y="0"/>
                </a:moveTo>
                <a:cubicBezTo>
                  <a:pt x="325" y="0"/>
                  <a:pt x="303" y="8"/>
                  <a:pt x="287" y="25"/>
                </a:cubicBezTo>
                <a:cubicBezTo>
                  <a:pt x="33" y="279"/>
                  <a:pt x="33" y="279"/>
                  <a:pt x="33" y="279"/>
                </a:cubicBezTo>
                <a:cubicBezTo>
                  <a:pt x="0" y="312"/>
                  <a:pt x="0" y="366"/>
                  <a:pt x="33" y="399"/>
                </a:cubicBezTo>
                <a:cubicBezTo>
                  <a:pt x="49" y="416"/>
                  <a:pt x="71" y="424"/>
                  <a:pt x="93" y="424"/>
                </a:cubicBezTo>
                <a:cubicBezTo>
                  <a:pt x="115" y="424"/>
                  <a:pt x="137" y="416"/>
                  <a:pt x="154" y="399"/>
                </a:cubicBezTo>
                <a:cubicBezTo>
                  <a:pt x="407" y="146"/>
                  <a:pt x="407" y="146"/>
                  <a:pt x="407" y="146"/>
                </a:cubicBezTo>
                <a:cubicBezTo>
                  <a:pt x="441" y="112"/>
                  <a:pt x="441" y="58"/>
                  <a:pt x="407" y="25"/>
                </a:cubicBezTo>
                <a:cubicBezTo>
                  <a:pt x="391" y="8"/>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7050087" y="5478211"/>
            <a:ext cx="1262063" cy="1262063"/>
          </a:xfrm>
          <a:custGeom>
            <a:avLst/>
            <a:gdLst>
              <a:gd name="T0" fmla="*/ 23 w 308"/>
              <a:gd name="T1" fmla="*/ 284 h 308"/>
              <a:gd name="T2" fmla="*/ 23 w 308"/>
              <a:gd name="T3" fmla="*/ 284 h 308"/>
              <a:gd name="T4" fmla="*/ 23 w 308"/>
              <a:gd name="T5" fmla="*/ 200 h 308"/>
              <a:gd name="T6" fmla="*/ 200 w 308"/>
              <a:gd name="T7" fmla="*/ 23 h 308"/>
              <a:gd name="T8" fmla="*/ 284 w 308"/>
              <a:gd name="T9" fmla="*/ 23 h 308"/>
              <a:gd name="T10" fmla="*/ 284 w 308"/>
              <a:gd name="T11" fmla="*/ 107 h 308"/>
              <a:gd name="T12" fmla="*/ 107 w 308"/>
              <a:gd name="T13" fmla="*/ 284 h 308"/>
              <a:gd name="T14" fmla="*/ 23 w 308"/>
              <a:gd name="T15" fmla="*/ 284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308">
                <a:moveTo>
                  <a:pt x="23" y="284"/>
                </a:moveTo>
                <a:cubicBezTo>
                  <a:pt x="23" y="284"/>
                  <a:pt x="23" y="284"/>
                  <a:pt x="23" y="284"/>
                </a:cubicBezTo>
                <a:cubicBezTo>
                  <a:pt x="0" y="261"/>
                  <a:pt x="0" y="223"/>
                  <a:pt x="23" y="200"/>
                </a:cubicBezTo>
                <a:cubicBezTo>
                  <a:pt x="200" y="23"/>
                  <a:pt x="200" y="23"/>
                  <a:pt x="200" y="23"/>
                </a:cubicBezTo>
                <a:cubicBezTo>
                  <a:pt x="223" y="0"/>
                  <a:pt x="261" y="0"/>
                  <a:pt x="284" y="23"/>
                </a:cubicBezTo>
                <a:cubicBezTo>
                  <a:pt x="308" y="46"/>
                  <a:pt x="308" y="84"/>
                  <a:pt x="284" y="107"/>
                </a:cubicBezTo>
                <a:cubicBezTo>
                  <a:pt x="107" y="284"/>
                  <a:pt x="107" y="284"/>
                  <a:pt x="107" y="284"/>
                </a:cubicBezTo>
                <a:cubicBezTo>
                  <a:pt x="84" y="308"/>
                  <a:pt x="46" y="308"/>
                  <a:pt x="23" y="284"/>
                </a:cubicBezTo>
                <a:close/>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3994150" y="4530474"/>
            <a:ext cx="2819400" cy="2735263"/>
          </a:xfrm>
          <a:custGeom>
            <a:avLst/>
            <a:gdLst>
              <a:gd name="T0" fmla="*/ 571 w 688"/>
              <a:gd name="T1" fmla="*/ 0 h 667"/>
              <a:gd name="T2" fmla="*/ 495 w 688"/>
              <a:gd name="T3" fmla="*/ 31 h 667"/>
              <a:gd name="T4" fmla="*/ 42 w 688"/>
              <a:gd name="T5" fmla="*/ 484 h 667"/>
              <a:gd name="T6" fmla="*/ 42 w 688"/>
              <a:gd name="T7" fmla="*/ 636 h 667"/>
              <a:gd name="T8" fmla="*/ 42 w 688"/>
              <a:gd name="T9" fmla="*/ 636 h 667"/>
              <a:gd name="T10" fmla="*/ 117 w 688"/>
              <a:gd name="T11" fmla="*/ 667 h 667"/>
              <a:gd name="T12" fmla="*/ 193 w 688"/>
              <a:gd name="T13" fmla="*/ 636 h 667"/>
              <a:gd name="T14" fmla="*/ 646 w 688"/>
              <a:gd name="T15" fmla="*/ 182 h 667"/>
              <a:gd name="T16" fmla="*/ 646 w 688"/>
              <a:gd name="T17" fmla="*/ 31 h 667"/>
              <a:gd name="T18" fmla="*/ 646 w 688"/>
              <a:gd name="T19" fmla="*/ 31 h 667"/>
              <a:gd name="T20" fmla="*/ 571 w 688"/>
              <a:gd name="T21"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667">
                <a:moveTo>
                  <a:pt x="571" y="0"/>
                </a:moveTo>
                <a:cubicBezTo>
                  <a:pt x="543" y="0"/>
                  <a:pt x="516" y="10"/>
                  <a:pt x="495" y="31"/>
                </a:cubicBezTo>
                <a:cubicBezTo>
                  <a:pt x="42" y="484"/>
                  <a:pt x="42" y="484"/>
                  <a:pt x="42" y="484"/>
                </a:cubicBezTo>
                <a:cubicBezTo>
                  <a:pt x="0" y="526"/>
                  <a:pt x="0" y="594"/>
                  <a:pt x="42" y="636"/>
                </a:cubicBezTo>
                <a:cubicBezTo>
                  <a:pt x="42" y="636"/>
                  <a:pt x="42" y="636"/>
                  <a:pt x="42" y="636"/>
                </a:cubicBezTo>
                <a:cubicBezTo>
                  <a:pt x="63" y="656"/>
                  <a:pt x="90" y="667"/>
                  <a:pt x="117" y="667"/>
                </a:cubicBezTo>
                <a:cubicBezTo>
                  <a:pt x="145" y="667"/>
                  <a:pt x="172" y="656"/>
                  <a:pt x="193" y="636"/>
                </a:cubicBezTo>
                <a:cubicBezTo>
                  <a:pt x="646" y="182"/>
                  <a:pt x="646" y="182"/>
                  <a:pt x="646" y="182"/>
                </a:cubicBezTo>
                <a:cubicBezTo>
                  <a:pt x="688" y="141"/>
                  <a:pt x="688" y="73"/>
                  <a:pt x="646" y="31"/>
                </a:cubicBezTo>
                <a:cubicBezTo>
                  <a:pt x="646" y="31"/>
                  <a:pt x="646" y="31"/>
                  <a:pt x="646" y="31"/>
                </a:cubicBezTo>
                <a:cubicBezTo>
                  <a:pt x="626" y="10"/>
                  <a:pt x="598" y="0"/>
                  <a:pt x="571"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5546725" y="4465386"/>
            <a:ext cx="2581275" cy="2549525"/>
          </a:xfrm>
          <a:custGeom>
            <a:avLst/>
            <a:gdLst>
              <a:gd name="T0" fmla="*/ 532 w 630"/>
              <a:gd name="T1" fmla="*/ 0 h 622"/>
              <a:gd name="T2" fmla="*/ 462 w 630"/>
              <a:gd name="T3" fmla="*/ 29 h 622"/>
              <a:gd name="T4" fmla="*/ 39 w 630"/>
              <a:gd name="T5" fmla="*/ 452 h 622"/>
              <a:gd name="T6" fmla="*/ 39 w 630"/>
              <a:gd name="T7" fmla="*/ 593 h 622"/>
              <a:gd name="T8" fmla="*/ 39 w 630"/>
              <a:gd name="T9" fmla="*/ 593 h 622"/>
              <a:gd name="T10" fmla="*/ 109 w 630"/>
              <a:gd name="T11" fmla="*/ 622 h 622"/>
              <a:gd name="T12" fmla="*/ 180 w 630"/>
              <a:gd name="T13" fmla="*/ 593 h 622"/>
              <a:gd name="T14" fmla="*/ 603 w 630"/>
              <a:gd name="T15" fmla="*/ 170 h 622"/>
              <a:gd name="T16" fmla="*/ 630 w 630"/>
              <a:gd name="T17" fmla="*/ 120 h 622"/>
              <a:gd name="T18" fmla="*/ 549 w 630"/>
              <a:gd name="T19" fmla="*/ 200 h 622"/>
              <a:gd name="T20" fmla="*/ 527 w 630"/>
              <a:gd name="T21" fmla="*/ 209 h 622"/>
              <a:gd name="T22" fmla="*/ 505 w 630"/>
              <a:gd name="T23" fmla="*/ 200 h 622"/>
              <a:gd name="T24" fmla="*/ 505 w 630"/>
              <a:gd name="T25" fmla="*/ 155 h 622"/>
              <a:gd name="T26" fmla="*/ 615 w 630"/>
              <a:gd name="T27" fmla="*/ 44 h 622"/>
              <a:gd name="T28" fmla="*/ 603 w 630"/>
              <a:gd name="T29" fmla="*/ 29 h 622"/>
              <a:gd name="T30" fmla="*/ 603 w 630"/>
              <a:gd name="T31" fmla="*/ 29 h 622"/>
              <a:gd name="T32" fmla="*/ 532 w 630"/>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0" h="622">
                <a:moveTo>
                  <a:pt x="532" y="0"/>
                </a:moveTo>
                <a:cubicBezTo>
                  <a:pt x="507" y="0"/>
                  <a:pt x="481" y="9"/>
                  <a:pt x="462" y="29"/>
                </a:cubicBezTo>
                <a:cubicBezTo>
                  <a:pt x="39" y="452"/>
                  <a:pt x="39" y="452"/>
                  <a:pt x="39" y="452"/>
                </a:cubicBezTo>
                <a:cubicBezTo>
                  <a:pt x="0" y="490"/>
                  <a:pt x="0" y="554"/>
                  <a:pt x="39" y="593"/>
                </a:cubicBezTo>
                <a:cubicBezTo>
                  <a:pt x="39" y="593"/>
                  <a:pt x="39" y="593"/>
                  <a:pt x="39" y="593"/>
                </a:cubicBezTo>
                <a:cubicBezTo>
                  <a:pt x="58" y="612"/>
                  <a:pt x="84" y="622"/>
                  <a:pt x="109" y="622"/>
                </a:cubicBezTo>
                <a:cubicBezTo>
                  <a:pt x="135" y="622"/>
                  <a:pt x="160" y="612"/>
                  <a:pt x="180" y="593"/>
                </a:cubicBezTo>
                <a:cubicBezTo>
                  <a:pt x="603" y="170"/>
                  <a:pt x="603" y="170"/>
                  <a:pt x="603" y="170"/>
                </a:cubicBezTo>
                <a:cubicBezTo>
                  <a:pt x="617" y="156"/>
                  <a:pt x="626" y="138"/>
                  <a:pt x="630" y="120"/>
                </a:cubicBezTo>
                <a:cubicBezTo>
                  <a:pt x="549" y="200"/>
                  <a:pt x="549" y="200"/>
                  <a:pt x="549" y="200"/>
                </a:cubicBezTo>
                <a:cubicBezTo>
                  <a:pt x="543" y="206"/>
                  <a:pt x="535" y="209"/>
                  <a:pt x="527" y="209"/>
                </a:cubicBezTo>
                <a:cubicBezTo>
                  <a:pt x="519" y="209"/>
                  <a:pt x="511" y="206"/>
                  <a:pt x="505" y="200"/>
                </a:cubicBezTo>
                <a:cubicBezTo>
                  <a:pt x="492" y="187"/>
                  <a:pt x="492" y="167"/>
                  <a:pt x="505" y="155"/>
                </a:cubicBezTo>
                <a:cubicBezTo>
                  <a:pt x="615" y="44"/>
                  <a:pt x="615" y="44"/>
                  <a:pt x="615" y="44"/>
                </a:cubicBezTo>
                <a:cubicBezTo>
                  <a:pt x="612" y="39"/>
                  <a:pt x="607" y="34"/>
                  <a:pt x="603" y="29"/>
                </a:cubicBezTo>
                <a:cubicBezTo>
                  <a:pt x="603" y="29"/>
                  <a:pt x="603" y="29"/>
                  <a:pt x="603" y="29"/>
                </a:cubicBezTo>
                <a:cubicBezTo>
                  <a:pt x="583" y="9"/>
                  <a:pt x="558" y="0"/>
                  <a:pt x="532"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7562850" y="4644774"/>
            <a:ext cx="585788" cy="677863"/>
          </a:xfrm>
          <a:custGeom>
            <a:avLst/>
            <a:gdLst>
              <a:gd name="T0" fmla="*/ 123 w 143"/>
              <a:gd name="T1" fmla="*/ 0 h 165"/>
              <a:gd name="T2" fmla="*/ 13 w 143"/>
              <a:gd name="T3" fmla="*/ 111 h 165"/>
              <a:gd name="T4" fmla="*/ 13 w 143"/>
              <a:gd name="T5" fmla="*/ 156 h 165"/>
              <a:gd name="T6" fmla="*/ 35 w 143"/>
              <a:gd name="T7" fmla="*/ 165 h 165"/>
              <a:gd name="T8" fmla="*/ 57 w 143"/>
              <a:gd name="T9" fmla="*/ 156 h 165"/>
              <a:gd name="T10" fmla="*/ 138 w 143"/>
              <a:gd name="T11" fmla="*/ 76 h 165"/>
              <a:gd name="T12" fmla="*/ 123 w 143"/>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43" h="165">
                <a:moveTo>
                  <a:pt x="123" y="0"/>
                </a:moveTo>
                <a:cubicBezTo>
                  <a:pt x="13" y="111"/>
                  <a:pt x="13" y="111"/>
                  <a:pt x="13" y="111"/>
                </a:cubicBezTo>
                <a:cubicBezTo>
                  <a:pt x="0" y="123"/>
                  <a:pt x="0" y="143"/>
                  <a:pt x="13" y="156"/>
                </a:cubicBezTo>
                <a:cubicBezTo>
                  <a:pt x="19" y="162"/>
                  <a:pt x="27" y="165"/>
                  <a:pt x="35" y="165"/>
                </a:cubicBezTo>
                <a:cubicBezTo>
                  <a:pt x="43" y="165"/>
                  <a:pt x="51" y="162"/>
                  <a:pt x="57" y="156"/>
                </a:cubicBezTo>
                <a:cubicBezTo>
                  <a:pt x="138" y="76"/>
                  <a:pt x="138" y="76"/>
                  <a:pt x="138" y="76"/>
                </a:cubicBezTo>
                <a:cubicBezTo>
                  <a:pt x="143" y="50"/>
                  <a:pt x="138" y="23"/>
                  <a:pt x="123" y="0"/>
                </a:cubicBezTo>
              </a:path>
            </a:pathLst>
          </a:custGeom>
          <a:solidFill>
            <a:srgbClr val="9F3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4714875" y="-458787"/>
            <a:ext cx="2794000" cy="2735263"/>
          </a:xfrm>
          <a:custGeom>
            <a:avLst/>
            <a:gdLst>
              <a:gd name="T0" fmla="*/ 565 w 682"/>
              <a:gd name="T1" fmla="*/ 0 h 667"/>
              <a:gd name="T2" fmla="*/ 489 w 682"/>
              <a:gd name="T3" fmla="*/ 31 h 667"/>
              <a:gd name="T4" fmla="*/ 368 w 682"/>
              <a:gd name="T5" fmla="*/ 153 h 667"/>
              <a:gd name="T6" fmla="*/ 371 w 682"/>
              <a:gd name="T7" fmla="*/ 156 h 667"/>
              <a:gd name="T8" fmla="*/ 371 w 682"/>
              <a:gd name="T9" fmla="*/ 156 h 667"/>
              <a:gd name="T10" fmla="*/ 371 w 682"/>
              <a:gd name="T11" fmla="*/ 277 h 667"/>
              <a:gd name="T12" fmla="*/ 118 w 682"/>
              <a:gd name="T13" fmla="*/ 531 h 667"/>
              <a:gd name="T14" fmla="*/ 57 w 682"/>
              <a:gd name="T15" fmla="*/ 556 h 667"/>
              <a:gd name="T16" fmla="*/ 6 w 682"/>
              <a:gd name="T17" fmla="*/ 539 h 667"/>
              <a:gd name="T18" fmla="*/ 36 w 682"/>
              <a:gd name="T19" fmla="*/ 636 h 667"/>
              <a:gd name="T20" fmla="*/ 36 w 682"/>
              <a:gd name="T21" fmla="*/ 636 h 667"/>
              <a:gd name="T22" fmla="*/ 111 w 682"/>
              <a:gd name="T23" fmla="*/ 667 h 667"/>
              <a:gd name="T24" fmla="*/ 187 w 682"/>
              <a:gd name="T25" fmla="*/ 636 h 667"/>
              <a:gd name="T26" fmla="*/ 640 w 682"/>
              <a:gd name="T27" fmla="*/ 182 h 667"/>
              <a:gd name="T28" fmla="*/ 640 w 682"/>
              <a:gd name="T29" fmla="*/ 31 h 667"/>
              <a:gd name="T30" fmla="*/ 640 w 682"/>
              <a:gd name="T31" fmla="*/ 31 h 667"/>
              <a:gd name="T32" fmla="*/ 565 w 682"/>
              <a:gd name="T33"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 h="667">
                <a:moveTo>
                  <a:pt x="565" y="0"/>
                </a:moveTo>
                <a:cubicBezTo>
                  <a:pt x="537" y="0"/>
                  <a:pt x="510" y="11"/>
                  <a:pt x="489" y="31"/>
                </a:cubicBezTo>
                <a:cubicBezTo>
                  <a:pt x="368" y="153"/>
                  <a:pt x="368" y="153"/>
                  <a:pt x="368" y="153"/>
                </a:cubicBezTo>
                <a:cubicBezTo>
                  <a:pt x="369" y="154"/>
                  <a:pt x="370" y="155"/>
                  <a:pt x="371" y="156"/>
                </a:cubicBezTo>
                <a:cubicBezTo>
                  <a:pt x="371" y="156"/>
                  <a:pt x="371" y="156"/>
                  <a:pt x="371" y="156"/>
                </a:cubicBezTo>
                <a:cubicBezTo>
                  <a:pt x="405" y="189"/>
                  <a:pt x="405" y="244"/>
                  <a:pt x="371" y="277"/>
                </a:cubicBezTo>
                <a:cubicBezTo>
                  <a:pt x="118" y="531"/>
                  <a:pt x="118" y="531"/>
                  <a:pt x="118" y="531"/>
                </a:cubicBezTo>
                <a:cubicBezTo>
                  <a:pt x="101" y="547"/>
                  <a:pt x="79" y="556"/>
                  <a:pt x="57" y="556"/>
                </a:cubicBezTo>
                <a:cubicBezTo>
                  <a:pt x="39" y="556"/>
                  <a:pt x="21" y="550"/>
                  <a:pt x="6" y="539"/>
                </a:cubicBezTo>
                <a:cubicBezTo>
                  <a:pt x="0" y="573"/>
                  <a:pt x="9" y="610"/>
                  <a:pt x="36" y="636"/>
                </a:cubicBezTo>
                <a:cubicBezTo>
                  <a:pt x="36" y="636"/>
                  <a:pt x="36" y="636"/>
                  <a:pt x="36" y="636"/>
                </a:cubicBezTo>
                <a:cubicBezTo>
                  <a:pt x="56" y="657"/>
                  <a:pt x="84" y="667"/>
                  <a:pt x="111" y="667"/>
                </a:cubicBezTo>
                <a:cubicBezTo>
                  <a:pt x="139" y="667"/>
                  <a:pt x="166" y="657"/>
                  <a:pt x="187" y="636"/>
                </a:cubicBezTo>
                <a:cubicBezTo>
                  <a:pt x="640" y="182"/>
                  <a:pt x="640" y="182"/>
                  <a:pt x="640" y="182"/>
                </a:cubicBezTo>
                <a:cubicBezTo>
                  <a:pt x="682" y="141"/>
                  <a:pt x="682" y="73"/>
                  <a:pt x="640" y="31"/>
                </a:cubicBezTo>
                <a:cubicBezTo>
                  <a:pt x="640" y="31"/>
                  <a:pt x="640" y="31"/>
                  <a:pt x="640" y="31"/>
                </a:cubicBezTo>
                <a:cubicBezTo>
                  <a:pt x="619" y="11"/>
                  <a:pt x="592" y="0"/>
                  <a:pt x="565" y="0"/>
                </a:cubicBezTo>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740275" y="169863"/>
            <a:ext cx="1635125" cy="1651000"/>
          </a:xfrm>
          <a:custGeom>
            <a:avLst/>
            <a:gdLst>
              <a:gd name="T0" fmla="*/ 362 w 399"/>
              <a:gd name="T1" fmla="*/ 0 h 403"/>
              <a:gd name="T2" fmla="*/ 30 w 399"/>
              <a:gd name="T3" fmla="*/ 332 h 403"/>
              <a:gd name="T4" fmla="*/ 0 w 399"/>
              <a:gd name="T5" fmla="*/ 386 h 403"/>
              <a:gd name="T6" fmla="*/ 51 w 399"/>
              <a:gd name="T7" fmla="*/ 403 h 403"/>
              <a:gd name="T8" fmla="*/ 112 w 399"/>
              <a:gd name="T9" fmla="*/ 378 h 403"/>
              <a:gd name="T10" fmla="*/ 365 w 399"/>
              <a:gd name="T11" fmla="*/ 124 h 403"/>
              <a:gd name="T12" fmla="*/ 365 w 399"/>
              <a:gd name="T13" fmla="*/ 3 h 403"/>
              <a:gd name="T14" fmla="*/ 365 w 399"/>
              <a:gd name="T15" fmla="*/ 3 h 403"/>
              <a:gd name="T16" fmla="*/ 362 w 39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403">
                <a:moveTo>
                  <a:pt x="362" y="0"/>
                </a:moveTo>
                <a:cubicBezTo>
                  <a:pt x="30" y="332"/>
                  <a:pt x="30" y="332"/>
                  <a:pt x="30" y="332"/>
                </a:cubicBezTo>
                <a:cubicBezTo>
                  <a:pt x="14" y="347"/>
                  <a:pt x="4" y="366"/>
                  <a:pt x="0" y="386"/>
                </a:cubicBezTo>
                <a:cubicBezTo>
                  <a:pt x="15" y="397"/>
                  <a:pt x="33" y="403"/>
                  <a:pt x="51" y="403"/>
                </a:cubicBezTo>
                <a:cubicBezTo>
                  <a:pt x="73" y="403"/>
                  <a:pt x="95" y="394"/>
                  <a:pt x="112" y="378"/>
                </a:cubicBezTo>
                <a:cubicBezTo>
                  <a:pt x="365" y="124"/>
                  <a:pt x="365" y="124"/>
                  <a:pt x="365" y="124"/>
                </a:cubicBezTo>
                <a:cubicBezTo>
                  <a:pt x="399" y="91"/>
                  <a:pt x="399" y="36"/>
                  <a:pt x="365" y="3"/>
                </a:cubicBezTo>
                <a:cubicBezTo>
                  <a:pt x="365" y="3"/>
                  <a:pt x="365" y="3"/>
                  <a:pt x="365" y="3"/>
                </a:cubicBezTo>
                <a:cubicBezTo>
                  <a:pt x="364" y="2"/>
                  <a:pt x="363" y="1"/>
                  <a:pt x="362" y="0"/>
                </a:cubicBezTo>
              </a:path>
            </a:pathLst>
          </a:custGeom>
          <a:solidFill>
            <a:srgbClr val="649F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3330575" y="4465386"/>
            <a:ext cx="2262188" cy="2238375"/>
          </a:xfrm>
          <a:custGeom>
            <a:avLst/>
            <a:gdLst>
              <a:gd name="T0" fmla="*/ 502 w 552"/>
              <a:gd name="T1" fmla="*/ 0 h 546"/>
              <a:gd name="T2" fmla="*/ 468 w 552"/>
              <a:gd name="T3" fmla="*/ 14 h 546"/>
              <a:gd name="T4" fmla="*/ 18 w 552"/>
              <a:gd name="T5" fmla="*/ 464 h 546"/>
              <a:gd name="T6" fmla="*/ 18 w 552"/>
              <a:gd name="T7" fmla="*/ 532 h 546"/>
              <a:gd name="T8" fmla="*/ 52 w 552"/>
              <a:gd name="T9" fmla="*/ 546 h 546"/>
              <a:gd name="T10" fmla="*/ 86 w 552"/>
              <a:gd name="T11" fmla="*/ 532 h 546"/>
              <a:gd name="T12" fmla="*/ 536 w 552"/>
              <a:gd name="T13" fmla="*/ 82 h 546"/>
              <a:gd name="T14" fmla="*/ 549 w 552"/>
              <a:gd name="T15" fmla="*/ 38 h 546"/>
              <a:gd name="T16" fmla="*/ 466 w 552"/>
              <a:gd name="T17" fmla="*/ 120 h 546"/>
              <a:gd name="T18" fmla="*/ 449 w 552"/>
              <a:gd name="T19" fmla="*/ 127 h 546"/>
              <a:gd name="T20" fmla="*/ 432 w 552"/>
              <a:gd name="T21" fmla="*/ 120 h 546"/>
              <a:gd name="T22" fmla="*/ 432 w 552"/>
              <a:gd name="T23" fmla="*/ 86 h 546"/>
              <a:gd name="T24" fmla="*/ 516 w 552"/>
              <a:gd name="T25" fmla="*/ 3 h 546"/>
              <a:gd name="T26" fmla="*/ 502 w 552"/>
              <a:gd name="T2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2" h="546">
                <a:moveTo>
                  <a:pt x="502" y="0"/>
                </a:moveTo>
                <a:cubicBezTo>
                  <a:pt x="489" y="0"/>
                  <a:pt x="477" y="5"/>
                  <a:pt x="468" y="14"/>
                </a:cubicBezTo>
                <a:cubicBezTo>
                  <a:pt x="18" y="464"/>
                  <a:pt x="18" y="464"/>
                  <a:pt x="18" y="464"/>
                </a:cubicBezTo>
                <a:cubicBezTo>
                  <a:pt x="0" y="482"/>
                  <a:pt x="0" y="513"/>
                  <a:pt x="18" y="532"/>
                </a:cubicBezTo>
                <a:cubicBezTo>
                  <a:pt x="28" y="541"/>
                  <a:pt x="40" y="546"/>
                  <a:pt x="52" y="546"/>
                </a:cubicBezTo>
                <a:cubicBezTo>
                  <a:pt x="65" y="546"/>
                  <a:pt x="77" y="541"/>
                  <a:pt x="86" y="532"/>
                </a:cubicBezTo>
                <a:cubicBezTo>
                  <a:pt x="536" y="82"/>
                  <a:pt x="536" y="82"/>
                  <a:pt x="536" y="82"/>
                </a:cubicBezTo>
                <a:cubicBezTo>
                  <a:pt x="548" y="70"/>
                  <a:pt x="552" y="54"/>
                  <a:pt x="549" y="38"/>
                </a:cubicBezTo>
                <a:cubicBezTo>
                  <a:pt x="466" y="120"/>
                  <a:pt x="466" y="120"/>
                  <a:pt x="466" y="120"/>
                </a:cubicBezTo>
                <a:cubicBezTo>
                  <a:pt x="462" y="125"/>
                  <a:pt x="455" y="127"/>
                  <a:pt x="449" y="127"/>
                </a:cubicBezTo>
                <a:cubicBezTo>
                  <a:pt x="443" y="127"/>
                  <a:pt x="437" y="125"/>
                  <a:pt x="432" y="120"/>
                </a:cubicBezTo>
                <a:cubicBezTo>
                  <a:pt x="423" y="111"/>
                  <a:pt x="423" y="96"/>
                  <a:pt x="432" y="86"/>
                </a:cubicBezTo>
                <a:cubicBezTo>
                  <a:pt x="516" y="3"/>
                  <a:pt x="516" y="3"/>
                  <a:pt x="516" y="3"/>
                </a:cubicBezTo>
                <a:cubicBezTo>
                  <a:pt x="511" y="1"/>
                  <a:pt x="507" y="0"/>
                  <a:pt x="502"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5445125" y="1128714"/>
            <a:ext cx="2638425" cy="2636838"/>
          </a:xfrm>
          <a:custGeom>
            <a:avLst/>
            <a:gdLst>
              <a:gd name="T0" fmla="*/ 618 w 644"/>
              <a:gd name="T1" fmla="*/ 0 h 643"/>
              <a:gd name="T2" fmla="*/ 601 w 644"/>
              <a:gd name="T3" fmla="*/ 7 h 643"/>
              <a:gd name="T4" fmla="*/ 0 w 644"/>
              <a:gd name="T5" fmla="*/ 608 h 643"/>
              <a:gd name="T6" fmla="*/ 20 w 644"/>
              <a:gd name="T7" fmla="*/ 619 h 643"/>
              <a:gd name="T8" fmla="*/ 33 w 644"/>
              <a:gd name="T9" fmla="*/ 643 h 643"/>
              <a:gd name="T10" fmla="*/ 635 w 644"/>
              <a:gd name="T11" fmla="*/ 41 h 643"/>
              <a:gd name="T12" fmla="*/ 635 w 644"/>
              <a:gd name="T13" fmla="*/ 7 h 643"/>
              <a:gd name="T14" fmla="*/ 618 w 644"/>
              <a:gd name="T15" fmla="*/ 0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4" h="643">
                <a:moveTo>
                  <a:pt x="618" y="0"/>
                </a:moveTo>
                <a:cubicBezTo>
                  <a:pt x="611" y="0"/>
                  <a:pt x="605" y="2"/>
                  <a:pt x="601" y="7"/>
                </a:cubicBezTo>
                <a:cubicBezTo>
                  <a:pt x="0" y="608"/>
                  <a:pt x="0" y="608"/>
                  <a:pt x="0" y="608"/>
                </a:cubicBezTo>
                <a:cubicBezTo>
                  <a:pt x="7" y="610"/>
                  <a:pt x="14" y="614"/>
                  <a:pt x="20" y="619"/>
                </a:cubicBezTo>
                <a:cubicBezTo>
                  <a:pt x="26" y="626"/>
                  <a:pt x="31" y="634"/>
                  <a:pt x="33" y="643"/>
                </a:cubicBezTo>
                <a:cubicBezTo>
                  <a:pt x="635" y="41"/>
                  <a:pt x="635" y="41"/>
                  <a:pt x="635" y="41"/>
                </a:cubicBezTo>
                <a:cubicBezTo>
                  <a:pt x="644" y="32"/>
                  <a:pt x="644" y="16"/>
                  <a:pt x="635" y="7"/>
                </a:cubicBezTo>
                <a:cubicBezTo>
                  <a:pt x="630" y="2"/>
                  <a:pt x="624" y="0"/>
                  <a:pt x="618"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5064125" y="4476499"/>
            <a:ext cx="515938" cy="509588"/>
          </a:xfrm>
          <a:custGeom>
            <a:avLst/>
            <a:gdLst>
              <a:gd name="T0" fmla="*/ 93 w 126"/>
              <a:gd name="T1" fmla="*/ 0 h 124"/>
              <a:gd name="T2" fmla="*/ 9 w 126"/>
              <a:gd name="T3" fmla="*/ 83 h 124"/>
              <a:gd name="T4" fmla="*/ 9 w 126"/>
              <a:gd name="T5" fmla="*/ 117 h 124"/>
              <a:gd name="T6" fmla="*/ 26 w 126"/>
              <a:gd name="T7" fmla="*/ 124 h 124"/>
              <a:gd name="T8" fmla="*/ 43 w 126"/>
              <a:gd name="T9" fmla="*/ 117 h 124"/>
              <a:gd name="T10" fmla="*/ 126 w 126"/>
              <a:gd name="T11" fmla="*/ 35 h 124"/>
              <a:gd name="T12" fmla="*/ 113 w 126"/>
              <a:gd name="T13" fmla="*/ 11 h 124"/>
              <a:gd name="T14" fmla="*/ 93 w 126"/>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4">
                <a:moveTo>
                  <a:pt x="93" y="0"/>
                </a:moveTo>
                <a:cubicBezTo>
                  <a:pt x="9" y="83"/>
                  <a:pt x="9" y="83"/>
                  <a:pt x="9" y="83"/>
                </a:cubicBezTo>
                <a:cubicBezTo>
                  <a:pt x="0" y="93"/>
                  <a:pt x="0" y="108"/>
                  <a:pt x="9" y="117"/>
                </a:cubicBezTo>
                <a:cubicBezTo>
                  <a:pt x="14" y="122"/>
                  <a:pt x="20" y="124"/>
                  <a:pt x="26" y="124"/>
                </a:cubicBezTo>
                <a:cubicBezTo>
                  <a:pt x="32" y="124"/>
                  <a:pt x="39" y="122"/>
                  <a:pt x="43" y="117"/>
                </a:cubicBezTo>
                <a:cubicBezTo>
                  <a:pt x="126" y="35"/>
                  <a:pt x="126" y="35"/>
                  <a:pt x="126" y="35"/>
                </a:cubicBezTo>
                <a:cubicBezTo>
                  <a:pt x="124" y="26"/>
                  <a:pt x="119" y="18"/>
                  <a:pt x="113" y="11"/>
                </a:cubicBezTo>
                <a:cubicBezTo>
                  <a:pt x="107" y="6"/>
                  <a:pt x="100" y="2"/>
                  <a:pt x="93" y="0"/>
                </a:cubicBezTo>
              </a:path>
            </a:pathLst>
          </a:custGeom>
          <a:solidFill>
            <a:srgbClr val="3E7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746125" y="4665411"/>
            <a:ext cx="3019425" cy="3001963"/>
          </a:xfrm>
          <a:custGeom>
            <a:avLst/>
            <a:gdLst>
              <a:gd name="T0" fmla="*/ 711 w 737"/>
              <a:gd name="T1" fmla="*/ 0 h 732"/>
              <a:gd name="T2" fmla="*/ 694 w 737"/>
              <a:gd name="T3" fmla="*/ 7 h 732"/>
              <a:gd name="T4" fmla="*/ 9 w 737"/>
              <a:gd name="T5" fmla="*/ 691 h 732"/>
              <a:gd name="T6" fmla="*/ 9 w 737"/>
              <a:gd name="T7" fmla="*/ 725 h 732"/>
              <a:gd name="T8" fmla="*/ 26 w 737"/>
              <a:gd name="T9" fmla="*/ 732 h 732"/>
              <a:gd name="T10" fmla="*/ 43 w 737"/>
              <a:gd name="T11" fmla="*/ 725 h 732"/>
              <a:gd name="T12" fmla="*/ 728 w 737"/>
              <a:gd name="T13" fmla="*/ 41 h 732"/>
              <a:gd name="T14" fmla="*/ 728 w 737"/>
              <a:gd name="T15" fmla="*/ 7 h 732"/>
              <a:gd name="T16" fmla="*/ 711 w 737"/>
              <a:gd name="T17" fmla="*/ 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7" h="732">
                <a:moveTo>
                  <a:pt x="711" y="0"/>
                </a:moveTo>
                <a:cubicBezTo>
                  <a:pt x="704" y="0"/>
                  <a:pt x="698" y="2"/>
                  <a:pt x="694" y="7"/>
                </a:cubicBezTo>
                <a:cubicBezTo>
                  <a:pt x="9" y="691"/>
                  <a:pt x="9" y="691"/>
                  <a:pt x="9" y="691"/>
                </a:cubicBezTo>
                <a:cubicBezTo>
                  <a:pt x="0" y="700"/>
                  <a:pt x="0" y="716"/>
                  <a:pt x="9" y="725"/>
                </a:cubicBezTo>
                <a:cubicBezTo>
                  <a:pt x="14" y="730"/>
                  <a:pt x="20" y="732"/>
                  <a:pt x="26" y="732"/>
                </a:cubicBezTo>
                <a:cubicBezTo>
                  <a:pt x="32" y="732"/>
                  <a:pt x="39" y="730"/>
                  <a:pt x="43" y="725"/>
                </a:cubicBezTo>
                <a:cubicBezTo>
                  <a:pt x="728" y="41"/>
                  <a:pt x="728" y="41"/>
                  <a:pt x="728" y="41"/>
                </a:cubicBezTo>
                <a:cubicBezTo>
                  <a:pt x="737" y="31"/>
                  <a:pt x="737" y="16"/>
                  <a:pt x="728" y="7"/>
                </a:cubicBezTo>
                <a:cubicBezTo>
                  <a:pt x="723" y="2"/>
                  <a:pt x="717" y="0"/>
                  <a:pt x="711"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2565400" y="336550"/>
            <a:ext cx="879475" cy="885825"/>
          </a:xfrm>
          <a:custGeom>
            <a:avLst/>
            <a:gdLst>
              <a:gd name="T0" fmla="*/ 5 w 215"/>
              <a:gd name="T1" fmla="*/ 211 h 216"/>
              <a:gd name="T2" fmla="*/ 5 w 215"/>
              <a:gd name="T3" fmla="*/ 211 h 216"/>
              <a:gd name="T4" fmla="*/ 5 w 215"/>
              <a:gd name="T5" fmla="*/ 194 h 216"/>
              <a:gd name="T6" fmla="*/ 194 w 215"/>
              <a:gd name="T7" fmla="*/ 5 h 216"/>
              <a:gd name="T8" fmla="*/ 211 w 215"/>
              <a:gd name="T9" fmla="*/ 5 h 216"/>
              <a:gd name="T10" fmla="*/ 211 w 215"/>
              <a:gd name="T11" fmla="*/ 22 h 216"/>
              <a:gd name="T12" fmla="*/ 22 w 215"/>
              <a:gd name="T13" fmla="*/ 211 h 216"/>
              <a:gd name="T14" fmla="*/ 5 w 215"/>
              <a:gd name="T15" fmla="*/ 21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16">
                <a:moveTo>
                  <a:pt x="5" y="211"/>
                </a:moveTo>
                <a:cubicBezTo>
                  <a:pt x="5" y="211"/>
                  <a:pt x="5" y="211"/>
                  <a:pt x="5" y="211"/>
                </a:cubicBezTo>
                <a:cubicBezTo>
                  <a:pt x="0" y="206"/>
                  <a:pt x="0" y="199"/>
                  <a:pt x="5" y="194"/>
                </a:cubicBezTo>
                <a:cubicBezTo>
                  <a:pt x="194" y="5"/>
                  <a:pt x="194" y="5"/>
                  <a:pt x="194" y="5"/>
                </a:cubicBezTo>
                <a:cubicBezTo>
                  <a:pt x="198" y="0"/>
                  <a:pt x="206" y="0"/>
                  <a:pt x="211" y="5"/>
                </a:cubicBezTo>
                <a:cubicBezTo>
                  <a:pt x="215" y="10"/>
                  <a:pt x="215" y="17"/>
                  <a:pt x="211" y="22"/>
                </a:cubicBezTo>
                <a:cubicBezTo>
                  <a:pt x="22" y="211"/>
                  <a:pt x="22" y="211"/>
                  <a:pt x="22" y="211"/>
                </a:cubicBezTo>
                <a:cubicBezTo>
                  <a:pt x="17" y="216"/>
                  <a:pt x="9" y="216"/>
                  <a:pt x="5" y="211"/>
                </a:cubicBezTo>
                <a:close/>
              </a:path>
            </a:pathLst>
          </a:cu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7718425" y="5424236"/>
            <a:ext cx="1371600" cy="1370013"/>
          </a:xfrm>
          <a:custGeom>
            <a:avLst/>
            <a:gdLst>
              <a:gd name="T0" fmla="*/ 5 w 335"/>
              <a:gd name="T1" fmla="*/ 329 h 334"/>
              <a:gd name="T2" fmla="*/ 5 w 335"/>
              <a:gd name="T3" fmla="*/ 329 h 334"/>
              <a:gd name="T4" fmla="*/ 5 w 335"/>
              <a:gd name="T5" fmla="*/ 312 h 334"/>
              <a:gd name="T6" fmla="*/ 313 w 335"/>
              <a:gd name="T7" fmla="*/ 4 h 334"/>
              <a:gd name="T8" fmla="*/ 330 w 335"/>
              <a:gd name="T9" fmla="*/ 4 h 334"/>
              <a:gd name="T10" fmla="*/ 330 w 335"/>
              <a:gd name="T11" fmla="*/ 21 h 334"/>
              <a:gd name="T12" fmla="*/ 22 w 335"/>
              <a:gd name="T13" fmla="*/ 329 h 334"/>
              <a:gd name="T14" fmla="*/ 5 w 335"/>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4">
                <a:moveTo>
                  <a:pt x="5" y="329"/>
                </a:moveTo>
                <a:cubicBezTo>
                  <a:pt x="5" y="329"/>
                  <a:pt x="5" y="329"/>
                  <a:pt x="5" y="329"/>
                </a:cubicBezTo>
                <a:cubicBezTo>
                  <a:pt x="0" y="325"/>
                  <a:pt x="0" y="317"/>
                  <a:pt x="5" y="312"/>
                </a:cubicBezTo>
                <a:cubicBezTo>
                  <a:pt x="313" y="4"/>
                  <a:pt x="313" y="4"/>
                  <a:pt x="313" y="4"/>
                </a:cubicBezTo>
                <a:cubicBezTo>
                  <a:pt x="318" y="0"/>
                  <a:pt x="325" y="0"/>
                  <a:pt x="330" y="4"/>
                </a:cubicBezTo>
                <a:cubicBezTo>
                  <a:pt x="335" y="9"/>
                  <a:pt x="335" y="17"/>
                  <a:pt x="330" y="21"/>
                </a:cubicBezTo>
                <a:cubicBezTo>
                  <a:pt x="22" y="329"/>
                  <a:pt x="22" y="329"/>
                  <a:pt x="22" y="329"/>
                </a:cubicBezTo>
                <a:cubicBezTo>
                  <a:pt x="17" y="334"/>
                  <a:pt x="10" y="334"/>
                  <a:pt x="5"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9496425" y="2185989"/>
            <a:ext cx="1368425" cy="1370013"/>
          </a:xfrm>
          <a:custGeom>
            <a:avLst/>
            <a:gdLst>
              <a:gd name="T0" fmla="*/ 4 w 334"/>
              <a:gd name="T1" fmla="*/ 329 h 334"/>
              <a:gd name="T2" fmla="*/ 4 w 334"/>
              <a:gd name="T3" fmla="*/ 329 h 334"/>
              <a:gd name="T4" fmla="*/ 4 w 334"/>
              <a:gd name="T5" fmla="*/ 312 h 334"/>
              <a:gd name="T6" fmla="*/ 313 w 334"/>
              <a:gd name="T7" fmla="*/ 4 h 334"/>
              <a:gd name="T8" fmla="*/ 330 w 334"/>
              <a:gd name="T9" fmla="*/ 4 h 334"/>
              <a:gd name="T10" fmla="*/ 330 w 334"/>
              <a:gd name="T11" fmla="*/ 21 h 334"/>
              <a:gd name="T12" fmla="*/ 21 w 334"/>
              <a:gd name="T13" fmla="*/ 329 h 334"/>
              <a:gd name="T14" fmla="*/ 4 w 334"/>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29"/>
                </a:moveTo>
                <a:cubicBezTo>
                  <a:pt x="4" y="329"/>
                  <a:pt x="4" y="329"/>
                  <a:pt x="4" y="329"/>
                </a:cubicBezTo>
                <a:cubicBezTo>
                  <a:pt x="0" y="325"/>
                  <a:pt x="0" y="317"/>
                  <a:pt x="4" y="312"/>
                </a:cubicBezTo>
                <a:cubicBezTo>
                  <a:pt x="313" y="4"/>
                  <a:pt x="313" y="4"/>
                  <a:pt x="313" y="4"/>
                </a:cubicBezTo>
                <a:cubicBezTo>
                  <a:pt x="317" y="0"/>
                  <a:pt x="325" y="0"/>
                  <a:pt x="330" y="4"/>
                </a:cubicBezTo>
                <a:cubicBezTo>
                  <a:pt x="334" y="9"/>
                  <a:pt x="334" y="17"/>
                  <a:pt x="330" y="21"/>
                </a:cubicBezTo>
                <a:cubicBezTo>
                  <a:pt x="21" y="329"/>
                  <a:pt x="21" y="329"/>
                  <a:pt x="21" y="329"/>
                </a:cubicBezTo>
                <a:cubicBezTo>
                  <a:pt x="17" y="334"/>
                  <a:pt x="9" y="334"/>
                  <a:pt x="4"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7938" y="4501899"/>
            <a:ext cx="1368425" cy="1370013"/>
          </a:xfrm>
          <a:custGeom>
            <a:avLst/>
            <a:gdLst>
              <a:gd name="T0" fmla="*/ 4 w 334"/>
              <a:gd name="T1" fmla="*/ 330 h 334"/>
              <a:gd name="T2" fmla="*/ 4 w 334"/>
              <a:gd name="T3" fmla="*/ 330 h 334"/>
              <a:gd name="T4" fmla="*/ 4 w 334"/>
              <a:gd name="T5" fmla="*/ 313 h 334"/>
              <a:gd name="T6" fmla="*/ 312 w 334"/>
              <a:gd name="T7" fmla="*/ 4 h 334"/>
              <a:gd name="T8" fmla="*/ 329 w 334"/>
              <a:gd name="T9" fmla="*/ 4 h 334"/>
              <a:gd name="T10" fmla="*/ 329 w 334"/>
              <a:gd name="T11" fmla="*/ 21 h 334"/>
              <a:gd name="T12" fmla="*/ 21 w 334"/>
              <a:gd name="T13" fmla="*/ 330 h 334"/>
              <a:gd name="T14" fmla="*/ 4 w 334"/>
              <a:gd name="T15" fmla="*/ 330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30"/>
                </a:moveTo>
                <a:cubicBezTo>
                  <a:pt x="4" y="330"/>
                  <a:pt x="4" y="330"/>
                  <a:pt x="4" y="330"/>
                </a:cubicBezTo>
                <a:cubicBezTo>
                  <a:pt x="0" y="325"/>
                  <a:pt x="0" y="317"/>
                  <a:pt x="4" y="313"/>
                </a:cubicBezTo>
                <a:cubicBezTo>
                  <a:pt x="312" y="4"/>
                  <a:pt x="312" y="4"/>
                  <a:pt x="312" y="4"/>
                </a:cubicBezTo>
                <a:cubicBezTo>
                  <a:pt x="317" y="0"/>
                  <a:pt x="325" y="0"/>
                  <a:pt x="329" y="4"/>
                </a:cubicBezTo>
                <a:cubicBezTo>
                  <a:pt x="334" y="9"/>
                  <a:pt x="334" y="17"/>
                  <a:pt x="329" y="21"/>
                </a:cubicBezTo>
                <a:cubicBezTo>
                  <a:pt x="21" y="330"/>
                  <a:pt x="21" y="330"/>
                  <a:pt x="21" y="330"/>
                </a:cubicBezTo>
                <a:cubicBezTo>
                  <a:pt x="17" y="334"/>
                  <a:pt x="9" y="334"/>
                  <a:pt x="4" y="330"/>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7645400" y="2460626"/>
            <a:ext cx="1371600" cy="1374775"/>
          </a:xfrm>
          <a:custGeom>
            <a:avLst/>
            <a:gdLst>
              <a:gd name="T0" fmla="*/ 5 w 335"/>
              <a:gd name="T1" fmla="*/ 330 h 335"/>
              <a:gd name="T2" fmla="*/ 5 w 335"/>
              <a:gd name="T3" fmla="*/ 330 h 335"/>
              <a:gd name="T4" fmla="*/ 5 w 335"/>
              <a:gd name="T5" fmla="*/ 313 h 335"/>
              <a:gd name="T6" fmla="*/ 313 w 335"/>
              <a:gd name="T7" fmla="*/ 5 h 335"/>
              <a:gd name="T8" fmla="*/ 330 w 335"/>
              <a:gd name="T9" fmla="*/ 5 h 335"/>
              <a:gd name="T10" fmla="*/ 330 w 335"/>
              <a:gd name="T11" fmla="*/ 22 h 335"/>
              <a:gd name="T12" fmla="*/ 22 w 335"/>
              <a:gd name="T13" fmla="*/ 330 h 335"/>
              <a:gd name="T14" fmla="*/ 5 w 335"/>
              <a:gd name="T15" fmla="*/ 330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5">
                <a:moveTo>
                  <a:pt x="5" y="330"/>
                </a:moveTo>
                <a:cubicBezTo>
                  <a:pt x="5" y="330"/>
                  <a:pt x="5" y="330"/>
                  <a:pt x="5" y="330"/>
                </a:cubicBezTo>
                <a:cubicBezTo>
                  <a:pt x="0" y="326"/>
                  <a:pt x="0" y="318"/>
                  <a:pt x="5" y="313"/>
                </a:cubicBezTo>
                <a:cubicBezTo>
                  <a:pt x="313" y="5"/>
                  <a:pt x="313" y="5"/>
                  <a:pt x="313" y="5"/>
                </a:cubicBezTo>
                <a:cubicBezTo>
                  <a:pt x="318" y="0"/>
                  <a:pt x="325" y="0"/>
                  <a:pt x="330" y="5"/>
                </a:cubicBezTo>
                <a:cubicBezTo>
                  <a:pt x="335" y="10"/>
                  <a:pt x="335" y="17"/>
                  <a:pt x="330" y="22"/>
                </a:cubicBezTo>
                <a:cubicBezTo>
                  <a:pt x="22" y="330"/>
                  <a:pt x="22" y="330"/>
                  <a:pt x="22" y="330"/>
                </a:cubicBezTo>
                <a:cubicBezTo>
                  <a:pt x="17" y="335"/>
                  <a:pt x="10" y="335"/>
                  <a:pt x="5" y="330"/>
                </a:cubicBezTo>
                <a:close/>
              </a:path>
            </a:pathLst>
          </a:custGeom>
          <a:solidFill>
            <a:srgbClr val="F6CE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Oval 32"/>
          <p:cNvSpPr>
            <a:spLocks noChangeArrowheads="1"/>
          </p:cNvSpPr>
          <p:nvPr/>
        </p:nvSpPr>
        <p:spPr bwMode="auto">
          <a:xfrm>
            <a:off x="4084637" y="-138112"/>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Oval 33"/>
          <p:cNvSpPr>
            <a:spLocks noChangeArrowheads="1"/>
          </p:cNvSpPr>
          <p:nvPr/>
        </p:nvSpPr>
        <p:spPr bwMode="auto">
          <a:xfrm>
            <a:off x="-4763" y="4551111"/>
            <a:ext cx="196850" cy="196850"/>
          </a:xfrm>
          <a:prstGeom prst="ellipse">
            <a:avLst/>
          </a:pr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Oval 34"/>
          <p:cNvSpPr>
            <a:spLocks noChangeArrowheads="1"/>
          </p:cNvSpPr>
          <p:nvPr/>
        </p:nvSpPr>
        <p:spPr bwMode="auto">
          <a:xfrm>
            <a:off x="9983787" y="1054100"/>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Oval 35"/>
          <p:cNvSpPr>
            <a:spLocks noChangeArrowheads="1"/>
          </p:cNvSpPr>
          <p:nvPr/>
        </p:nvSpPr>
        <p:spPr bwMode="auto">
          <a:xfrm>
            <a:off x="8143875" y="6937124"/>
            <a:ext cx="201613" cy="196850"/>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Oval 36"/>
          <p:cNvSpPr>
            <a:spLocks noChangeArrowheads="1"/>
          </p:cNvSpPr>
          <p:nvPr/>
        </p:nvSpPr>
        <p:spPr bwMode="auto">
          <a:xfrm>
            <a:off x="2252662" y="947738"/>
            <a:ext cx="98425" cy="98425"/>
          </a:xfrm>
          <a:prstGeom prst="ellipse">
            <a:avLst/>
          </a:pr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Oval 37"/>
          <p:cNvSpPr>
            <a:spLocks noChangeArrowheads="1"/>
          </p:cNvSpPr>
          <p:nvPr/>
        </p:nvSpPr>
        <p:spPr bwMode="auto">
          <a:xfrm>
            <a:off x="2809875"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Oval 38"/>
          <p:cNvSpPr>
            <a:spLocks noChangeArrowheads="1"/>
          </p:cNvSpPr>
          <p:nvPr/>
        </p:nvSpPr>
        <p:spPr bwMode="auto">
          <a:xfrm>
            <a:off x="230187" y="517525"/>
            <a:ext cx="314325"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Oval 39"/>
          <p:cNvSpPr>
            <a:spLocks noChangeArrowheads="1"/>
          </p:cNvSpPr>
          <p:nvPr/>
        </p:nvSpPr>
        <p:spPr bwMode="auto">
          <a:xfrm>
            <a:off x="9823450"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Oval 40"/>
          <p:cNvSpPr>
            <a:spLocks noChangeArrowheads="1"/>
          </p:cNvSpPr>
          <p:nvPr/>
        </p:nvSpPr>
        <p:spPr bwMode="auto">
          <a:xfrm>
            <a:off x="2125662" y="-114300"/>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Oval 41"/>
          <p:cNvSpPr>
            <a:spLocks noChangeArrowheads="1"/>
          </p:cNvSpPr>
          <p:nvPr/>
        </p:nvSpPr>
        <p:spPr bwMode="auto">
          <a:xfrm>
            <a:off x="1622425" y="2162175"/>
            <a:ext cx="147638" cy="147638"/>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Oval 42"/>
          <p:cNvSpPr>
            <a:spLocks noChangeArrowheads="1"/>
          </p:cNvSpPr>
          <p:nvPr/>
        </p:nvSpPr>
        <p:spPr bwMode="auto">
          <a:xfrm>
            <a:off x="8975725" y="4800349"/>
            <a:ext cx="147638" cy="147638"/>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Oval 43"/>
          <p:cNvSpPr>
            <a:spLocks noChangeArrowheads="1"/>
          </p:cNvSpPr>
          <p:nvPr/>
        </p:nvSpPr>
        <p:spPr bwMode="auto">
          <a:xfrm>
            <a:off x="2379662" y="6178299"/>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Oval 44"/>
          <p:cNvSpPr>
            <a:spLocks noChangeArrowheads="1"/>
          </p:cNvSpPr>
          <p:nvPr/>
        </p:nvSpPr>
        <p:spPr bwMode="auto">
          <a:xfrm>
            <a:off x="746125" y="6211636"/>
            <a:ext cx="147638" cy="147638"/>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8" name="矩形 47"/>
          <p:cNvSpPr/>
          <p:nvPr/>
        </p:nvSpPr>
        <p:spPr>
          <a:xfrm>
            <a:off x="330200" y="208883"/>
            <a:ext cx="11531600" cy="644023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 name="直接连接符 3"/>
          <p:cNvCxnSpPr/>
          <p:nvPr/>
        </p:nvCxnSpPr>
        <p:spPr>
          <a:xfrm>
            <a:off x="5879760" y="1114200"/>
            <a:ext cx="43248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451900" y="1756337"/>
            <a:ext cx="2576512" cy="3846927"/>
          </a:xfrm>
          <a:prstGeom prst="rect">
            <a:avLst/>
          </a:prstGeom>
          <a:solidFill>
            <a:srgbClr val="F86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p:cNvSpPr/>
          <p:nvPr/>
        </p:nvSpPr>
        <p:spPr>
          <a:xfrm>
            <a:off x="6375400" y="1756410"/>
            <a:ext cx="5090160" cy="3846830"/>
          </a:xfrm>
          <a:prstGeom prst="rect">
            <a:avLst/>
          </a:prstGeom>
          <a:solidFill>
            <a:srgbClr val="04B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p:cNvSpPr/>
          <p:nvPr/>
        </p:nvSpPr>
        <p:spPr>
          <a:xfrm>
            <a:off x="4100394" y="2012156"/>
            <a:ext cx="1279525" cy="12795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Freeform 10"/>
          <p:cNvSpPr>
            <a:spLocks noEditPoints="1"/>
          </p:cNvSpPr>
          <p:nvPr/>
        </p:nvSpPr>
        <p:spPr bwMode="auto">
          <a:xfrm>
            <a:off x="4546376" y="2432199"/>
            <a:ext cx="387560" cy="439439"/>
          </a:xfrm>
          <a:custGeom>
            <a:avLst/>
            <a:gdLst>
              <a:gd name="T0" fmla="*/ 35 w 161"/>
              <a:gd name="T1" fmla="*/ 136 h 183"/>
              <a:gd name="T2" fmla="*/ 122 w 161"/>
              <a:gd name="T3" fmla="*/ 132 h 183"/>
              <a:gd name="T4" fmla="*/ 122 w 161"/>
              <a:gd name="T5" fmla="*/ 140 h 183"/>
              <a:gd name="T6" fmla="*/ 19 w 161"/>
              <a:gd name="T7" fmla="*/ 0 h 183"/>
              <a:gd name="T8" fmla="*/ 103 w 161"/>
              <a:gd name="T9" fmla="*/ 0 h 183"/>
              <a:gd name="T10" fmla="*/ 159 w 161"/>
              <a:gd name="T11" fmla="*/ 53 h 183"/>
              <a:gd name="T12" fmla="*/ 161 w 161"/>
              <a:gd name="T13" fmla="*/ 58 h 183"/>
              <a:gd name="T14" fmla="*/ 155 w 161"/>
              <a:gd name="T15" fmla="*/ 178 h 183"/>
              <a:gd name="T16" fmla="*/ 155 w 161"/>
              <a:gd name="T17" fmla="*/ 178 h 183"/>
              <a:gd name="T18" fmla="*/ 19 w 161"/>
              <a:gd name="T19" fmla="*/ 183 h 183"/>
              <a:gd name="T20" fmla="*/ 0 w 161"/>
              <a:gd name="T21" fmla="*/ 164 h 183"/>
              <a:gd name="T22" fmla="*/ 6 w 161"/>
              <a:gd name="T23" fmla="*/ 5 h 183"/>
              <a:gd name="T24" fmla="*/ 99 w 161"/>
              <a:gd name="T25" fmla="*/ 14 h 183"/>
              <a:gd name="T26" fmla="*/ 19 w 161"/>
              <a:gd name="T27" fmla="*/ 14 h 183"/>
              <a:gd name="T28" fmla="*/ 14 w 161"/>
              <a:gd name="T29" fmla="*/ 19 h 183"/>
              <a:gd name="T30" fmla="*/ 16 w 161"/>
              <a:gd name="T31" fmla="*/ 168 h 183"/>
              <a:gd name="T32" fmla="*/ 19 w 161"/>
              <a:gd name="T33" fmla="*/ 169 h 183"/>
              <a:gd name="T34" fmla="*/ 145 w 161"/>
              <a:gd name="T35" fmla="*/ 168 h 183"/>
              <a:gd name="T36" fmla="*/ 147 w 161"/>
              <a:gd name="T37" fmla="*/ 164 h 183"/>
              <a:gd name="T38" fmla="*/ 115 w 161"/>
              <a:gd name="T39" fmla="*/ 62 h 183"/>
              <a:gd name="T40" fmla="*/ 103 w 161"/>
              <a:gd name="T41" fmla="*/ 57 h 183"/>
              <a:gd name="T42" fmla="*/ 99 w 161"/>
              <a:gd name="T43" fmla="*/ 14 h 183"/>
              <a:gd name="T44" fmla="*/ 140 w 161"/>
              <a:gd name="T45" fmla="*/ 54 h 183"/>
              <a:gd name="T46" fmla="*/ 107 w 161"/>
              <a:gd name="T47" fmla="*/ 46 h 183"/>
              <a:gd name="T48" fmla="*/ 109 w 161"/>
              <a:gd name="T49" fmla="*/ 52 h 183"/>
              <a:gd name="T50" fmla="*/ 140 w 161"/>
              <a:gd name="T51" fmla="*/ 54 h 183"/>
              <a:gd name="T52" fmla="*/ 40 w 161"/>
              <a:gd name="T53" fmla="*/ 81 h 183"/>
              <a:gd name="T54" fmla="*/ 40 w 161"/>
              <a:gd name="T55" fmla="*/ 72 h 183"/>
              <a:gd name="T56" fmla="*/ 126 w 161"/>
              <a:gd name="T57" fmla="*/ 77 h 183"/>
              <a:gd name="T58" fmla="*/ 40 w 161"/>
              <a:gd name="T59" fmla="*/ 81 h 183"/>
              <a:gd name="T60" fmla="*/ 40 w 161"/>
              <a:gd name="T61" fmla="*/ 110 h 183"/>
              <a:gd name="T62" fmla="*/ 40 w 161"/>
              <a:gd name="T63" fmla="*/ 102 h 183"/>
              <a:gd name="T64" fmla="*/ 126 w 161"/>
              <a:gd name="T65" fmla="*/ 106 h 183"/>
              <a:gd name="T66" fmla="*/ 40 w 161"/>
              <a:gd name="T67" fmla="*/ 1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183">
                <a:moveTo>
                  <a:pt x="40" y="140"/>
                </a:moveTo>
                <a:cubicBezTo>
                  <a:pt x="37" y="140"/>
                  <a:pt x="35" y="138"/>
                  <a:pt x="35" y="136"/>
                </a:cubicBezTo>
                <a:cubicBezTo>
                  <a:pt x="35" y="134"/>
                  <a:pt x="37" y="132"/>
                  <a:pt x="40" y="132"/>
                </a:cubicBezTo>
                <a:cubicBezTo>
                  <a:pt x="122" y="132"/>
                  <a:pt x="122" y="132"/>
                  <a:pt x="122" y="132"/>
                </a:cubicBezTo>
                <a:cubicBezTo>
                  <a:pt x="124" y="132"/>
                  <a:pt x="126" y="134"/>
                  <a:pt x="126" y="136"/>
                </a:cubicBezTo>
                <a:cubicBezTo>
                  <a:pt x="126" y="138"/>
                  <a:pt x="124" y="140"/>
                  <a:pt x="122" y="140"/>
                </a:cubicBezTo>
                <a:cubicBezTo>
                  <a:pt x="40" y="140"/>
                  <a:pt x="40" y="140"/>
                  <a:pt x="40" y="140"/>
                </a:cubicBezTo>
                <a:close/>
                <a:moveTo>
                  <a:pt x="19" y="0"/>
                </a:moveTo>
                <a:cubicBezTo>
                  <a:pt x="19" y="0"/>
                  <a:pt x="19" y="0"/>
                  <a:pt x="19" y="0"/>
                </a:cubicBezTo>
                <a:cubicBezTo>
                  <a:pt x="103" y="0"/>
                  <a:pt x="103" y="0"/>
                  <a:pt x="103" y="0"/>
                </a:cubicBezTo>
                <a:cubicBezTo>
                  <a:pt x="105" y="0"/>
                  <a:pt x="107" y="1"/>
                  <a:pt x="108" y="2"/>
                </a:cubicBezTo>
                <a:cubicBezTo>
                  <a:pt x="159" y="53"/>
                  <a:pt x="159" y="53"/>
                  <a:pt x="159" y="53"/>
                </a:cubicBezTo>
                <a:cubicBezTo>
                  <a:pt x="160" y="54"/>
                  <a:pt x="161" y="56"/>
                  <a:pt x="161" y="58"/>
                </a:cubicBezTo>
                <a:cubicBezTo>
                  <a:pt x="161" y="58"/>
                  <a:pt x="161" y="58"/>
                  <a:pt x="161" y="58"/>
                </a:cubicBezTo>
                <a:cubicBezTo>
                  <a:pt x="161" y="164"/>
                  <a:pt x="161" y="164"/>
                  <a:pt x="161" y="164"/>
                </a:cubicBezTo>
                <a:cubicBezTo>
                  <a:pt x="161" y="170"/>
                  <a:pt x="159" y="174"/>
                  <a:pt x="155" y="178"/>
                </a:cubicBezTo>
                <a:cubicBezTo>
                  <a:pt x="155" y="178"/>
                  <a:pt x="155" y="178"/>
                  <a:pt x="155" y="178"/>
                </a:cubicBezTo>
                <a:cubicBezTo>
                  <a:pt x="155" y="178"/>
                  <a:pt x="155" y="178"/>
                  <a:pt x="155" y="178"/>
                </a:cubicBezTo>
                <a:cubicBezTo>
                  <a:pt x="152" y="181"/>
                  <a:pt x="147" y="183"/>
                  <a:pt x="142" y="183"/>
                </a:cubicBezTo>
                <a:cubicBezTo>
                  <a:pt x="19" y="183"/>
                  <a:pt x="19" y="183"/>
                  <a:pt x="19" y="183"/>
                </a:cubicBezTo>
                <a:cubicBezTo>
                  <a:pt x="14" y="183"/>
                  <a:pt x="9" y="181"/>
                  <a:pt x="6" y="178"/>
                </a:cubicBezTo>
                <a:cubicBezTo>
                  <a:pt x="3" y="174"/>
                  <a:pt x="0" y="170"/>
                  <a:pt x="0" y="164"/>
                </a:cubicBezTo>
                <a:cubicBezTo>
                  <a:pt x="0" y="19"/>
                  <a:pt x="0" y="19"/>
                  <a:pt x="0" y="19"/>
                </a:cubicBezTo>
                <a:cubicBezTo>
                  <a:pt x="0" y="14"/>
                  <a:pt x="3" y="9"/>
                  <a:pt x="6" y="5"/>
                </a:cubicBezTo>
                <a:cubicBezTo>
                  <a:pt x="9" y="2"/>
                  <a:pt x="14" y="0"/>
                  <a:pt x="19" y="0"/>
                </a:cubicBezTo>
                <a:close/>
                <a:moveTo>
                  <a:pt x="99" y="14"/>
                </a:moveTo>
                <a:cubicBezTo>
                  <a:pt x="99" y="14"/>
                  <a:pt x="99" y="14"/>
                  <a:pt x="99" y="14"/>
                </a:cubicBezTo>
                <a:cubicBezTo>
                  <a:pt x="19" y="14"/>
                  <a:pt x="19" y="14"/>
                  <a:pt x="19" y="14"/>
                </a:cubicBezTo>
                <a:cubicBezTo>
                  <a:pt x="18" y="14"/>
                  <a:pt x="17" y="15"/>
                  <a:pt x="16" y="15"/>
                </a:cubicBezTo>
                <a:cubicBezTo>
                  <a:pt x="15" y="16"/>
                  <a:pt x="14" y="18"/>
                  <a:pt x="14" y="19"/>
                </a:cubicBezTo>
                <a:cubicBezTo>
                  <a:pt x="14" y="164"/>
                  <a:pt x="14" y="164"/>
                  <a:pt x="14" y="164"/>
                </a:cubicBezTo>
                <a:cubicBezTo>
                  <a:pt x="14" y="166"/>
                  <a:pt x="15" y="167"/>
                  <a:pt x="16" y="168"/>
                </a:cubicBezTo>
                <a:cubicBezTo>
                  <a:pt x="16" y="168"/>
                  <a:pt x="16" y="168"/>
                  <a:pt x="16" y="168"/>
                </a:cubicBezTo>
                <a:cubicBezTo>
                  <a:pt x="17" y="169"/>
                  <a:pt x="18" y="169"/>
                  <a:pt x="19" y="169"/>
                </a:cubicBezTo>
                <a:cubicBezTo>
                  <a:pt x="142" y="169"/>
                  <a:pt x="142" y="169"/>
                  <a:pt x="142" y="169"/>
                </a:cubicBezTo>
                <a:cubicBezTo>
                  <a:pt x="143" y="169"/>
                  <a:pt x="145" y="169"/>
                  <a:pt x="145" y="168"/>
                </a:cubicBezTo>
                <a:cubicBezTo>
                  <a:pt x="145" y="168"/>
                  <a:pt x="145" y="168"/>
                  <a:pt x="145" y="168"/>
                </a:cubicBezTo>
                <a:cubicBezTo>
                  <a:pt x="146" y="167"/>
                  <a:pt x="147" y="166"/>
                  <a:pt x="147" y="164"/>
                </a:cubicBezTo>
                <a:cubicBezTo>
                  <a:pt x="147" y="62"/>
                  <a:pt x="147" y="62"/>
                  <a:pt x="147" y="62"/>
                </a:cubicBezTo>
                <a:cubicBezTo>
                  <a:pt x="115" y="62"/>
                  <a:pt x="115" y="62"/>
                  <a:pt x="115" y="62"/>
                </a:cubicBezTo>
                <a:cubicBezTo>
                  <a:pt x="110" y="62"/>
                  <a:pt x="106" y="60"/>
                  <a:pt x="103" y="57"/>
                </a:cubicBezTo>
                <a:cubicBezTo>
                  <a:pt x="103" y="57"/>
                  <a:pt x="103" y="57"/>
                  <a:pt x="103" y="57"/>
                </a:cubicBezTo>
                <a:cubicBezTo>
                  <a:pt x="100" y="54"/>
                  <a:pt x="99" y="50"/>
                  <a:pt x="99" y="46"/>
                </a:cubicBezTo>
                <a:cubicBezTo>
                  <a:pt x="99" y="14"/>
                  <a:pt x="99" y="14"/>
                  <a:pt x="99" y="14"/>
                </a:cubicBezTo>
                <a:close/>
                <a:moveTo>
                  <a:pt x="140" y="54"/>
                </a:moveTo>
                <a:cubicBezTo>
                  <a:pt x="140" y="54"/>
                  <a:pt x="140" y="54"/>
                  <a:pt x="140" y="54"/>
                </a:cubicBezTo>
                <a:cubicBezTo>
                  <a:pt x="107" y="21"/>
                  <a:pt x="107" y="21"/>
                  <a:pt x="107" y="21"/>
                </a:cubicBezTo>
                <a:cubicBezTo>
                  <a:pt x="107" y="46"/>
                  <a:pt x="107" y="46"/>
                  <a:pt x="107" y="46"/>
                </a:cubicBezTo>
                <a:cubicBezTo>
                  <a:pt x="107" y="48"/>
                  <a:pt x="108" y="50"/>
                  <a:pt x="109" y="51"/>
                </a:cubicBezTo>
                <a:cubicBezTo>
                  <a:pt x="109" y="52"/>
                  <a:pt x="109" y="52"/>
                  <a:pt x="109" y="52"/>
                </a:cubicBezTo>
                <a:cubicBezTo>
                  <a:pt x="111" y="53"/>
                  <a:pt x="113" y="54"/>
                  <a:pt x="115" y="54"/>
                </a:cubicBezTo>
                <a:cubicBezTo>
                  <a:pt x="140" y="54"/>
                  <a:pt x="140" y="54"/>
                  <a:pt x="140" y="54"/>
                </a:cubicBezTo>
                <a:close/>
                <a:moveTo>
                  <a:pt x="40" y="81"/>
                </a:moveTo>
                <a:cubicBezTo>
                  <a:pt x="40" y="81"/>
                  <a:pt x="40" y="81"/>
                  <a:pt x="40" y="81"/>
                </a:cubicBezTo>
                <a:cubicBezTo>
                  <a:pt x="37" y="81"/>
                  <a:pt x="35" y="79"/>
                  <a:pt x="35" y="77"/>
                </a:cubicBezTo>
                <a:cubicBezTo>
                  <a:pt x="35" y="74"/>
                  <a:pt x="37" y="72"/>
                  <a:pt x="40" y="72"/>
                </a:cubicBezTo>
                <a:cubicBezTo>
                  <a:pt x="122" y="72"/>
                  <a:pt x="122" y="72"/>
                  <a:pt x="122" y="72"/>
                </a:cubicBezTo>
                <a:cubicBezTo>
                  <a:pt x="124" y="72"/>
                  <a:pt x="126" y="74"/>
                  <a:pt x="126" y="77"/>
                </a:cubicBezTo>
                <a:cubicBezTo>
                  <a:pt x="126" y="79"/>
                  <a:pt x="124" y="81"/>
                  <a:pt x="122" y="81"/>
                </a:cubicBezTo>
                <a:cubicBezTo>
                  <a:pt x="40" y="81"/>
                  <a:pt x="40" y="81"/>
                  <a:pt x="40" y="81"/>
                </a:cubicBezTo>
                <a:close/>
                <a:moveTo>
                  <a:pt x="40" y="110"/>
                </a:moveTo>
                <a:cubicBezTo>
                  <a:pt x="40" y="110"/>
                  <a:pt x="40" y="110"/>
                  <a:pt x="40" y="110"/>
                </a:cubicBezTo>
                <a:cubicBezTo>
                  <a:pt x="37" y="110"/>
                  <a:pt x="35" y="109"/>
                  <a:pt x="35" y="106"/>
                </a:cubicBezTo>
                <a:cubicBezTo>
                  <a:pt x="35" y="104"/>
                  <a:pt x="37" y="102"/>
                  <a:pt x="40" y="102"/>
                </a:cubicBezTo>
                <a:cubicBezTo>
                  <a:pt x="122" y="102"/>
                  <a:pt x="122" y="102"/>
                  <a:pt x="122" y="102"/>
                </a:cubicBezTo>
                <a:cubicBezTo>
                  <a:pt x="124" y="102"/>
                  <a:pt x="126" y="104"/>
                  <a:pt x="126" y="106"/>
                </a:cubicBezTo>
                <a:cubicBezTo>
                  <a:pt x="126" y="109"/>
                  <a:pt x="124" y="110"/>
                  <a:pt x="122" y="110"/>
                </a:cubicBezTo>
                <a:cubicBezTo>
                  <a:pt x="40" y="110"/>
                  <a:pt x="40" y="110"/>
                  <a:pt x="40" y="110"/>
                </a:cubicBezTo>
                <a:close/>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5" name="椭圆 54"/>
          <p:cNvSpPr/>
          <p:nvPr/>
        </p:nvSpPr>
        <p:spPr>
          <a:xfrm>
            <a:off x="9486213" y="2012156"/>
            <a:ext cx="1279525" cy="12795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Freeform 97"/>
          <p:cNvSpPr>
            <a:spLocks noEditPoints="1"/>
          </p:cNvSpPr>
          <p:nvPr/>
        </p:nvSpPr>
        <p:spPr bwMode="auto">
          <a:xfrm>
            <a:off x="9906256" y="2432199"/>
            <a:ext cx="439439" cy="439439"/>
          </a:xfrm>
          <a:custGeom>
            <a:avLst/>
            <a:gdLst>
              <a:gd name="T0" fmla="*/ 91 w 183"/>
              <a:gd name="T1" fmla="*/ 0 h 183"/>
              <a:gd name="T2" fmla="*/ 156 w 183"/>
              <a:gd name="T3" fmla="*/ 27 h 183"/>
              <a:gd name="T4" fmla="*/ 183 w 183"/>
              <a:gd name="T5" fmla="*/ 91 h 183"/>
              <a:gd name="T6" fmla="*/ 156 w 183"/>
              <a:gd name="T7" fmla="*/ 156 h 183"/>
              <a:gd name="T8" fmla="*/ 91 w 183"/>
              <a:gd name="T9" fmla="*/ 183 h 183"/>
              <a:gd name="T10" fmla="*/ 27 w 183"/>
              <a:gd name="T11" fmla="*/ 156 h 183"/>
              <a:gd name="T12" fmla="*/ 0 w 183"/>
              <a:gd name="T13" fmla="*/ 91 h 183"/>
              <a:gd name="T14" fmla="*/ 27 w 183"/>
              <a:gd name="T15" fmla="*/ 27 h 183"/>
              <a:gd name="T16" fmla="*/ 91 w 183"/>
              <a:gd name="T17" fmla="*/ 0 h 183"/>
              <a:gd name="T18" fmla="*/ 84 w 183"/>
              <a:gd name="T19" fmla="*/ 29 h 183"/>
              <a:gd name="T20" fmla="*/ 84 w 183"/>
              <a:gd name="T21" fmla="*/ 29 h 183"/>
              <a:gd name="T22" fmla="*/ 91 w 183"/>
              <a:gd name="T23" fmla="*/ 22 h 183"/>
              <a:gd name="T24" fmla="*/ 98 w 183"/>
              <a:gd name="T25" fmla="*/ 29 h 183"/>
              <a:gd name="T26" fmla="*/ 98 w 183"/>
              <a:gd name="T27" fmla="*/ 84 h 183"/>
              <a:gd name="T28" fmla="*/ 145 w 183"/>
              <a:gd name="T29" fmla="*/ 84 h 183"/>
              <a:gd name="T30" fmla="*/ 152 w 183"/>
              <a:gd name="T31" fmla="*/ 91 h 183"/>
              <a:gd name="T32" fmla="*/ 145 w 183"/>
              <a:gd name="T33" fmla="*/ 98 h 183"/>
              <a:gd name="T34" fmla="*/ 92 w 183"/>
              <a:gd name="T35" fmla="*/ 98 h 183"/>
              <a:gd name="T36" fmla="*/ 91 w 183"/>
              <a:gd name="T37" fmla="*/ 98 h 183"/>
              <a:gd name="T38" fmla="*/ 84 w 183"/>
              <a:gd name="T39" fmla="*/ 91 h 183"/>
              <a:gd name="T40" fmla="*/ 84 w 183"/>
              <a:gd name="T41" fmla="*/ 29 h 183"/>
              <a:gd name="T42" fmla="*/ 146 w 183"/>
              <a:gd name="T43" fmla="*/ 37 h 183"/>
              <a:gd name="T44" fmla="*/ 146 w 183"/>
              <a:gd name="T45" fmla="*/ 37 h 183"/>
              <a:gd name="T46" fmla="*/ 91 w 183"/>
              <a:gd name="T47" fmla="*/ 14 h 183"/>
              <a:gd name="T48" fmla="*/ 36 w 183"/>
              <a:gd name="T49" fmla="*/ 37 h 183"/>
              <a:gd name="T50" fmla="*/ 14 w 183"/>
              <a:gd name="T51" fmla="*/ 91 h 183"/>
              <a:gd name="T52" fmla="*/ 36 w 183"/>
              <a:gd name="T53" fmla="*/ 146 h 183"/>
              <a:gd name="T54" fmla="*/ 91 w 183"/>
              <a:gd name="T55" fmla="*/ 169 h 183"/>
              <a:gd name="T56" fmla="*/ 146 w 183"/>
              <a:gd name="T57" fmla="*/ 146 h 183"/>
              <a:gd name="T58" fmla="*/ 169 w 183"/>
              <a:gd name="T59" fmla="*/ 91 h 183"/>
              <a:gd name="T60" fmla="*/ 146 w 183"/>
              <a:gd name="T61" fmla="*/ 3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 h="183">
                <a:moveTo>
                  <a:pt x="91" y="0"/>
                </a:moveTo>
                <a:cubicBezTo>
                  <a:pt x="117" y="0"/>
                  <a:pt x="140" y="10"/>
                  <a:pt x="156" y="27"/>
                </a:cubicBezTo>
                <a:cubicBezTo>
                  <a:pt x="173" y="43"/>
                  <a:pt x="183" y="66"/>
                  <a:pt x="183" y="91"/>
                </a:cubicBezTo>
                <a:cubicBezTo>
                  <a:pt x="183" y="117"/>
                  <a:pt x="173" y="140"/>
                  <a:pt x="156" y="156"/>
                </a:cubicBezTo>
                <a:cubicBezTo>
                  <a:pt x="140" y="173"/>
                  <a:pt x="117" y="183"/>
                  <a:pt x="91" y="183"/>
                </a:cubicBezTo>
                <a:cubicBezTo>
                  <a:pt x="66" y="183"/>
                  <a:pt x="43" y="173"/>
                  <a:pt x="27" y="156"/>
                </a:cubicBezTo>
                <a:cubicBezTo>
                  <a:pt x="10" y="140"/>
                  <a:pt x="0" y="117"/>
                  <a:pt x="0" y="91"/>
                </a:cubicBezTo>
                <a:cubicBezTo>
                  <a:pt x="0" y="66"/>
                  <a:pt x="10" y="43"/>
                  <a:pt x="27" y="27"/>
                </a:cubicBezTo>
                <a:cubicBezTo>
                  <a:pt x="43" y="10"/>
                  <a:pt x="66" y="0"/>
                  <a:pt x="91" y="0"/>
                </a:cubicBezTo>
                <a:close/>
                <a:moveTo>
                  <a:pt x="84" y="29"/>
                </a:moveTo>
                <a:cubicBezTo>
                  <a:pt x="84" y="29"/>
                  <a:pt x="84" y="29"/>
                  <a:pt x="84" y="29"/>
                </a:cubicBezTo>
                <a:cubicBezTo>
                  <a:pt x="84" y="25"/>
                  <a:pt x="88" y="22"/>
                  <a:pt x="91" y="22"/>
                </a:cubicBezTo>
                <a:cubicBezTo>
                  <a:pt x="95" y="22"/>
                  <a:pt x="98" y="25"/>
                  <a:pt x="98" y="29"/>
                </a:cubicBezTo>
                <a:cubicBezTo>
                  <a:pt x="98" y="84"/>
                  <a:pt x="98" y="84"/>
                  <a:pt x="98" y="84"/>
                </a:cubicBezTo>
                <a:cubicBezTo>
                  <a:pt x="145" y="84"/>
                  <a:pt x="145" y="84"/>
                  <a:pt x="145" y="84"/>
                </a:cubicBezTo>
                <a:cubicBezTo>
                  <a:pt x="149" y="84"/>
                  <a:pt x="152" y="88"/>
                  <a:pt x="152" y="91"/>
                </a:cubicBezTo>
                <a:cubicBezTo>
                  <a:pt x="152" y="95"/>
                  <a:pt x="149" y="98"/>
                  <a:pt x="145" y="98"/>
                </a:cubicBezTo>
                <a:cubicBezTo>
                  <a:pt x="92" y="98"/>
                  <a:pt x="92" y="98"/>
                  <a:pt x="92" y="98"/>
                </a:cubicBezTo>
                <a:cubicBezTo>
                  <a:pt x="91" y="98"/>
                  <a:pt x="91" y="98"/>
                  <a:pt x="91" y="98"/>
                </a:cubicBezTo>
                <a:cubicBezTo>
                  <a:pt x="88" y="98"/>
                  <a:pt x="84" y="95"/>
                  <a:pt x="84" y="91"/>
                </a:cubicBezTo>
                <a:cubicBezTo>
                  <a:pt x="84" y="29"/>
                  <a:pt x="84" y="29"/>
                  <a:pt x="84" y="29"/>
                </a:cubicBezTo>
                <a:close/>
                <a:moveTo>
                  <a:pt x="146" y="37"/>
                </a:moveTo>
                <a:cubicBezTo>
                  <a:pt x="146" y="37"/>
                  <a:pt x="146" y="37"/>
                  <a:pt x="146" y="37"/>
                </a:cubicBezTo>
                <a:cubicBezTo>
                  <a:pt x="132" y="23"/>
                  <a:pt x="113" y="14"/>
                  <a:pt x="91" y="14"/>
                </a:cubicBezTo>
                <a:cubicBezTo>
                  <a:pt x="70" y="14"/>
                  <a:pt x="51" y="23"/>
                  <a:pt x="36" y="37"/>
                </a:cubicBezTo>
                <a:cubicBezTo>
                  <a:pt x="22" y="51"/>
                  <a:pt x="14" y="70"/>
                  <a:pt x="14" y="91"/>
                </a:cubicBezTo>
                <a:cubicBezTo>
                  <a:pt x="14" y="113"/>
                  <a:pt x="22" y="132"/>
                  <a:pt x="36" y="146"/>
                </a:cubicBezTo>
                <a:cubicBezTo>
                  <a:pt x="51" y="160"/>
                  <a:pt x="70" y="169"/>
                  <a:pt x="91" y="169"/>
                </a:cubicBezTo>
                <a:cubicBezTo>
                  <a:pt x="113" y="169"/>
                  <a:pt x="132" y="160"/>
                  <a:pt x="146" y="146"/>
                </a:cubicBezTo>
                <a:cubicBezTo>
                  <a:pt x="160" y="132"/>
                  <a:pt x="169" y="113"/>
                  <a:pt x="169" y="91"/>
                </a:cubicBezTo>
                <a:cubicBezTo>
                  <a:pt x="169" y="70"/>
                  <a:pt x="160" y="51"/>
                  <a:pt x="146" y="37"/>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8" name="矩形 67"/>
          <p:cNvSpPr/>
          <p:nvPr/>
        </p:nvSpPr>
        <p:spPr>
          <a:xfrm>
            <a:off x="1622425" y="429260"/>
            <a:ext cx="8101965" cy="1076325"/>
          </a:xfrm>
          <a:prstGeom prst="rect">
            <a:avLst/>
          </a:prstGeom>
        </p:spPr>
        <p:txBody>
          <a:bodyPr wrap="square">
            <a:spAutoFit/>
          </a:bodyPr>
          <a:lstStyle/>
          <a:p>
            <a:pPr algn="ctr"/>
            <a:r>
              <a:rPr lang="en-US" altLang="zh-CN" sz="3200" b="1" i="1" dirty="0">
                <a:solidFill>
                  <a:srgbClr val="C769D8"/>
                </a:solidFill>
                <a:latin typeface="Arial Bold Italic" panose="020B0604020202020204" charset="0"/>
                <a:cs typeface="Arial Bold Italic" panose="020B0604020202020204" charset="0"/>
                <a:sym typeface="+mn-lt"/>
              </a:rPr>
              <a:t>Үш жастағы балаларда жаңадан пайда болатын дағдарыстар</a:t>
            </a:r>
          </a:p>
        </p:txBody>
      </p:sp>
      <p:sp>
        <p:nvSpPr>
          <p:cNvPr id="69" name="矩形 68"/>
          <p:cNvSpPr/>
          <p:nvPr/>
        </p:nvSpPr>
        <p:spPr>
          <a:xfrm>
            <a:off x="3561785" y="3565467"/>
            <a:ext cx="2425003" cy="1630045"/>
          </a:xfrm>
          <a:prstGeom prst="rect">
            <a:avLst/>
          </a:prstGeom>
        </p:spPr>
        <p:txBody>
          <a:bodyPr wrap="square">
            <a:spAutoFit/>
          </a:bodyPr>
          <a:lstStyle/>
          <a:p>
            <a:pPr algn="ctr"/>
            <a:r>
              <a:rPr lang="en-US" altLang="zh-CN" sz="2000" dirty="0">
                <a:solidFill>
                  <a:schemeClr val="bg1"/>
                </a:solidFill>
                <a:cs typeface="+mn-ea"/>
                <a:sym typeface="+mn-lt"/>
              </a:rPr>
              <a:t>Л.С.Выготский,  Э.Келлер 3 жас дағдарысының 7 сипаттамасын суреттейді.</a:t>
            </a:r>
            <a:endParaRPr lang="zh-CN" altLang="en-US" sz="2000" dirty="0">
              <a:solidFill>
                <a:schemeClr val="bg1"/>
              </a:solidFill>
              <a:cs typeface="+mn-ea"/>
              <a:sym typeface="+mn-lt"/>
            </a:endParaRPr>
          </a:p>
        </p:txBody>
      </p:sp>
      <p:sp>
        <p:nvSpPr>
          <p:cNvPr id="70" name="矩形 69"/>
          <p:cNvSpPr/>
          <p:nvPr/>
        </p:nvSpPr>
        <p:spPr>
          <a:xfrm>
            <a:off x="6375400" y="3292475"/>
            <a:ext cx="4999355" cy="2306955"/>
          </a:xfrm>
          <a:prstGeom prst="rect">
            <a:avLst/>
          </a:prstGeom>
        </p:spPr>
        <p:txBody>
          <a:bodyPr wrap="square">
            <a:spAutoFit/>
          </a:bodyPr>
          <a:lstStyle/>
          <a:p>
            <a:pPr algn="ctr"/>
            <a:r>
              <a:rPr lang="en-US" altLang="zh-CN" dirty="0">
                <a:solidFill>
                  <a:schemeClr val="bg1"/>
                </a:solidFill>
                <a:cs typeface="+mn-ea"/>
                <a:sym typeface="+mn-lt"/>
              </a:rPr>
              <a:t>1.Негативизм- бала ересектер қойған талаптарға жағымсыз реакция көрсетеді. Негативизм таңдамалы да болуы мүмкін, ол отбасы мүшесінің біреуінің тілін ғана алмайды немесе бір ғана тәрбиешіні тыңдамайды, ал басқаларымен қалыпты қатынаста болады. Әрекеттің басты мотиві- барлығын керісінше жасау.</a:t>
            </a:r>
          </a:p>
        </p:txBody>
      </p:sp>
      <p:sp>
        <p:nvSpPr>
          <p:cNvPr id="2" name="矩形 5"/>
          <p:cNvSpPr/>
          <p:nvPr/>
        </p:nvSpPr>
        <p:spPr>
          <a:xfrm>
            <a:off x="746165" y="1756337"/>
            <a:ext cx="2576512" cy="3846927"/>
          </a:xfrm>
          <a:prstGeom prst="rect">
            <a:avLst/>
          </a:prstGeom>
          <a:solidFill>
            <a:srgbClr val="F86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53"/>
          <p:cNvSpPr/>
          <p:nvPr/>
        </p:nvSpPr>
        <p:spPr>
          <a:xfrm>
            <a:off x="1395294" y="2084546"/>
            <a:ext cx="1279525" cy="12795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Freeform 10"/>
          <p:cNvSpPr>
            <a:spLocks noEditPoints="1"/>
          </p:cNvSpPr>
          <p:nvPr/>
        </p:nvSpPr>
        <p:spPr bwMode="auto">
          <a:xfrm>
            <a:off x="1840641" y="2432834"/>
            <a:ext cx="387560" cy="439439"/>
          </a:xfrm>
          <a:custGeom>
            <a:avLst/>
            <a:gdLst>
              <a:gd name="T0" fmla="*/ 35 w 161"/>
              <a:gd name="T1" fmla="*/ 136 h 183"/>
              <a:gd name="T2" fmla="*/ 122 w 161"/>
              <a:gd name="T3" fmla="*/ 132 h 183"/>
              <a:gd name="T4" fmla="*/ 122 w 161"/>
              <a:gd name="T5" fmla="*/ 140 h 183"/>
              <a:gd name="T6" fmla="*/ 19 w 161"/>
              <a:gd name="T7" fmla="*/ 0 h 183"/>
              <a:gd name="T8" fmla="*/ 103 w 161"/>
              <a:gd name="T9" fmla="*/ 0 h 183"/>
              <a:gd name="T10" fmla="*/ 159 w 161"/>
              <a:gd name="T11" fmla="*/ 53 h 183"/>
              <a:gd name="T12" fmla="*/ 161 w 161"/>
              <a:gd name="T13" fmla="*/ 58 h 183"/>
              <a:gd name="T14" fmla="*/ 155 w 161"/>
              <a:gd name="T15" fmla="*/ 178 h 183"/>
              <a:gd name="T16" fmla="*/ 155 w 161"/>
              <a:gd name="T17" fmla="*/ 178 h 183"/>
              <a:gd name="T18" fmla="*/ 19 w 161"/>
              <a:gd name="T19" fmla="*/ 183 h 183"/>
              <a:gd name="T20" fmla="*/ 0 w 161"/>
              <a:gd name="T21" fmla="*/ 164 h 183"/>
              <a:gd name="T22" fmla="*/ 6 w 161"/>
              <a:gd name="T23" fmla="*/ 5 h 183"/>
              <a:gd name="T24" fmla="*/ 99 w 161"/>
              <a:gd name="T25" fmla="*/ 14 h 183"/>
              <a:gd name="T26" fmla="*/ 19 w 161"/>
              <a:gd name="T27" fmla="*/ 14 h 183"/>
              <a:gd name="T28" fmla="*/ 14 w 161"/>
              <a:gd name="T29" fmla="*/ 19 h 183"/>
              <a:gd name="T30" fmla="*/ 16 w 161"/>
              <a:gd name="T31" fmla="*/ 168 h 183"/>
              <a:gd name="T32" fmla="*/ 19 w 161"/>
              <a:gd name="T33" fmla="*/ 169 h 183"/>
              <a:gd name="T34" fmla="*/ 145 w 161"/>
              <a:gd name="T35" fmla="*/ 168 h 183"/>
              <a:gd name="T36" fmla="*/ 147 w 161"/>
              <a:gd name="T37" fmla="*/ 164 h 183"/>
              <a:gd name="T38" fmla="*/ 115 w 161"/>
              <a:gd name="T39" fmla="*/ 62 h 183"/>
              <a:gd name="T40" fmla="*/ 103 w 161"/>
              <a:gd name="T41" fmla="*/ 57 h 183"/>
              <a:gd name="T42" fmla="*/ 99 w 161"/>
              <a:gd name="T43" fmla="*/ 14 h 183"/>
              <a:gd name="T44" fmla="*/ 140 w 161"/>
              <a:gd name="T45" fmla="*/ 54 h 183"/>
              <a:gd name="T46" fmla="*/ 107 w 161"/>
              <a:gd name="T47" fmla="*/ 46 h 183"/>
              <a:gd name="T48" fmla="*/ 109 w 161"/>
              <a:gd name="T49" fmla="*/ 52 h 183"/>
              <a:gd name="T50" fmla="*/ 140 w 161"/>
              <a:gd name="T51" fmla="*/ 54 h 183"/>
              <a:gd name="T52" fmla="*/ 40 w 161"/>
              <a:gd name="T53" fmla="*/ 81 h 183"/>
              <a:gd name="T54" fmla="*/ 40 w 161"/>
              <a:gd name="T55" fmla="*/ 72 h 183"/>
              <a:gd name="T56" fmla="*/ 126 w 161"/>
              <a:gd name="T57" fmla="*/ 77 h 183"/>
              <a:gd name="T58" fmla="*/ 40 w 161"/>
              <a:gd name="T59" fmla="*/ 81 h 183"/>
              <a:gd name="T60" fmla="*/ 40 w 161"/>
              <a:gd name="T61" fmla="*/ 110 h 183"/>
              <a:gd name="T62" fmla="*/ 40 w 161"/>
              <a:gd name="T63" fmla="*/ 102 h 183"/>
              <a:gd name="T64" fmla="*/ 126 w 161"/>
              <a:gd name="T65" fmla="*/ 106 h 183"/>
              <a:gd name="T66" fmla="*/ 40 w 161"/>
              <a:gd name="T67" fmla="*/ 1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183">
                <a:moveTo>
                  <a:pt x="40" y="140"/>
                </a:moveTo>
                <a:cubicBezTo>
                  <a:pt x="37" y="140"/>
                  <a:pt x="35" y="138"/>
                  <a:pt x="35" y="136"/>
                </a:cubicBezTo>
                <a:cubicBezTo>
                  <a:pt x="35" y="134"/>
                  <a:pt x="37" y="132"/>
                  <a:pt x="40" y="132"/>
                </a:cubicBezTo>
                <a:cubicBezTo>
                  <a:pt x="122" y="132"/>
                  <a:pt x="122" y="132"/>
                  <a:pt x="122" y="132"/>
                </a:cubicBezTo>
                <a:cubicBezTo>
                  <a:pt x="124" y="132"/>
                  <a:pt x="126" y="134"/>
                  <a:pt x="126" y="136"/>
                </a:cubicBezTo>
                <a:cubicBezTo>
                  <a:pt x="126" y="138"/>
                  <a:pt x="124" y="140"/>
                  <a:pt x="122" y="140"/>
                </a:cubicBezTo>
                <a:cubicBezTo>
                  <a:pt x="40" y="140"/>
                  <a:pt x="40" y="140"/>
                  <a:pt x="40" y="140"/>
                </a:cubicBezTo>
                <a:close/>
                <a:moveTo>
                  <a:pt x="19" y="0"/>
                </a:moveTo>
                <a:cubicBezTo>
                  <a:pt x="19" y="0"/>
                  <a:pt x="19" y="0"/>
                  <a:pt x="19" y="0"/>
                </a:cubicBezTo>
                <a:cubicBezTo>
                  <a:pt x="103" y="0"/>
                  <a:pt x="103" y="0"/>
                  <a:pt x="103" y="0"/>
                </a:cubicBezTo>
                <a:cubicBezTo>
                  <a:pt x="105" y="0"/>
                  <a:pt x="107" y="1"/>
                  <a:pt x="108" y="2"/>
                </a:cubicBezTo>
                <a:cubicBezTo>
                  <a:pt x="159" y="53"/>
                  <a:pt x="159" y="53"/>
                  <a:pt x="159" y="53"/>
                </a:cubicBezTo>
                <a:cubicBezTo>
                  <a:pt x="160" y="54"/>
                  <a:pt x="161" y="56"/>
                  <a:pt x="161" y="58"/>
                </a:cubicBezTo>
                <a:cubicBezTo>
                  <a:pt x="161" y="58"/>
                  <a:pt x="161" y="58"/>
                  <a:pt x="161" y="58"/>
                </a:cubicBezTo>
                <a:cubicBezTo>
                  <a:pt x="161" y="164"/>
                  <a:pt x="161" y="164"/>
                  <a:pt x="161" y="164"/>
                </a:cubicBezTo>
                <a:cubicBezTo>
                  <a:pt x="161" y="170"/>
                  <a:pt x="159" y="174"/>
                  <a:pt x="155" y="178"/>
                </a:cubicBezTo>
                <a:cubicBezTo>
                  <a:pt x="155" y="178"/>
                  <a:pt x="155" y="178"/>
                  <a:pt x="155" y="178"/>
                </a:cubicBezTo>
                <a:cubicBezTo>
                  <a:pt x="155" y="178"/>
                  <a:pt x="155" y="178"/>
                  <a:pt x="155" y="178"/>
                </a:cubicBezTo>
                <a:cubicBezTo>
                  <a:pt x="152" y="181"/>
                  <a:pt x="147" y="183"/>
                  <a:pt x="142" y="183"/>
                </a:cubicBezTo>
                <a:cubicBezTo>
                  <a:pt x="19" y="183"/>
                  <a:pt x="19" y="183"/>
                  <a:pt x="19" y="183"/>
                </a:cubicBezTo>
                <a:cubicBezTo>
                  <a:pt x="14" y="183"/>
                  <a:pt x="9" y="181"/>
                  <a:pt x="6" y="178"/>
                </a:cubicBezTo>
                <a:cubicBezTo>
                  <a:pt x="3" y="174"/>
                  <a:pt x="0" y="170"/>
                  <a:pt x="0" y="164"/>
                </a:cubicBezTo>
                <a:cubicBezTo>
                  <a:pt x="0" y="19"/>
                  <a:pt x="0" y="19"/>
                  <a:pt x="0" y="19"/>
                </a:cubicBezTo>
                <a:cubicBezTo>
                  <a:pt x="0" y="14"/>
                  <a:pt x="3" y="9"/>
                  <a:pt x="6" y="5"/>
                </a:cubicBezTo>
                <a:cubicBezTo>
                  <a:pt x="9" y="2"/>
                  <a:pt x="14" y="0"/>
                  <a:pt x="19" y="0"/>
                </a:cubicBezTo>
                <a:close/>
                <a:moveTo>
                  <a:pt x="99" y="14"/>
                </a:moveTo>
                <a:cubicBezTo>
                  <a:pt x="99" y="14"/>
                  <a:pt x="99" y="14"/>
                  <a:pt x="99" y="14"/>
                </a:cubicBezTo>
                <a:cubicBezTo>
                  <a:pt x="19" y="14"/>
                  <a:pt x="19" y="14"/>
                  <a:pt x="19" y="14"/>
                </a:cubicBezTo>
                <a:cubicBezTo>
                  <a:pt x="18" y="14"/>
                  <a:pt x="17" y="15"/>
                  <a:pt x="16" y="15"/>
                </a:cubicBezTo>
                <a:cubicBezTo>
                  <a:pt x="15" y="16"/>
                  <a:pt x="14" y="18"/>
                  <a:pt x="14" y="19"/>
                </a:cubicBezTo>
                <a:cubicBezTo>
                  <a:pt x="14" y="164"/>
                  <a:pt x="14" y="164"/>
                  <a:pt x="14" y="164"/>
                </a:cubicBezTo>
                <a:cubicBezTo>
                  <a:pt x="14" y="166"/>
                  <a:pt x="15" y="167"/>
                  <a:pt x="16" y="168"/>
                </a:cubicBezTo>
                <a:cubicBezTo>
                  <a:pt x="16" y="168"/>
                  <a:pt x="16" y="168"/>
                  <a:pt x="16" y="168"/>
                </a:cubicBezTo>
                <a:cubicBezTo>
                  <a:pt x="17" y="169"/>
                  <a:pt x="18" y="169"/>
                  <a:pt x="19" y="169"/>
                </a:cubicBezTo>
                <a:cubicBezTo>
                  <a:pt x="142" y="169"/>
                  <a:pt x="142" y="169"/>
                  <a:pt x="142" y="169"/>
                </a:cubicBezTo>
                <a:cubicBezTo>
                  <a:pt x="143" y="169"/>
                  <a:pt x="145" y="169"/>
                  <a:pt x="145" y="168"/>
                </a:cubicBezTo>
                <a:cubicBezTo>
                  <a:pt x="145" y="168"/>
                  <a:pt x="145" y="168"/>
                  <a:pt x="145" y="168"/>
                </a:cubicBezTo>
                <a:cubicBezTo>
                  <a:pt x="146" y="167"/>
                  <a:pt x="147" y="166"/>
                  <a:pt x="147" y="164"/>
                </a:cubicBezTo>
                <a:cubicBezTo>
                  <a:pt x="147" y="62"/>
                  <a:pt x="147" y="62"/>
                  <a:pt x="147" y="62"/>
                </a:cubicBezTo>
                <a:cubicBezTo>
                  <a:pt x="115" y="62"/>
                  <a:pt x="115" y="62"/>
                  <a:pt x="115" y="62"/>
                </a:cubicBezTo>
                <a:cubicBezTo>
                  <a:pt x="110" y="62"/>
                  <a:pt x="106" y="60"/>
                  <a:pt x="103" y="57"/>
                </a:cubicBezTo>
                <a:cubicBezTo>
                  <a:pt x="103" y="57"/>
                  <a:pt x="103" y="57"/>
                  <a:pt x="103" y="57"/>
                </a:cubicBezTo>
                <a:cubicBezTo>
                  <a:pt x="100" y="54"/>
                  <a:pt x="99" y="50"/>
                  <a:pt x="99" y="46"/>
                </a:cubicBezTo>
                <a:cubicBezTo>
                  <a:pt x="99" y="14"/>
                  <a:pt x="99" y="14"/>
                  <a:pt x="99" y="14"/>
                </a:cubicBezTo>
                <a:close/>
                <a:moveTo>
                  <a:pt x="140" y="54"/>
                </a:moveTo>
                <a:cubicBezTo>
                  <a:pt x="140" y="54"/>
                  <a:pt x="140" y="54"/>
                  <a:pt x="140" y="54"/>
                </a:cubicBezTo>
                <a:cubicBezTo>
                  <a:pt x="107" y="21"/>
                  <a:pt x="107" y="21"/>
                  <a:pt x="107" y="21"/>
                </a:cubicBezTo>
                <a:cubicBezTo>
                  <a:pt x="107" y="46"/>
                  <a:pt x="107" y="46"/>
                  <a:pt x="107" y="46"/>
                </a:cubicBezTo>
                <a:cubicBezTo>
                  <a:pt x="107" y="48"/>
                  <a:pt x="108" y="50"/>
                  <a:pt x="109" y="51"/>
                </a:cubicBezTo>
                <a:cubicBezTo>
                  <a:pt x="109" y="52"/>
                  <a:pt x="109" y="52"/>
                  <a:pt x="109" y="52"/>
                </a:cubicBezTo>
                <a:cubicBezTo>
                  <a:pt x="111" y="53"/>
                  <a:pt x="113" y="54"/>
                  <a:pt x="115" y="54"/>
                </a:cubicBezTo>
                <a:cubicBezTo>
                  <a:pt x="140" y="54"/>
                  <a:pt x="140" y="54"/>
                  <a:pt x="140" y="54"/>
                </a:cubicBezTo>
                <a:close/>
                <a:moveTo>
                  <a:pt x="40" y="81"/>
                </a:moveTo>
                <a:cubicBezTo>
                  <a:pt x="40" y="81"/>
                  <a:pt x="40" y="81"/>
                  <a:pt x="40" y="81"/>
                </a:cubicBezTo>
                <a:cubicBezTo>
                  <a:pt x="37" y="81"/>
                  <a:pt x="35" y="79"/>
                  <a:pt x="35" y="77"/>
                </a:cubicBezTo>
                <a:cubicBezTo>
                  <a:pt x="35" y="74"/>
                  <a:pt x="37" y="72"/>
                  <a:pt x="40" y="72"/>
                </a:cubicBezTo>
                <a:cubicBezTo>
                  <a:pt x="122" y="72"/>
                  <a:pt x="122" y="72"/>
                  <a:pt x="122" y="72"/>
                </a:cubicBezTo>
                <a:cubicBezTo>
                  <a:pt x="124" y="72"/>
                  <a:pt x="126" y="74"/>
                  <a:pt x="126" y="77"/>
                </a:cubicBezTo>
                <a:cubicBezTo>
                  <a:pt x="126" y="79"/>
                  <a:pt x="124" y="81"/>
                  <a:pt x="122" y="81"/>
                </a:cubicBezTo>
                <a:cubicBezTo>
                  <a:pt x="40" y="81"/>
                  <a:pt x="40" y="81"/>
                  <a:pt x="40" y="81"/>
                </a:cubicBezTo>
                <a:close/>
                <a:moveTo>
                  <a:pt x="40" y="110"/>
                </a:moveTo>
                <a:cubicBezTo>
                  <a:pt x="40" y="110"/>
                  <a:pt x="40" y="110"/>
                  <a:pt x="40" y="110"/>
                </a:cubicBezTo>
                <a:cubicBezTo>
                  <a:pt x="37" y="110"/>
                  <a:pt x="35" y="109"/>
                  <a:pt x="35" y="106"/>
                </a:cubicBezTo>
                <a:cubicBezTo>
                  <a:pt x="35" y="104"/>
                  <a:pt x="37" y="102"/>
                  <a:pt x="40" y="102"/>
                </a:cubicBezTo>
                <a:cubicBezTo>
                  <a:pt x="122" y="102"/>
                  <a:pt x="122" y="102"/>
                  <a:pt x="122" y="102"/>
                </a:cubicBezTo>
                <a:cubicBezTo>
                  <a:pt x="124" y="102"/>
                  <a:pt x="126" y="104"/>
                  <a:pt x="126" y="106"/>
                </a:cubicBezTo>
                <a:cubicBezTo>
                  <a:pt x="126" y="109"/>
                  <a:pt x="124" y="110"/>
                  <a:pt x="122" y="110"/>
                </a:cubicBezTo>
                <a:cubicBezTo>
                  <a:pt x="40" y="110"/>
                  <a:pt x="40" y="110"/>
                  <a:pt x="40" y="110"/>
                </a:cubicBezTo>
                <a:close/>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 name="矩形 69"/>
          <p:cNvSpPr/>
          <p:nvPr/>
        </p:nvSpPr>
        <p:spPr>
          <a:xfrm>
            <a:off x="817880" y="3465830"/>
            <a:ext cx="2311400" cy="1814830"/>
          </a:xfrm>
          <a:prstGeom prst="rect">
            <a:avLst/>
          </a:prstGeom>
        </p:spPr>
        <p:txBody>
          <a:bodyPr wrap="square">
            <a:spAutoFit/>
          </a:bodyPr>
          <a:lstStyle/>
          <a:p>
            <a:pPr algn="ctr"/>
            <a:r>
              <a:rPr lang="en-US" altLang="zh-CN" sz="1400" dirty="0">
                <a:solidFill>
                  <a:schemeClr val="bg1"/>
                </a:solidFill>
                <a:cs typeface="+mn-ea"/>
                <a:sym typeface="+mn-lt"/>
              </a:rPr>
              <a:t>Ерте балалық шақ және мектепке дейінгі жас арасында  3 жас дағдарысы болады. Өзінің «менін» бөлініп шығу дағдарысы, әлеуметтік қатынастар жүйесін қайта қарау.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855912" y="5322636"/>
            <a:ext cx="1428750" cy="1422400"/>
          </a:xfrm>
          <a:custGeom>
            <a:avLst/>
            <a:gdLst>
              <a:gd name="T0" fmla="*/ 336 w 349"/>
              <a:gd name="T1" fmla="*/ 0 h 347"/>
              <a:gd name="T2" fmla="*/ 328 w 349"/>
              <a:gd name="T3" fmla="*/ 3 h 347"/>
              <a:gd name="T4" fmla="*/ 4 w 349"/>
              <a:gd name="T5" fmla="*/ 327 h 347"/>
              <a:gd name="T6" fmla="*/ 4 w 349"/>
              <a:gd name="T7" fmla="*/ 344 h 347"/>
              <a:gd name="T8" fmla="*/ 13 w 349"/>
              <a:gd name="T9" fmla="*/ 347 h 347"/>
              <a:gd name="T10" fmla="*/ 21 w 349"/>
              <a:gd name="T11" fmla="*/ 344 h 347"/>
              <a:gd name="T12" fmla="*/ 345 w 349"/>
              <a:gd name="T13" fmla="*/ 20 h 347"/>
              <a:gd name="T14" fmla="*/ 345 w 349"/>
              <a:gd name="T15" fmla="*/ 3 h 347"/>
              <a:gd name="T16" fmla="*/ 336 w 349"/>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7">
                <a:moveTo>
                  <a:pt x="336" y="0"/>
                </a:moveTo>
                <a:cubicBezTo>
                  <a:pt x="333" y="0"/>
                  <a:pt x="330" y="1"/>
                  <a:pt x="328" y="3"/>
                </a:cubicBezTo>
                <a:cubicBezTo>
                  <a:pt x="4" y="327"/>
                  <a:pt x="4" y="327"/>
                  <a:pt x="4" y="327"/>
                </a:cubicBezTo>
                <a:cubicBezTo>
                  <a:pt x="0" y="332"/>
                  <a:pt x="0" y="339"/>
                  <a:pt x="4" y="344"/>
                </a:cubicBezTo>
                <a:cubicBezTo>
                  <a:pt x="7" y="346"/>
                  <a:pt x="10" y="347"/>
                  <a:pt x="13" y="347"/>
                </a:cubicBezTo>
                <a:cubicBezTo>
                  <a:pt x="16" y="347"/>
                  <a:pt x="19" y="346"/>
                  <a:pt x="21" y="344"/>
                </a:cubicBezTo>
                <a:cubicBezTo>
                  <a:pt x="345" y="20"/>
                  <a:pt x="345" y="20"/>
                  <a:pt x="345" y="20"/>
                </a:cubicBezTo>
                <a:cubicBezTo>
                  <a:pt x="349" y="16"/>
                  <a:pt x="349" y="8"/>
                  <a:pt x="345" y="3"/>
                </a:cubicBezTo>
                <a:cubicBezTo>
                  <a:pt x="342" y="1"/>
                  <a:pt x="339" y="0"/>
                  <a:pt x="336" y="0"/>
                </a:cubicBezTo>
              </a:path>
            </a:pathLst>
          </a:cu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7889875" y="763588"/>
            <a:ext cx="1446213" cy="1443038"/>
          </a:xfrm>
          <a:custGeom>
            <a:avLst/>
            <a:gdLst>
              <a:gd name="T0" fmla="*/ 16 w 353"/>
              <a:gd name="T1" fmla="*/ 337 h 352"/>
              <a:gd name="T2" fmla="*/ 16 w 353"/>
              <a:gd name="T3" fmla="*/ 337 h 352"/>
              <a:gd name="T4" fmla="*/ 16 w 353"/>
              <a:gd name="T5" fmla="*/ 279 h 352"/>
              <a:gd name="T6" fmla="*/ 279 w 353"/>
              <a:gd name="T7" fmla="*/ 16 h 352"/>
              <a:gd name="T8" fmla="*/ 337 w 353"/>
              <a:gd name="T9" fmla="*/ 16 h 352"/>
              <a:gd name="T10" fmla="*/ 337 w 353"/>
              <a:gd name="T11" fmla="*/ 74 h 352"/>
              <a:gd name="T12" fmla="*/ 74 w 353"/>
              <a:gd name="T13" fmla="*/ 337 h 352"/>
              <a:gd name="T14" fmla="*/ 16 w 353"/>
              <a:gd name="T15" fmla="*/ 337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52">
                <a:moveTo>
                  <a:pt x="16" y="337"/>
                </a:moveTo>
                <a:cubicBezTo>
                  <a:pt x="16" y="337"/>
                  <a:pt x="16" y="337"/>
                  <a:pt x="16" y="337"/>
                </a:cubicBezTo>
                <a:cubicBezTo>
                  <a:pt x="0" y="321"/>
                  <a:pt x="0" y="295"/>
                  <a:pt x="16" y="279"/>
                </a:cubicBezTo>
                <a:cubicBezTo>
                  <a:pt x="279" y="16"/>
                  <a:pt x="279" y="16"/>
                  <a:pt x="279" y="16"/>
                </a:cubicBezTo>
                <a:cubicBezTo>
                  <a:pt x="295" y="0"/>
                  <a:pt x="321" y="0"/>
                  <a:pt x="337" y="16"/>
                </a:cubicBezTo>
                <a:cubicBezTo>
                  <a:pt x="353" y="32"/>
                  <a:pt x="353" y="58"/>
                  <a:pt x="337" y="74"/>
                </a:cubicBezTo>
                <a:cubicBezTo>
                  <a:pt x="74" y="337"/>
                  <a:pt x="74" y="337"/>
                  <a:pt x="74" y="337"/>
                </a:cubicBezTo>
                <a:cubicBezTo>
                  <a:pt x="58" y="352"/>
                  <a:pt x="32" y="352"/>
                  <a:pt x="16" y="337"/>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4564062" y="46038"/>
            <a:ext cx="1811338" cy="1808163"/>
          </a:xfrm>
          <a:custGeom>
            <a:avLst/>
            <a:gdLst>
              <a:gd name="T0" fmla="*/ 34 w 442"/>
              <a:gd name="T1" fmla="*/ 408 h 441"/>
              <a:gd name="T2" fmla="*/ 34 w 442"/>
              <a:gd name="T3" fmla="*/ 287 h 441"/>
              <a:gd name="T4" fmla="*/ 287 w 442"/>
              <a:gd name="T5" fmla="*/ 33 h 441"/>
              <a:gd name="T6" fmla="*/ 408 w 442"/>
              <a:gd name="T7" fmla="*/ 33 h 441"/>
              <a:gd name="T8" fmla="*/ 408 w 442"/>
              <a:gd name="T9" fmla="*/ 33 h 441"/>
              <a:gd name="T10" fmla="*/ 408 w 442"/>
              <a:gd name="T11" fmla="*/ 154 h 441"/>
              <a:gd name="T12" fmla="*/ 155 w 442"/>
              <a:gd name="T13" fmla="*/ 408 h 441"/>
              <a:gd name="T14" fmla="*/ 34 w 442"/>
              <a:gd name="T15" fmla="*/ 408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41">
                <a:moveTo>
                  <a:pt x="34" y="408"/>
                </a:moveTo>
                <a:cubicBezTo>
                  <a:pt x="0" y="374"/>
                  <a:pt x="0" y="320"/>
                  <a:pt x="34" y="287"/>
                </a:cubicBezTo>
                <a:cubicBezTo>
                  <a:pt x="287" y="33"/>
                  <a:pt x="287" y="33"/>
                  <a:pt x="287" y="33"/>
                </a:cubicBezTo>
                <a:cubicBezTo>
                  <a:pt x="321" y="0"/>
                  <a:pt x="375" y="0"/>
                  <a:pt x="408" y="33"/>
                </a:cubicBezTo>
                <a:cubicBezTo>
                  <a:pt x="408" y="33"/>
                  <a:pt x="408" y="33"/>
                  <a:pt x="408" y="33"/>
                </a:cubicBezTo>
                <a:cubicBezTo>
                  <a:pt x="442" y="66"/>
                  <a:pt x="442" y="121"/>
                  <a:pt x="408" y="154"/>
                </a:cubicBezTo>
                <a:cubicBezTo>
                  <a:pt x="155" y="408"/>
                  <a:pt x="155" y="408"/>
                  <a:pt x="155" y="408"/>
                </a:cubicBezTo>
                <a:cubicBezTo>
                  <a:pt x="121" y="441"/>
                  <a:pt x="67" y="441"/>
                  <a:pt x="34" y="408"/>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10418762" y="-904875"/>
            <a:ext cx="1806575" cy="1811338"/>
          </a:xfrm>
          <a:custGeom>
            <a:avLst/>
            <a:gdLst>
              <a:gd name="T0" fmla="*/ 33 w 441"/>
              <a:gd name="T1" fmla="*/ 408 h 442"/>
              <a:gd name="T2" fmla="*/ 33 w 441"/>
              <a:gd name="T3" fmla="*/ 408 h 442"/>
              <a:gd name="T4" fmla="*/ 33 w 441"/>
              <a:gd name="T5" fmla="*/ 287 h 442"/>
              <a:gd name="T6" fmla="*/ 287 w 441"/>
              <a:gd name="T7" fmla="*/ 34 h 442"/>
              <a:gd name="T8" fmla="*/ 408 w 441"/>
              <a:gd name="T9" fmla="*/ 34 h 442"/>
              <a:gd name="T10" fmla="*/ 408 w 441"/>
              <a:gd name="T11" fmla="*/ 155 h 442"/>
              <a:gd name="T12" fmla="*/ 154 w 441"/>
              <a:gd name="T13" fmla="*/ 408 h 442"/>
              <a:gd name="T14" fmla="*/ 33 w 441"/>
              <a:gd name="T15" fmla="*/ 408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42">
                <a:moveTo>
                  <a:pt x="33" y="408"/>
                </a:moveTo>
                <a:cubicBezTo>
                  <a:pt x="33" y="408"/>
                  <a:pt x="33" y="408"/>
                  <a:pt x="33" y="408"/>
                </a:cubicBezTo>
                <a:cubicBezTo>
                  <a:pt x="0" y="375"/>
                  <a:pt x="0" y="321"/>
                  <a:pt x="33" y="287"/>
                </a:cubicBezTo>
                <a:cubicBezTo>
                  <a:pt x="287" y="34"/>
                  <a:pt x="287" y="34"/>
                  <a:pt x="287" y="34"/>
                </a:cubicBezTo>
                <a:cubicBezTo>
                  <a:pt x="320" y="0"/>
                  <a:pt x="374" y="0"/>
                  <a:pt x="408" y="34"/>
                </a:cubicBezTo>
                <a:cubicBezTo>
                  <a:pt x="441" y="67"/>
                  <a:pt x="441" y="121"/>
                  <a:pt x="408" y="155"/>
                </a:cubicBezTo>
                <a:cubicBezTo>
                  <a:pt x="154" y="408"/>
                  <a:pt x="154" y="408"/>
                  <a:pt x="154" y="408"/>
                </a:cubicBezTo>
                <a:cubicBezTo>
                  <a:pt x="121" y="442"/>
                  <a:pt x="66" y="442"/>
                  <a:pt x="33" y="408"/>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1044575" y="4030411"/>
            <a:ext cx="2311400" cy="2222500"/>
          </a:xfrm>
          <a:custGeom>
            <a:avLst/>
            <a:gdLst>
              <a:gd name="T0" fmla="*/ 444 w 564"/>
              <a:gd name="T1" fmla="*/ 0 h 542"/>
              <a:gd name="T2" fmla="*/ 367 w 564"/>
              <a:gd name="T3" fmla="*/ 32 h 542"/>
              <a:gd name="T4" fmla="*/ 42 w 564"/>
              <a:gd name="T5" fmla="*/ 356 h 542"/>
              <a:gd name="T6" fmla="*/ 42 w 564"/>
              <a:gd name="T7" fmla="*/ 510 h 542"/>
              <a:gd name="T8" fmla="*/ 120 w 564"/>
              <a:gd name="T9" fmla="*/ 542 h 542"/>
              <a:gd name="T10" fmla="*/ 197 w 564"/>
              <a:gd name="T11" fmla="*/ 510 h 542"/>
              <a:gd name="T12" fmla="*/ 521 w 564"/>
              <a:gd name="T13" fmla="*/ 186 h 542"/>
              <a:gd name="T14" fmla="*/ 521 w 564"/>
              <a:gd name="T15" fmla="*/ 32 h 542"/>
              <a:gd name="T16" fmla="*/ 444 w 564"/>
              <a:gd name="T17"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42">
                <a:moveTo>
                  <a:pt x="444" y="0"/>
                </a:moveTo>
                <a:cubicBezTo>
                  <a:pt x="416" y="0"/>
                  <a:pt x="388" y="10"/>
                  <a:pt x="367" y="32"/>
                </a:cubicBezTo>
                <a:cubicBezTo>
                  <a:pt x="42" y="356"/>
                  <a:pt x="42" y="356"/>
                  <a:pt x="42" y="356"/>
                </a:cubicBezTo>
                <a:cubicBezTo>
                  <a:pt x="0" y="398"/>
                  <a:pt x="0" y="468"/>
                  <a:pt x="42" y="510"/>
                </a:cubicBezTo>
                <a:cubicBezTo>
                  <a:pt x="64" y="532"/>
                  <a:pt x="92" y="542"/>
                  <a:pt x="120" y="542"/>
                </a:cubicBezTo>
                <a:cubicBezTo>
                  <a:pt x="148" y="542"/>
                  <a:pt x="176" y="532"/>
                  <a:pt x="197" y="510"/>
                </a:cubicBezTo>
                <a:cubicBezTo>
                  <a:pt x="521" y="186"/>
                  <a:pt x="521" y="186"/>
                  <a:pt x="521" y="186"/>
                </a:cubicBezTo>
                <a:cubicBezTo>
                  <a:pt x="564" y="144"/>
                  <a:pt x="564" y="74"/>
                  <a:pt x="521" y="32"/>
                </a:cubicBezTo>
                <a:cubicBezTo>
                  <a:pt x="500" y="10"/>
                  <a:pt x="472" y="0"/>
                  <a:pt x="444"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7562850" y="2981326"/>
            <a:ext cx="1498600" cy="1497013"/>
          </a:xfrm>
          <a:custGeom>
            <a:avLst/>
            <a:gdLst>
              <a:gd name="T0" fmla="*/ 13 w 366"/>
              <a:gd name="T1" fmla="*/ 353 h 365"/>
              <a:gd name="T2" fmla="*/ 13 w 366"/>
              <a:gd name="T3" fmla="*/ 308 h 365"/>
              <a:gd name="T4" fmla="*/ 309 w 366"/>
              <a:gd name="T5" fmla="*/ 12 h 365"/>
              <a:gd name="T6" fmla="*/ 353 w 366"/>
              <a:gd name="T7" fmla="*/ 12 h 365"/>
              <a:gd name="T8" fmla="*/ 353 w 366"/>
              <a:gd name="T9" fmla="*/ 57 h 365"/>
              <a:gd name="T10" fmla="*/ 57 w 366"/>
              <a:gd name="T11" fmla="*/ 353 h 365"/>
              <a:gd name="T12" fmla="*/ 13 w 366"/>
              <a:gd name="T13" fmla="*/ 353 h 365"/>
            </a:gdLst>
            <a:ahLst/>
            <a:cxnLst>
              <a:cxn ang="0">
                <a:pos x="T0" y="T1"/>
              </a:cxn>
              <a:cxn ang="0">
                <a:pos x="T2" y="T3"/>
              </a:cxn>
              <a:cxn ang="0">
                <a:pos x="T4" y="T5"/>
              </a:cxn>
              <a:cxn ang="0">
                <a:pos x="T6" y="T7"/>
              </a:cxn>
              <a:cxn ang="0">
                <a:pos x="T8" y="T9"/>
              </a:cxn>
              <a:cxn ang="0">
                <a:pos x="T10" y="T11"/>
              </a:cxn>
              <a:cxn ang="0">
                <a:pos x="T12" y="T13"/>
              </a:cxn>
            </a:cxnLst>
            <a:rect l="0" t="0" r="r" b="b"/>
            <a:pathLst>
              <a:path w="366" h="365">
                <a:moveTo>
                  <a:pt x="13" y="353"/>
                </a:moveTo>
                <a:cubicBezTo>
                  <a:pt x="0" y="340"/>
                  <a:pt x="0" y="320"/>
                  <a:pt x="13" y="308"/>
                </a:cubicBezTo>
                <a:cubicBezTo>
                  <a:pt x="309" y="12"/>
                  <a:pt x="309" y="12"/>
                  <a:pt x="309" y="12"/>
                </a:cubicBezTo>
                <a:cubicBezTo>
                  <a:pt x="321" y="0"/>
                  <a:pt x="341" y="0"/>
                  <a:pt x="353" y="12"/>
                </a:cubicBezTo>
                <a:cubicBezTo>
                  <a:pt x="366" y="24"/>
                  <a:pt x="366" y="45"/>
                  <a:pt x="353" y="57"/>
                </a:cubicBezTo>
                <a:cubicBezTo>
                  <a:pt x="57" y="353"/>
                  <a:pt x="57" y="353"/>
                  <a:pt x="57" y="353"/>
                </a:cubicBezTo>
                <a:cubicBezTo>
                  <a:pt x="45" y="365"/>
                  <a:pt x="25" y="365"/>
                  <a:pt x="13" y="353"/>
                </a:cubicBezTo>
              </a:path>
            </a:pathLst>
          </a:custGeom>
          <a:solidFill>
            <a:srgbClr val="A2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Oval 11"/>
          <p:cNvSpPr>
            <a:spLocks noChangeArrowheads="1"/>
          </p:cNvSpPr>
          <p:nvPr/>
        </p:nvSpPr>
        <p:spPr bwMode="auto">
          <a:xfrm>
            <a:off x="7656512" y="1939925"/>
            <a:ext cx="139700" cy="144463"/>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Oval 12"/>
          <p:cNvSpPr>
            <a:spLocks noChangeArrowheads="1"/>
          </p:cNvSpPr>
          <p:nvPr/>
        </p:nvSpPr>
        <p:spPr bwMode="auto">
          <a:xfrm>
            <a:off x="8291512" y="-96837"/>
            <a:ext cx="196850" cy="196850"/>
          </a:xfrm>
          <a:prstGeom prst="ellipse">
            <a:avLst/>
          </a:prstGeom>
          <a:solidFill>
            <a:srgbClr val="A1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Oval 13"/>
          <p:cNvSpPr>
            <a:spLocks noChangeArrowheads="1"/>
          </p:cNvSpPr>
          <p:nvPr/>
        </p:nvSpPr>
        <p:spPr bwMode="auto">
          <a:xfrm>
            <a:off x="8594725" y="6310061"/>
            <a:ext cx="455613" cy="450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3675062" y="-322262"/>
            <a:ext cx="1806575" cy="1741488"/>
          </a:xfrm>
          <a:custGeom>
            <a:avLst/>
            <a:gdLst>
              <a:gd name="T0" fmla="*/ 347 w 441"/>
              <a:gd name="T1" fmla="*/ 0 h 425"/>
              <a:gd name="T2" fmla="*/ 287 w 441"/>
              <a:gd name="T3" fmla="*/ 25 h 425"/>
              <a:gd name="T4" fmla="*/ 33 w 441"/>
              <a:gd name="T5" fmla="*/ 279 h 425"/>
              <a:gd name="T6" fmla="*/ 33 w 441"/>
              <a:gd name="T7" fmla="*/ 400 h 425"/>
              <a:gd name="T8" fmla="*/ 33 w 441"/>
              <a:gd name="T9" fmla="*/ 400 h 425"/>
              <a:gd name="T10" fmla="*/ 94 w 441"/>
              <a:gd name="T11" fmla="*/ 425 h 425"/>
              <a:gd name="T12" fmla="*/ 154 w 441"/>
              <a:gd name="T13" fmla="*/ 400 h 425"/>
              <a:gd name="T14" fmla="*/ 408 w 441"/>
              <a:gd name="T15" fmla="*/ 146 h 425"/>
              <a:gd name="T16" fmla="*/ 408 w 441"/>
              <a:gd name="T17" fmla="*/ 25 h 425"/>
              <a:gd name="T18" fmla="*/ 347 w 441"/>
              <a:gd name="T1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425">
                <a:moveTo>
                  <a:pt x="347" y="0"/>
                </a:moveTo>
                <a:cubicBezTo>
                  <a:pt x="326" y="0"/>
                  <a:pt x="304" y="9"/>
                  <a:pt x="287" y="25"/>
                </a:cubicBezTo>
                <a:cubicBezTo>
                  <a:pt x="33" y="279"/>
                  <a:pt x="33" y="279"/>
                  <a:pt x="33" y="279"/>
                </a:cubicBezTo>
                <a:cubicBezTo>
                  <a:pt x="0" y="312"/>
                  <a:pt x="0" y="367"/>
                  <a:pt x="33" y="400"/>
                </a:cubicBezTo>
                <a:cubicBezTo>
                  <a:pt x="33" y="400"/>
                  <a:pt x="33" y="400"/>
                  <a:pt x="33" y="400"/>
                </a:cubicBezTo>
                <a:cubicBezTo>
                  <a:pt x="50" y="417"/>
                  <a:pt x="72" y="425"/>
                  <a:pt x="94" y="425"/>
                </a:cubicBezTo>
                <a:cubicBezTo>
                  <a:pt x="116" y="425"/>
                  <a:pt x="138" y="417"/>
                  <a:pt x="154" y="400"/>
                </a:cubicBezTo>
                <a:cubicBezTo>
                  <a:pt x="408" y="146"/>
                  <a:pt x="408" y="146"/>
                  <a:pt x="408" y="146"/>
                </a:cubicBezTo>
                <a:cubicBezTo>
                  <a:pt x="441" y="113"/>
                  <a:pt x="441" y="59"/>
                  <a:pt x="408" y="25"/>
                </a:cubicBezTo>
                <a:cubicBezTo>
                  <a:pt x="391" y="9"/>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352425" y="501650"/>
            <a:ext cx="1806575" cy="1743075"/>
          </a:xfrm>
          <a:custGeom>
            <a:avLst/>
            <a:gdLst>
              <a:gd name="T0" fmla="*/ 347 w 441"/>
              <a:gd name="T1" fmla="*/ 0 h 425"/>
              <a:gd name="T2" fmla="*/ 287 w 441"/>
              <a:gd name="T3" fmla="*/ 25 h 425"/>
              <a:gd name="T4" fmla="*/ 33 w 441"/>
              <a:gd name="T5" fmla="*/ 279 h 425"/>
              <a:gd name="T6" fmla="*/ 33 w 441"/>
              <a:gd name="T7" fmla="*/ 400 h 425"/>
              <a:gd name="T8" fmla="*/ 94 w 441"/>
              <a:gd name="T9" fmla="*/ 425 h 425"/>
              <a:gd name="T10" fmla="*/ 154 w 441"/>
              <a:gd name="T11" fmla="*/ 400 h 425"/>
              <a:gd name="T12" fmla="*/ 408 w 441"/>
              <a:gd name="T13" fmla="*/ 146 h 425"/>
              <a:gd name="T14" fmla="*/ 408 w 441"/>
              <a:gd name="T15" fmla="*/ 25 h 425"/>
              <a:gd name="T16" fmla="*/ 347 w 441"/>
              <a:gd name="T1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5">
                <a:moveTo>
                  <a:pt x="347" y="0"/>
                </a:moveTo>
                <a:cubicBezTo>
                  <a:pt x="325" y="0"/>
                  <a:pt x="303" y="8"/>
                  <a:pt x="287" y="25"/>
                </a:cubicBezTo>
                <a:cubicBezTo>
                  <a:pt x="33" y="279"/>
                  <a:pt x="33" y="279"/>
                  <a:pt x="33" y="279"/>
                </a:cubicBezTo>
                <a:cubicBezTo>
                  <a:pt x="0" y="312"/>
                  <a:pt x="0" y="366"/>
                  <a:pt x="33" y="400"/>
                </a:cubicBezTo>
                <a:cubicBezTo>
                  <a:pt x="50" y="416"/>
                  <a:pt x="72" y="425"/>
                  <a:pt x="94" y="425"/>
                </a:cubicBezTo>
                <a:cubicBezTo>
                  <a:pt x="115" y="425"/>
                  <a:pt x="137" y="416"/>
                  <a:pt x="154" y="400"/>
                </a:cubicBezTo>
                <a:cubicBezTo>
                  <a:pt x="408" y="146"/>
                  <a:pt x="408" y="146"/>
                  <a:pt x="408" y="146"/>
                </a:cubicBezTo>
                <a:cubicBezTo>
                  <a:pt x="441" y="113"/>
                  <a:pt x="441" y="58"/>
                  <a:pt x="408" y="25"/>
                </a:cubicBezTo>
                <a:cubicBezTo>
                  <a:pt x="391" y="8"/>
                  <a:pt x="369" y="0"/>
                  <a:pt x="347"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9336087" y="4193924"/>
            <a:ext cx="1806575" cy="1738313"/>
          </a:xfrm>
          <a:custGeom>
            <a:avLst/>
            <a:gdLst>
              <a:gd name="T0" fmla="*/ 347 w 441"/>
              <a:gd name="T1" fmla="*/ 0 h 424"/>
              <a:gd name="T2" fmla="*/ 287 w 441"/>
              <a:gd name="T3" fmla="*/ 25 h 424"/>
              <a:gd name="T4" fmla="*/ 33 w 441"/>
              <a:gd name="T5" fmla="*/ 279 h 424"/>
              <a:gd name="T6" fmla="*/ 33 w 441"/>
              <a:gd name="T7" fmla="*/ 399 h 424"/>
              <a:gd name="T8" fmla="*/ 93 w 441"/>
              <a:gd name="T9" fmla="*/ 424 h 424"/>
              <a:gd name="T10" fmla="*/ 154 w 441"/>
              <a:gd name="T11" fmla="*/ 399 h 424"/>
              <a:gd name="T12" fmla="*/ 407 w 441"/>
              <a:gd name="T13" fmla="*/ 146 h 424"/>
              <a:gd name="T14" fmla="*/ 407 w 441"/>
              <a:gd name="T15" fmla="*/ 25 h 424"/>
              <a:gd name="T16" fmla="*/ 347 w 441"/>
              <a:gd name="T1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4">
                <a:moveTo>
                  <a:pt x="347" y="0"/>
                </a:moveTo>
                <a:cubicBezTo>
                  <a:pt x="325" y="0"/>
                  <a:pt x="303" y="8"/>
                  <a:pt x="287" y="25"/>
                </a:cubicBezTo>
                <a:cubicBezTo>
                  <a:pt x="33" y="279"/>
                  <a:pt x="33" y="279"/>
                  <a:pt x="33" y="279"/>
                </a:cubicBezTo>
                <a:cubicBezTo>
                  <a:pt x="0" y="312"/>
                  <a:pt x="0" y="366"/>
                  <a:pt x="33" y="399"/>
                </a:cubicBezTo>
                <a:cubicBezTo>
                  <a:pt x="49" y="416"/>
                  <a:pt x="71" y="424"/>
                  <a:pt x="93" y="424"/>
                </a:cubicBezTo>
                <a:cubicBezTo>
                  <a:pt x="115" y="424"/>
                  <a:pt x="137" y="416"/>
                  <a:pt x="154" y="399"/>
                </a:cubicBezTo>
                <a:cubicBezTo>
                  <a:pt x="407" y="146"/>
                  <a:pt x="407" y="146"/>
                  <a:pt x="407" y="146"/>
                </a:cubicBezTo>
                <a:cubicBezTo>
                  <a:pt x="441" y="112"/>
                  <a:pt x="441" y="58"/>
                  <a:pt x="407" y="25"/>
                </a:cubicBezTo>
                <a:cubicBezTo>
                  <a:pt x="391" y="8"/>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7050087" y="5478211"/>
            <a:ext cx="1262063" cy="1262063"/>
          </a:xfrm>
          <a:custGeom>
            <a:avLst/>
            <a:gdLst>
              <a:gd name="T0" fmla="*/ 23 w 308"/>
              <a:gd name="T1" fmla="*/ 284 h 308"/>
              <a:gd name="T2" fmla="*/ 23 w 308"/>
              <a:gd name="T3" fmla="*/ 284 h 308"/>
              <a:gd name="T4" fmla="*/ 23 w 308"/>
              <a:gd name="T5" fmla="*/ 200 h 308"/>
              <a:gd name="T6" fmla="*/ 200 w 308"/>
              <a:gd name="T7" fmla="*/ 23 h 308"/>
              <a:gd name="T8" fmla="*/ 284 w 308"/>
              <a:gd name="T9" fmla="*/ 23 h 308"/>
              <a:gd name="T10" fmla="*/ 284 w 308"/>
              <a:gd name="T11" fmla="*/ 107 h 308"/>
              <a:gd name="T12" fmla="*/ 107 w 308"/>
              <a:gd name="T13" fmla="*/ 284 h 308"/>
              <a:gd name="T14" fmla="*/ 23 w 308"/>
              <a:gd name="T15" fmla="*/ 284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308">
                <a:moveTo>
                  <a:pt x="23" y="284"/>
                </a:moveTo>
                <a:cubicBezTo>
                  <a:pt x="23" y="284"/>
                  <a:pt x="23" y="284"/>
                  <a:pt x="23" y="284"/>
                </a:cubicBezTo>
                <a:cubicBezTo>
                  <a:pt x="0" y="261"/>
                  <a:pt x="0" y="223"/>
                  <a:pt x="23" y="200"/>
                </a:cubicBezTo>
                <a:cubicBezTo>
                  <a:pt x="200" y="23"/>
                  <a:pt x="200" y="23"/>
                  <a:pt x="200" y="23"/>
                </a:cubicBezTo>
                <a:cubicBezTo>
                  <a:pt x="223" y="0"/>
                  <a:pt x="261" y="0"/>
                  <a:pt x="284" y="23"/>
                </a:cubicBezTo>
                <a:cubicBezTo>
                  <a:pt x="308" y="46"/>
                  <a:pt x="308" y="84"/>
                  <a:pt x="284" y="107"/>
                </a:cubicBezTo>
                <a:cubicBezTo>
                  <a:pt x="107" y="284"/>
                  <a:pt x="107" y="284"/>
                  <a:pt x="107" y="284"/>
                </a:cubicBezTo>
                <a:cubicBezTo>
                  <a:pt x="84" y="308"/>
                  <a:pt x="46" y="308"/>
                  <a:pt x="23" y="284"/>
                </a:cubicBezTo>
                <a:close/>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3994150" y="4530474"/>
            <a:ext cx="2819400" cy="2735263"/>
          </a:xfrm>
          <a:custGeom>
            <a:avLst/>
            <a:gdLst>
              <a:gd name="T0" fmla="*/ 571 w 688"/>
              <a:gd name="T1" fmla="*/ 0 h 667"/>
              <a:gd name="T2" fmla="*/ 495 w 688"/>
              <a:gd name="T3" fmla="*/ 31 h 667"/>
              <a:gd name="T4" fmla="*/ 42 w 688"/>
              <a:gd name="T5" fmla="*/ 484 h 667"/>
              <a:gd name="T6" fmla="*/ 42 w 688"/>
              <a:gd name="T7" fmla="*/ 636 h 667"/>
              <a:gd name="T8" fmla="*/ 42 w 688"/>
              <a:gd name="T9" fmla="*/ 636 h 667"/>
              <a:gd name="T10" fmla="*/ 117 w 688"/>
              <a:gd name="T11" fmla="*/ 667 h 667"/>
              <a:gd name="T12" fmla="*/ 193 w 688"/>
              <a:gd name="T13" fmla="*/ 636 h 667"/>
              <a:gd name="T14" fmla="*/ 646 w 688"/>
              <a:gd name="T15" fmla="*/ 182 h 667"/>
              <a:gd name="T16" fmla="*/ 646 w 688"/>
              <a:gd name="T17" fmla="*/ 31 h 667"/>
              <a:gd name="T18" fmla="*/ 646 w 688"/>
              <a:gd name="T19" fmla="*/ 31 h 667"/>
              <a:gd name="T20" fmla="*/ 571 w 688"/>
              <a:gd name="T21"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667">
                <a:moveTo>
                  <a:pt x="571" y="0"/>
                </a:moveTo>
                <a:cubicBezTo>
                  <a:pt x="543" y="0"/>
                  <a:pt x="516" y="10"/>
                  <a:pt x="495" y="31"/>
                </a:cubicBezTo>
                <a:cubicBezTo>
                  <a:pt x="42" y="484"/>
                  <a:pt x="42" y="484"/>
                  <a:pt x="42" y="484"/>
                </a:cubicBezTo>
                <a:cubicBezTo>
                  <a:pt x="0" y="526"/>
                  <a:pt x="0" y="594"/>
                  <a:pt x="42" y="636"/>
                </a:cubicBezTo>
                <a:cubicBezTo>
                  <a:pt x="42" y="636"/>
                  <a:pt x="42" y="636"/>
                  <a:pt x="42" y="636"/>
                </a:cubicBezTo>
                <a:cubicBezTo>
                  <a:pt x="63" y="656"/>
                  <a:pt x="90" y="667"/>
                  <a:pt x="117" y="667"/>
                </a:cubicBezTo>
                <a:cubicBezTo>
                  <a:pt x="145" y="667"/>
                  <a:pt x="172" y="656"/>
                  <a:pt x="193" y="636"/>
                </a:cubicBezTo>
                <a:cubicBezTo>
                  <a:pt x="646" y="182"/>
                  <a:pt x="646" y="182"/>
                  <a:pt x="646" y="182"/>
                </a:cubicBezTo>
                <a:cubicBezTo>
                  <a:pt x="688" y="141"/>
                  <a:pt x="688" y="73"/>
                  <a:pt x="646" y="31"/>
                </a:cubicBezTo>
                <a:cubicBezTo>
                  <a:pt x="646" y="31"/>
                  <a:pt x="646" y="31"/>
                  <a:pt x="646" y="31"/>
                </a:cubicBezTo>
                <a:cubicBezTo>
                  <a:pt x="626" y="10"/>
                  <a:pt x="598" y="0"/>
                  <a:pt x="571"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5546725" y="4465386"/>
            <a:ext cx="2581275" cy="2549525"/>
          </a:xfrm>
          <a:custGeom>
            <a:avLst/>
            <a:gdLst>
              <a:gd name="T0" fmla="*/ 532 w 630"/>
              <a:gd name="T1" fmla="*/ 0 h 622"/>
              <a:gd name="T2" fmla="*/ 462 w 630"/>
              <a:gd name="T3" fmla="*/ 29 h 622"/>
              <a:gd name="T4" fmla="*/ 39 w 630"/>
              <a:gd name="T5" fmla="*/ 452 h 622"/>
              <a:gd name="T6" fmla="*/ 39 w 630"/>
              <a:gd name="T7" fmla="*/ 593 h 622"/>
              <a:gd name="T8" fmla="*/ 39 w 630"/>
              <a:gd name="T9" fmla="*/ 593 h 622"/>
              <a:gd name="T10" fmla="*/ 109 w 630"/>
              <a:gd name="T11" fmla="*/ 622 h 622"/>
              <a:gd name="T12" fmla="*/ 180 w 630"/>
              <a:gd name="T13" fmla="*/ 593 h 622"/>
              <a:gd name="T14" fmla="*/ 603 w 630"/>
              <a:gd name="T15" fmla="*/ 170 h 622"/>
              <a:gd name="T16" fmla="*/ 630 w 630"/>
              <a:gd name="T17" fmla="*/ 120 h 622"/>
              <a:gd name="T18" fmla="*/ 549 w 630"/>
              <a:gd name="T19" fmla="*/ 200 h 622"/>
              <a:gd name="T20" fmla="*/ 527 w 630"/>
              <a:gd name="T21" fmla="*/ 209 h 622"/>
              <a:gd name="T22" fmla="*/ 505 w 630"/>
              <a:gd name="T23" fmla="*/ 200 h 622"/>
              <a:gd name="T24" fmla="*/ 505 w 630"/>
              <a:gd name="T25" fmla="*/ 155 h 622"/>
              <a:gd name="T26" fmla="*/ 615 w 630"/>
              <a:gd name="T27" fmla="*/ 44 h 622"/>
              <a:gd name="T28" fmla="*/ 603 w 630"/>
              <a:gd name="T29" fmla="*/ 29 h 622"/>
              <a:gd name="T30" fmla="*/ 603 w 630"/>
              <a:gd name="T31" fmla="*/ 29 h 622"/>
              <a:gd name="T32" fmla="*/ 532 w 630"/>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0" h="622">
                <a:moveTo>
                  <a:pt x="532" y="0"/>
                </a:moveTo>
                <a:cubicBezTo>
                  <a:pt x="507" y="0"/>
                  <a:pt x="481" y="9"/>
                  <a:pt x="462" y="29"/>
                </a:cubicBezTo>
                <a:cubicBezTo>
                  <a:pt x="39" y="452"/>
                  <a:pt x="39" y="452"/>
                  <a:pt x="39" y="452"/>
                </a:cubicBezTo>
                <a:cubicBezTo>
                  <a:pt x="0" y="490"/>
                  <a:pt x="0" y="554"/>
                  <a:pt x="39" y="593"/>
                </a:cubicBezTo>
                <a:cubicBezTo>
                  <a:pt x="39" y="593"/>
                  <a:pt x="39" y="593"/>
                  <a:pt x="39" y="593"/>
                </a:cubicBezTo>
                <a:cubicBezTo>
                  <a:pt x="58" y="612"/>
                  <a:pt x="84" y="622"/>
                  <a:pt x="109" y="622"/>
                </a:cubicBezTo>
                <a:cubicBezTo>
                  <a:pt x="135" y="622"/>
                  <a:pt x="160" y="612"/>
                  <a:pt x="180" y="593"/>
                </a:cubicBezTo>
                <a:cubicBezTo>
                  <a:pt x="603" y="170"/>
                  <a:pt x="603" y="170"/>
                  <a:pt x="603" y="170"/>
                </a:cubicBezTo>
                <a:cubicBezTo>
                  <a:pt x="617" y="156"/>
                  <a:pt x="626" y="138"/>
                  <a:pt x="630" y="120"/>
                </a:cubicBezTo>
                <a:cubicBezTo>
                  <a:pt x="549" y="200"/>
                  <a:pt x="549" y="200"/>
                  <a:pt x="549" y="200"/>
                </a:cubicBezTo>
                <a:cubicBezTo>
                  <a:pt x="543" y="206"/>
                  <a:pt x="535" y="209"/>
                  <a:pt x="527" y="209"/>
                </a:cubicBezTo>
                <a:cubicBezTo>
                  <a:pt x="519" y="209"/>
                  <a:pt x="511" y="206"/>
                  <a:pt x="505" y="200"/>
                </a:cubicBezTo>
                <a:cubicBezTo>
                  <a:pt x="492" y="187"/>
                  <a:pt x="492" y="167"/>
                  <a:pt x="505" y="155"/>
                </a:cubicBezTo>
                <a:cubicBezTo>
                  <a:pt x="615" y="44"/>
                  <a:pt x="615" y="44"/>
                  <a:pt x="615" y="44"/>
                </a:cubicBezTo>
                <a:cubicBezTo>
                  <a:pt x="612" y="39"/>
                  <a:pt x="607" y="34"/>
                  <a:pt x="603" y="29"/>
                </a:cubicBezTo>
                <a:cubicBezTo>
                  <a:pt x="603" y="29"/>
                  <a:pt x="603" y="29"/>
                  <a:pt x="603" y="29"/>
                </a:cubicBezTo>
                <a:cubicBezTo>
                  <a:pt x="583" y="9"/>
                  <a:pt x="558" y="0"/>
                  <a:pt x="532"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7562850" y="4644774"/>
            <a:ext cx="585788" cy="677863"/>
          </a:xfrm>
          <a:custGeom>
            <a:avLst/>
            <a:gdLst>
              <a:gd name="T0" fmla="*/ 123 w 143"/>
              <a:gd name="T1" fmla="*/ 0 h 165"/>
              <a:gd name="T2" fmla="*/ 13 w 143"/>
              <a:gd name="T3" fmla="*/ 111 h 165"/>
              <a:gd name="T4" fmla="*/ 13 w 143"/>
              <a:gd name="T5" fmla="*/ 156 h 165"/>
              <a:gd name="T6" fmla="*/ 35 w 143"/>
              <a:gd name="T7" fmla="*/ 165 h 165"/>
              <a:gd name="T8" fmla="*/ 57 w 143"/>
              <a:gd name="T9" fmla="*/ 156 h 165"/>
              <a:gd name="T10" fmla="*/ 138 w 143"/>
              <a:gd name="T11" fmla="*/ 76 h 165"/>
              <a:gd name="T12" fmla="*/ 123 w 143"/>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43" h="165">
                <a:moveTo>
                  <a:pt x="123" y="0"/>
                </a:moveTo>
                <a:cubicBezTo>
                  <a:pt x="13" y="111"/>
                  <a:pt x="13" y="111"/>
                  <a:pt x="13" y="111"/>
                </a:cubicBezTo>
                <a:cubicBezTo>
                  <a:pt x="0" y="123"/>
                  <a:pt x="0" y="143"/>
                  <a:pt x="13" y="156"/>
                </a:cubicBezTo>
                <a:cubicBezTo>
                  <a:pt x="19" y="162"/>
                  <a:pt x="27" y="165"/>
                  <a:pt x="35" y="165"/>
                </a:cubicBezTo>
                <a:cubicBezTo>
                  <a:pt x="43" y="165"/>
                  <a:pt x="51" y="162"/>
                  <a:pt x="57" y="156"/>
                </a:cubicBezTo>
                <a:cubicBezTo>
                  <a:pt x="138" y="76"/>
                  <a:pt x="138" y="76"/>
                  <a:pt x="138" y="76"/>
                </a:cubicBezTo>
                <a:cubicBezTo>
                  <a:pt x="143" y="50"/>
                  <a:pt x="138" y="23"/>
                  <a:pt x="123" y="0"/>
                </a:cubicBezTo>
              </a:path>
            </a:pathLst>
          </a:custGeom>
          <a:solidFill>
            <a:srgbClr val="9F3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4714875" y="-458787"/>
            <a:ext cx="2794000" cy="2735263"/>
          </a:xfrm>
          <a:custGeom>
            <a:avLst/>
            <a:gdLst>
              <a:gd name="T0" fmla="*/ 565 w 682"/>
              <a:gd name="T1" fmla="*/ 0 h 667"/>
              <a:gd name="T2" fmla="*/ 489 w 682"/>
              <a:gd name="T3" fmla="*/ 31 h 667"/>
              <a:gd name="T4" fmla="*/ 368 w 682"/>
              <a:gd name="T5" fmla="*/ 153 h 667"/>
              <a:gd name="T6" fmla="*/ 371 w 682"/>
              <a:gd name="T7" fmla="*/ 156 h 667"/>
              <a:gd name="T8" fmla="*/ 371 w 682"/>
              <a:gd name="T9" fmla="*/ 156 h 667"/>
              <a:gd name="T10" fmla="*/ 371 w 682"/>
              <a:gd name="T11" fmla="*/ 277 h 667"/>
              <a:gd name="T12" fmla="*/ 118 w 682"/>
              <a:gd name="T13" fmla="*/ 531 h 667"/>
              <a:gd name="T14" fmla="*/ 57 w 682"/>
              <a:gd name="T15" fmla="*/ 556 h 667"/>
              <a:gd name="T16" fmla="*/ 6 w 682"/>
              <a:gd name="T17" fmla="*/ 539 h 667"/>
              <a:gd name="T18" fmla="*/ 36 w 682"/>
              <a:gd name="T19" fmla="*/ 636 h 667"/>
              <a:gd name="T20" fmla="*/ 36 w 682"/>
              <a:gd name="T21" fmla="*/ 636 h 667"/>
              <a:gd name="T22" fmla="*/ 111 w 682"/>
              <a:gd name="T23" fmla="*/ 667 h 667"/>
              <a:gd name="T24" fmla="*/ 187 w 682"/>
              <a:gd name="T25" fmla="*/ 636 h 667"/>
              <a:gd name="T26" fmla="*/ 640 w 682"/>
              <a:gd name="T27" fmla="*/ 182 h 667"/>
              <a:gd name="T28" fmla="*/ 640 w 682"/>
              <a:gd name="T29" fmla="*/ 31 h 667"/>
              <a:gd name="T30" fmla="*/ 640 w 682"/>
              <a:gd name="T31" fmla="*/ 31 h 667"/>
              <a:gd name="T32" fmla="*/ 565 w 682"/>
              <a:gd name="T33"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 h="667">
                <a:moveTo>
                  <a:pt x="565" y="0"/>
                </a:moveTo>
                <a:cubicBezTo>
                  <a:pt x="537" y="0"/>
                  <a:pt x="510" y="11"/>
                  <a:pt x="489" y="31"/>
                </a:cubicBezTo>
                <a:cubicBezTo>
                  <a:pt x="368" y="153"/>
                  <a:pt x="368" y="153"/>
                  <a:pt x="368" y="153"/>
                </a:cubicBezTo>
                <a:cubicBezTo>
                  <a:pt x="369" y="154"/>
                  <a:pt x="370" y="155"/>
                  <a:pt x="371" y="156"/>
                </a:cubicBezTo>
                <a:cubicBezTo>
                  <a:pt x="371" y="156"/>
                  <a:pt x="371" y="156"/>
                  <a:pt x="371" y="156"/>
                </a:cubicBezTo>
                <a:cubicBezTo>
                  <a:pt x="405" y="189"/>
                  <a:pt x="405" y="244"/>
                  <a:pt x="371" y="277"/>
                </a:cubicBezTo>
                <a:cubicBezTo>
                  <a:pt x="118" y="531"/>
                  <a:pt x="118" y="531"/>
                  <a:pt x="118" y="531"/>
                </a:cubicBezTo>
                <a:cubicBezTo>
                  <a:pt x="101" y="547"/>
                  <a:pt x="79" y="556"/>
                  <a:pt x="57" y="556"/>
                </a:cubicBezTo>
                <a:cubicBezTo>
                  <a:pt x="39" y="556"/>
                  <a:pt x="21" y="550"/>
                  <a:pt x="6" y="539"/>
                </a:cubicBezTo>
                <a:cubicBezTo>
                  <a:pt x="0" y="573"/>
                  <a:pt x="9" y="610"/>
                  <a:pt x="36" y="636"/>
                </a:cubicBezTo>
                <a:cubicBezTo>
                  <a:pt x="36" y="636"/>
                  <a:pt x="36" y="636"/>
                  <a:pt x="36" y="636"/>
                </a:cubicBezTo>
                <a:cubicBezTo>
                  <a:pt x="56" y="657"/>
                  <a:pt x="84" y="667"/>
                  <a:pt x="111" y="667"/>
                </a:cubicBezTo>
                <a:cubicBezTo>
                  <a:pt x="139" y="667"/>
                  <a:pt x="166" y="657"/>
                  <a:pt x="187" y="636"/>
                </a:cubicBezTo>
                <a:cubicBezTo>
                  <a:pt x="640" y="182"/>
                  <a:pt x="640" y="182"/>
                  <a:pt x="640" y="182"/>
                </a:cubicBezTo>
                <a:cubicBezTo>
                  <a:pt x="682" y="141"/>
                  <a:pt x="682" y="73"/>
                  <a:pt x="640" y="31"/>
                </a:cubicBezTo>
                <a:cubicBezTo>
                  <a:pt x="640" y="31"/>
                  <a:pt x="640" y="31"/>
                  <a:pt x="640" y="31"/>
                </a:cubicBezTo>
                <a:cubicBezTo>
                  <a:pt x="619" y="11"/>
                  <a:pt x="592" y="0"/>
                  <a:pt x="565" y="0"/>
                </a:cubicBezTo>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740275" y="169863"/>
            <a:ext cx="1635125" cy="1651000"/>
          </a:xfrm>
          <a:custGeom>
            <a:avLst/>
            <a:gdLst>
              <a:gd name="T0" fmla="*/ 362 w 399"/>
              <a:gd name="T1" fmla="*/ 0 h 403"/>
              <a:gd name="T2" fmla="*/ 30 w 399"/>
              <a:gd name="T3" fmla="*/ 332 h 403"/>
              <a:gd name="T4" fmla="*/ 0 w 399"/>
              <a:gd name="T5" fmla="*/ 386 h 403"/>
              <a:gd name="T6" fmla="*/ 51 w 399"/>
              <a:gd name="T7" fmla="*/ 403 h 403"/>
              <a:gd name="T8" fmla="*/ 112 w 399"/>
              <a:gd name="T9" fmla="*/ 378 h 403"/>
              <a:gd name="T10" fmla="*/ 365 w 399"/>
              <a:gd name="T11" fmla="*/ 124 h 403"/>
              <a:gd name="T12" fmla="*/ 365 w 399"/>
              <a:gd name="T13" fmla="*/ 3 h 403"/>
              <a:gd name="T14" fmla="*/ 365 w 399"/>
              <a:gd name="T15" fmla="*/ 3 h 403"/>
              <a:gd name="T16" fmla="*/ 362 w 39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403">
                <a:moveTo>
                  <a:pt x="362" y="0"/>
                </a:moveTo>
                <a:cubicBezTo>
                  <a:pt x="30" y="332"/>
                  <a:pt x="30" y="332"/>
                  <a:pt x="30" y="332"/>
                </a:cubicBezTo>
                <a:cubicBezTo>
                  <a:pt x="14" y="347"/>
                  <a:pt x="4" y="366"/>
                  <a:pt x="0" y="386"/>
                </a:cubicBezTo>
                <a:cubicBezTo>
                  <a:pt x="15" y="397"/>
                  <a:pt x="33" y="403"/>
                  <a:pt x="51" y="403"/>
                </a:cubicBezTo>
                <a:cubicBezTo>
                  <a:pt x="73" y="403"/>
                  <a:pt x="95" y="394"/>
                  <a:pt x="112" y="378"/>
                </a:cubicBezTo>
                <a:cubicBezTo>
                  <a:pt x="365" y="124"/>
                  <a:pt x="365" y="124"/>
                  <a:pt x="365" y="124"/>
                </a:cubicBezTo>
                <a:cubicBezTo>
                  <a:pt x="399" y="91"/>
                  <a:pt x="399" y="36"/>
                  <a:pt x="365" y="3"/>
                </a:cubicBezTo>
                <a:cubicBezTo>
                  <a:pt x="365" y="3"/>
                  <a:pt x="365" y="3"/>
                  <a:pt x="365" y="3"/>
                </a:cubicBezTo>
                <a:cubicBezTo>
                  <a:pt x="364" y="2"/>
                  <a:pt x="363" y="1"/>
                  <a:pt x="362" y="0"/>
                </a:cubicBezTo>
              </a:path>
            </a:pathLst>
          </a:custGeom>
          <a:solidFill>
            <a:srgbClr val="649F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3330575" y="4465386"/>
            <a:ext cx="2262188" cy="2238375"/>
          </a:xfrm>
          <a:custGeom>
            <a:avLst/>
            <a:gdLst>
              <a:gd name="T0" fmla="*/ 502 w 552"/>
              <a:gd name="T1" fmla="*/ 0 h 546"/>
              <a:gd name="T2" fmla="*/ 468 w 552"/>
              <a:gd name="T3" fmla="*/ 14 h 546"/>
              <a:gd name="T4" fmla="*/ 18 w 552"/>
              <a:gd name="T5" fmla="*/ 464 h 546"/>
              <a:gd name="T6" fmla="*/ 18 w 552"/>
              <a:gd name="T7" fmla="*/ 532 h 546"/>
              <a:gd name="T8" fmla="*/ 52 w 552"/>
              <a:gd name="T9" fmla="*/ 546 h 546"/>
              <a:gd name="T10" fmla="*/ 86 w 552"/>
              <a:gd name="T11" fmla="*/ 532 h 546"/>
              <a:gd name="T12" fmla="*/ 536 w 552"/>
              <a:gd name="T13" fmla="*/ 82 h 546"/>
              <a:gd name="T14" fmla="*/ 549 w 552"/>
              <a:gd name="T15" fmla="*/ 38 h 546"/>
              <a:gd name="T16" fmla="*/ 466 w 552"/>
              <a:gd name="T17" fmla="*/ 120 h 546"/>
              <a:gd name="T18" fmla="*/ 449 w 552"/>
              <a:gd name="T19" fmla="*/ 127 h 546"/>
              <a:gd name="T20" fmla="*/ 432 w 552"/>
              <a:gd name="T21" fmla="*/ 120 h 546"/>
              <a:gd name="T22" fmla="*/ 432 w 552"/>
              <a:gd name="T23" fmla="*/ 86 h 546"/>
              <a:gd name="T24" fmla="*/ 516 w 552"/>
              <a:gd name="T25" fmla="*/ 3 h 546"/>
              <a:gd name="T26" fmla="*/ 502 w 552"/>
              <a:gd name="T2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2" h="546">
                <a:moveTo>
                  <a:pt x="502" y="0"/>
                </a:moveTo>
                <a:cubicBezTo>
                  <a:pt x="489" y="0"/>
                  <a:pt x="477" y="5"/>
                  <a:pt x="468" y="14"/>
                </a:cubicBezTo>
                <a:cubicBezTo>
                  <a:pt x="18" y="464"/>
                  <a:pt x="18" y="464"/>
                  <a:pt x="18" y="464"/>
                </a:cubicBezTo>
                <a:cubicBezTo>
                  <a:pt x="0" y="482"/>
                  <a:pt x="0" y="513"/>
                  <a:pt x="18" y="532"/>
                </a:cubicBezTo>
                <a:cubicBezTo>
                  <a:pt x="28" y="541"/>
                  <a:pt x="40" y="546"/>
                  <a:pt x="52" y="546"/>
                </a:cubicBezTo>
                <a:cubicBezTo>
                  <a:pt x="65" y="546"/>
                  <a:pt x="77" y="541"/>
                  <a:pt x="86" y="532"/>
                </a:cubicBezTo>
                <a:cubicBezTo>
                  <a:pt x="536" y="82"/>
                  <a:pt x="536" y="82"/>
                  <a:pt x="536" y="82"/>
                </a:cubicBezTo>
                <a:cubicBezTo>
                  <a:pt x="548" y="70"/>
                  <a:pt x="552" y="54"/>
                  <a:pt x="549" y="38"/>
                </a:cubicBezTo>
                <a:cubicBezTo>
                  <a:pt x="466" y="120"/>
                  <a:pt x="466" y="120"/>
                  <a:pt x="466" y="120"/>
                </a:cubicBezTo>
                <a:cubicBezTo>
                  <a:pt x="462" y="125"/>
                  <a:pt x="455" y="127"/>
                  <a:pt x="449" y="127"/>
                </a:cubicBezTo>
                <a:cubicBezTo>
                  <a:pt x="443" y="127"/>
                  <a:pt x="437" y="125"/>
                  <a:pt x="432" y="120"/>
                </a:cubicBezTo>
                <a:cubicBezTo>
                  <a:pt x="423" y="111"/>
                  <a:pt x="423" y="96"/>
                  <a:pt x="432" y="86"/>
                </a:cubicBezTo>
                <a:cubicBezTo>
                  <a:pt x="516" y="3"/>
                  <a:pt x="516" y="3"/>
                  <a:pt x="516" y="3"/>
                </a:cubicBezTo>
                <a:cubicBezTo>
                  <a:pt x="511" y="1"/>
                  <a:pt x="507" y="0"/>
                  <a:pt x="502"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5445125" y="1128714"/>
            <a:ext cx="2638425" cy="2636838"/>
          </a:xfrm>
          <a:custGeom>
            <a:avLst/>
            <a:gdLst>
              <a:gd name="T0" fmla="*/ 618 w 644"/>
              <a:gd name="T1" fmla="*/ 0 h 643"/>
              <a:gd name="T2" fmla="*/ 601 w 644"/>
              <a:gd name="T3" fmla="*/ 7 h 643"/>
              <a:gd name="T4" fmla="*/ 0 w 644"/>
              <a:gd name="T5" fmla="*/ 608 h 643"/>
              <a:gd name="T6" fmla="*/ 20 w 644"/>
              <a:gd name="T7" fmla="*/ 619 h 643"/>
              <a:gd name="T8" fmla="*/ 33 w 644"/>
              <a:gd name="T9" fmla="*/ 643 h 643"/>
              <a:gd name="T10" fmla="*/ 635 w 644"/>
              <a:gd name="T11" fmla="*/ 41 h 643"/>
              <a:gd name="T12" fmla="*/ 635 w 644"/>
              <a:gd name="T13" fmla="*/ 7 h 643"/>
              <a:gd name="T14" fmla="*/ 618 w 644"/>
              <a:gd name="T15" fmla="*/ 0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4" h="643">
                <a:moveTo>
                  <a:pt x="618" y="0"/>
                </a:moveTo>
                <a:cubicBezTo>
                  <a:pt x="611" y="0"/>
                  <a:pt x="605" y="2"/>
                  <a:pt x="601" y="7"/>
                </a:cubicBezTo>
                <a:cubicBezTo>
                  <a:pt x="0" y="608"/>
                  <a:pt x="0" y="608"/>
                  <a:pt x="0" y="608"/>
                </a:cubicBezTo>
                <a:cubicBezTo>
                  <a:pt x="7" y="610"/>
                  <a:pt x="14" y="614"/>
                  <a:pt x="20" y="619"/>
                </a:cubicBezTo>
                <a:cubicBezTo>
                  <a:pt x="26" y="626"/>
                  <a:pt x="31" y="634"/>
                  <a:pt x="33" y="643"/>
                </a:cubicBezTo>
                <a:cubicBezTo>
                  <a:pt x="635" y="41"/>
                  <a:pt x="635" y="41"/>
                  <a:pt x="635" y="41"/>
                </a:cubicBezTo>
                <a:cubicBezTo>
                  <a:pt x="644" y="32"/>
                  <a:pt x="644" y="16"/>
                  <a:pt x="635" y="7"/>
                </a:cubicBezTo>
                <a:cubicBezTo>
                  <a:pt x="630" y="2"/>
                  <a:pt x="624" y="0"/>
                  <a:pt x="618"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5064125" y="4476499"/>
            <a:ext cx="515938" cy="509588"/>
          </a:xfrm>
          <a:custGeom>
            <a:avLst/>
            <a:gdLst>
              <a:gd name="T0" fmla="*/ 93 w 126"/>
              <a:gd name="T1" fmla="*/ 0 h 124"/>
              <a:gd name="T2" fmla="*/ 9 w 126"/>
              <a:gd name="T3" fmla="*/ 83 h 124"/>
              <a:gd name="T4" fmla="*/ 9 w 126"/>
              <a:gd name="T5" fmla="*/ 117 h 124"/>
              <a:gd name="T6" fmla="*/ 26 w 126"/>
              <a:gd name="T7" fmla="*/ 124 h 124"/>
              <a:gd name="T8" fmla="*/ 43 w 126"/>
              <a:gd name="T9" fmla="*/ 117 h 124"/>
              <a:gd name="T10" fmla="*/ 126 w 126"/>
              <a:gd name="T11" fmla="*/ 35 h 124"/>
              <a:gd name="T12" fmla="*/ 113 w 126"/>
              <a:gd name="T13" fmla="*/ 11 h 124"/>
              <a:gd name="T14" fmla="*/ 93 w 126"/>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4">
                <a:moveTo>
                  <a:pt x="93" y="0"/>
                </a:moveTo>
                <a:cubicBezTo>
                  <a:pt x="9" y="83"/>
                  <a:pt x="9" y="83"/>
                  <a:pt x="9" y="83"/>
                </a:cubicBezTo>
                <a:cubicBezTo>
                  <a:pt x="0" y="93"/>
                  <a:pt x="0" y="108"/>
                  <a:pt x="9" y="117"/>
                </a:cubicBezTo>
                <a:cubicBezTo>
                  <a:pt x="14" y="122"/>
                  <a:pt x="20" y="124"/>
                  <a:pt x="26" y="124"/>
                </a:cubicBezTo>
                <a:cubicBezTo>
                  <a:pt x="32" y="124"/>
                  <a:pt x="39" y="122"/>
                  <a:pt x="43" y="117"/>
                </a:cubicBezTo>
                <a:cubicBezTo>
                  <a:pt x="126" y="35"/>
                  <a:pt x="126" y="35"/>
                  <a:pt x="126" y="35"/>
                </a:cubicBezTo>
                <a:cubicBezTo>
                  <a:pt x="124" y="26"/>
                  <a:pt x="119" y="18"/>
                  <a:pt x="113" y="11"/>
                </a:cubicBezTo>
                <a:cubicBezTo>
                  <a:pt x="107" y="6"/>
                  <a:pt x="100" y="2"/>
                  <a:pt x="93" y="0"/>
                </a:cubicBezTo>
              </a:path>
            </a:pathLst>
          </a:custGeom>
          <a:solidFill>
            <a:srgbClr val="3E7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746125" y="4665411"/>
            <a:ext cx="3019425" cy="3001963"/>
          </a:xfrm>
          <a:custGeom>
            <a:avLst/>
            <a:gdLst>
              <a:gd name="T0" fmla="*/ 711 w 737"/>
              <a:gd name="T1" fmla="*/ 0 h 732"/>
              <a:gd name="T2" fmla="*/ 694 w 737"/>
              <a:gd name="T3" fmla="*/ 7 h 732"/>
              <a:gd name="T4" fmla="*/ 9 w 737"/>
              <a:gd name="T5" fmla="*/ 691 h 732"/>
              <a:gd name="T6" fmla="*/ 9 w 737"/>
              <a:gd name="T7" fmla="*/ 725 h 732"/>
              <a:gd name="T8" fmla="*/ 26 w 737"/>
              <a:gd name="T9" fmla="*/ 732 h 732"/>
              <a:gd name="T10" fmla="*/ 43 w 737"/>
              <a:gd name="T11" fmla="*/ 725 h 732"/>
              <a:gd name="T12" fmla="*/ 728 w 737"/>
              <a:gd name="T13" fmla="*/ 41 h 732"/>
              <a:gd name="T14" fmla="*/ 728 w 737"/>
              <a:gd name="T15" fmla="*/ 7 h 732"/>
              <a:gd name="T16" fmla="*/ 711 w 737"/>
              <a:gd name="T17" fmla="*/ 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7" h="732">
                <a:moveTo>
                  <a:pt x="711" y="0"/>
                </a:moveTo>
                <a:cubicBezTo>
                  <a:pt x="704" y="0"/>
                  <a:pt x="698" y="2"/>
                  <a:pt x="694" y="7"/>
                </a:cubicBezTo>
                <a:cubicBezTo>
                  <a:pt x="9" y="691"/>
                  <a:pt x="9" y="691"/>
                  <a:pt x="9" y="691"/>
                </a:cubicBezTo>
                <a:cubicBezTo>
                  <a:pt x="0" y="700"/>
                  <a:pt x="0" y="716"/>
                  <a:pt x="9" y="725"/>
                </a:cubicBezTo>
                <a:cubicBezTo>
                  <a:pt x="14" y="730"/>
                  <a:pt x="20" y="732"/>
                  <a:pt x="26" y="732"/>
                </a:cubicBezTo>
                <a:cubicBezTo>
                  <a:pt x="32" y="732"/>
                  <a:pt x="39" y="730"/>
                  <a:pt x="43" y="725"/>
                </a:cubicBezTo>
                <a:cubicBezTo>
                  <a:pt x="728" y="41"/>
                  <a:pt x="728" y="41"/>
                  <a:pt x="728" y="41"/>
                </a:cubicBezTo>
                <a:cubicBezTo>
                  <a:pt x="737" y="31"/>
                  <a:pt x="737" y="16"/>
                  <a:pt x="728" y="7"/>
                </a:cubicBezTo>
                <a:cubicBezTo>
                  <a:pt x="723" y="2"/>
                  <a:pt x="717" y="0"/>
                  <a:pt x="711"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2565400" y="336550"/>
            <a:ext cx="879475" cy="885825"/>
          </a:xfrm>
          <a:custGeom>
            <a:avLst/>
            <a:gdLst>
              <a:gd name="T0" fmla="*/ 5 w 215"/>
              <a:gd name="T1" fmla="*/ 211 h 216"/>
              <a:gd name="T2" fmla="*/ 5 w 215"/>
              <a:gd name="T3" fmla="*/ 211 h 216"/>
              <a:gd name="T4" fmla="*/ 5 w 215"/>
              <a:gd name="T5" fmla="*/ 194 h 216"/>
              <a:gd name="T6" fmla="*/ 194 w 215"/>
              <a:gd name="T7" fmla="*/ 5 h 216"/>
              <a:gd name="T8" fmla="*/ 211 w 215"/>
              <a:gd name="T9" fmla="*/ 5 h 216"/>
              <a:gd name="T10" fmla="*/ 211 w 215"/>
              <a:gd name="T11" fmla="*/ 22 h 216"/>
              <a:gd name="T12" fmla="*/ 22 w 215"/>
              <a:gd name="T13" fmla="*/ 211 h 216"/>
              <a:gd name="T14" fmla="*/ 5 w 215"/>
              <a:gd name="T15" fmla="*/ 21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16">
                <a:moveTo>
                  <a:pt x="5" y="211"/>
                </a:moveTo>
                <a:cubicBezTo>
                  <a:pt x="5" y="211"/>
                  <a:pt x="5" y="211"/>
                  <a:pt x="5" y="211"/>
                </a:cubicBezTo>
                <a:cubicBezTo>
                  <a:pt x="0" y="206"/>
                  <a:pt x="0" y="199"/>
                  <a:pt x="5" y="194"/>
                </a:cubicBezTo>
                <a:cubicBezTo>
                  <a:pt x="194" y="5"/>
                  <a:pt x="194" y="5"/>
                  <a:pt x="194" y="5"/>
                </a:cubicBezTo>
                <a:cubicBezTo>
                  <a:pt x="198" y="0"/>
                  <a:pt x="206" y="0"/>
                  <a:pt x="211" y="5"/>
                </a:cubicBezTo>
                <a:cubicBezTo>
                  <a:pt x="215" y="10"/>
                  <a:pt x="215" y="17"/>
                  <a:pt x="211" y="22"/>
                </a:cubicBezTo>
                <a:cubicBezTo>
                  <a:pt x="22" y="211"/>
                  <a:pt x="22" y="211"/>
                  <a:pt x="22" y="211"/>
                </a:cubicBezTo>
                <a:cubicBezTo>
                  <a:pt x="17" y="216"/>
                  <a:pt x="9" y="216"/>
                  <a:pt x="5" y="211"/>
                </a:cubicBezTo>
                <a:close/>
              </a:path>
            </a:pathLst>
          </a:cu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7718425" y="5424236"/>
            <a:ext cx="1371600" cy="1370013"/>
          </a:xfrm>
          <a:custGeom>
            <a:avLst/>
            <a:gdLst>
              <a:gd name="T0" fmla="*/ 5 w 335"/>
              <a:gd name="T1" fmla="*/ 329 h 334"/>
              <a:gd name="T2" fmla="*/ 5 w 335"/>
              <a:gd name="T3" fmla="*/ 329 h 334"/>
              <a:gd name="T4" fmla="*/ 5 w 335"/>
              <a:gd name="T5" fmla="*/ 312 h 334"/>
              <a:gd name="T6" fmla="*/ 313 w 335"/>
              <a:gd name="T7" fmla="*/ 4 h 334"/>
              <a:gd name="T8" fmla="*/ 330 w 335"/>
              <a:gd name="T9" fmla="*/ 4 h 334"/>
              <a:gd name="T10" fmla="*/ 330 w 335"/>
              <a:gd name="T11" fmla="*/ 21 h 334"/>
              <a:gd name="T12" fmla="*/ 22 w 335"/>
              <a:gd name="T13" fmla="*/ 329 h 334"/>
              <a:gd name="T14" fmla="*/ 5 w 335"/>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4">
                <a:moveTo>
                  <a:pt x="5" y="329"/>
                </a:moveTo>
                <a:cubicBezTo>
                  <a:pt x="5" y="329"/>
                  <a:pt x="5" y="329"/>
                  <a:pt x="5" y="329"/>
                </a:cubicBezTo>
                <a:cubicBezTo>
                  <a:pt x="0" y="325"/>
                  <a:pt x="0" y="317"/>
                  <a:pt x="5" y="312"/>
                </a:cubicBezTo>
                <a:cubicBezTo>
                  <a:pt x="313" y="4"/>
                  <a:pt x="313" y="4"/>
                  <a:pt x="313" y="4"/>
                </a:cubicBezTo>
                <a:cubicBezTo>
                  <a:pt x="318" y="0"/>
                  <a:pt x="325" y="0"/>
                  <a:pt x="330" y="4"/>
                </a:cubicBezTo>
                <a:cubicBezTo>
                  <a:pt x="335" y="9"/>
                  <a:pt x="335" y="17"/>
                  <a:pt x="330" y="21"/>
                </a:cubicBezTo>
                <a:cubicBezTo>
                  <a:pt x="22" y="329"/>
                  <a:pt x="22" y="329"/>
                  <a:pt x="22" y="329"/>
                </a:cubicBezTo>
                <a:cubicBezTo>
                  <a:pt x="17" y="334"/>
                  <a:pt x="10" y="334"/>
                  <a:pt x="5"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9496425" y="2185989"/>
            <a:ext cx="1368425" cy="1370013"/>
          </a:xfrm>
          <a:custGeom>
            <a:avLst/>
            <a:gdLst>
              <a:gd name="T0" fmla="*/ 4 w 334"/>
              <a:gd name="T1" fmla="*/ 329 h 334"/>
              <a:gd name="T2" fmla="*/ 4 w 334"/>
              <a:gd name="T3" fmla="*/ 329 h 334"/>
              <a:gd name="T4" fmla="*/ 4 w 334"/>
              <a:gd name="T5" fmla="*/ 312 h 334"/>
              <a:gd name="T6" fmla="*/ 313 w 334"/>
              <a:gd name="T7" fmla="*/ 4 h 334"/>
              <a:gd name="T8" fmla="*/ 330 w 334"/>
              <a:gd name="T9" fmla="*/ 4 h 334"/>
              <a:gd name="T10" fmla="*/ 330 w 334"/>
              <a:gd name="T11" fmla="*/ 21 h 334"/>
              <a:gd name="T12" fmla="*/ 21 w 334"/>
              <a:gd name="T13" fmla="*/ 329 h 334"/>
              <a:gd name="T14" fmla="*/ 4 w 334"/>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29"/>
                </a:moveTo>
                <a:cubicBezTo>
                  <a:pt x="4" y="329"/>
                  <a:pt x="4" y="329"/>
                  <a:pt x="4" y="329"/>
                </a:cubicBezTo>
                <a:cubicBezTo>
                  <a:pt x="0" y="325"/>
                  <a:pt x="0" y="317"/>
                  <a:pt x="4" y="312"/>
                </a:cubicBezTo>
                <a:cubicBezTo>
                  <a:pt x="313" y="4"/>
                  <a:pt x="313" y="4"/>
                  <a:pt x="313" y="4"/>
                </a:cubicBezTo>
                <a:cubicBezTo>
                  <a:pt x="317" y="0"/>
                  <a:pt x="325" y="0"/>
                  <a:pt x="330" y="4"/>
                </a:cubicBezTo>
                <a:cubicBezTo>
                  <a:pt x="334" y="9"/>
                  <a:pt x="334" y="17"/>
                  <a:pt x="330" y="21"/>
                </a:cubicBezTo>
                <a:cubicBezTo>
                  <a:pt x="21" y="329"/>
                  <a:pt x="21" y="329"/>
                  <a:pt x="21" y="329"/>
                </a:cubicBezTo>
                <a:cubicBezTo>
                  <a:pt x="17" y="334"/>
                  <a:pt x="9" y="334"/>
                  <a:pt x="4"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7938" y="4501899"/>
            <a:ext cx="1368425" cy="1370013"/>
          </a:xfrm>
          <a:custGeom>
            <a:avLst/>
            <a:gdLst>
              <a:gd name="T0" fmla="*/ 4 w 334"/>
              <a:gd name="T1" fmla="*/ 330 h 334"/>
              <a:gd name="T2" fmla="*/ 4 w 334"/>
              <a:gd name="T3" fmla="*/ 330 h 334"/>
              <a:gd name="T4" fmla="*/ 4 w 334"/>
              <a:gd name="T5" fmla="*/ 313 h 334"/>
              <a:gd name="T6" fmla="*/ 312 w 334"/>
              <a:gd name="T7" fmla="*/ 4 h 334"/>
              <a:gd name="T8" fmla="*/ 329 w 334"/>
              <a:gd name="T9" fmla="*/ 4 h 334"/>
              <a:gd name="T10" fmla="*/ 329 w 334"/>
              <a:gd name="T11" fmla="*/ 21 h 334"/>
              <a:gd name="T12" fmla="*/ 21 w 334"/>
              <a:gd name="T13" fmla="*/ 330 h 334"/>
              <a:gd name="T14" fmla="*/ 4 w 334"/>
              <a:gd name="T15" fmla="*/ 330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30"/>
                </a:moveTo>
                <a:cubicBezTo>
                  <a:pt x="4" y="330"/>
                  <a:pt x="4" y="330"/>
                  <a:pt x="4" y="330"/>
                </a:cubicBezTo>
                <a:cubicBezTo>
                  <a:pt x="0" y="325"/>
                  <a:pt x="0" y="317"/>
                  <a:pt x="4" y="313"/>
                </a:cubicBezTo>
                <a:cubicBezTo>
                  <a:pt x="312" y="4"/>
                  <a:pt x="312" y="4"/>
                  <a:pt x="312" y="4"/>
                </a:cubicBezTo>
                <a:cubicBezTo>
                  <a:pt x="317" y="0"/>
                  <a:pt x="325" y="0"/>
                  <a:pt x="329" y="4"/>
                </a:cubicBezTo>
                <a:cubicBezTo>
                  <a:pt x="334" y="9"/>
                  <a:pt x="334" y="17"/>
                  <a:pt x="329" y="21"/>
                </a:cubicBezTo>
                <a:cubicBezTo>
                  <a:pt x="21" y="330"/>
                  <a:pt x="21" y="330"/>
                  <a:pt x="21" y="330"/>
                </a:cubicBezTo>
                <a:cubicBezTo>
                  <a:pt x="17" y="334"/>
                  <a:pt x="9" y="334"/>
                  <a:pt x="4" y="330"/>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7645400" y="2460626"/>
            <a:ext cx="1371600" cy="1374775"/>
          </a:xfrm>
          <a:custGeom>
            <a:avLst/>
            <a:gdLst>
              <a:gd name="T0" fmla="*/ 5 w 335"/>
              <a:gd name="T1" fmla="*/ 330 h 335"/>
              <a:gd name="T2" fmla="*/ 5 w 335"/>
              <a:gd name="T3" fmla="*/ 330 h 335"/>
              <a:gd name="T4" fmla="*/ 5 w 335"/>
              <a:gd name="T5" fmla="*/ 313 h 335"/>
              <a:gd name="T6" fmla="*/ 313 w 335"/>
              <a:gd name="T7" fmla="*/ 5 h 335"/>
              <a:gd name="T8" fmla="*/ 330 w 335"/>
              <a:gd name="T9" fmla="*/ 5 h 335"/>
              <a:gd name="T10" fmla="*/ 330 w 335"/>
              <a:gd name="T11" fmla="*/ 22 h 335"/>
              <a:gd name="T12" fmla="*/ 22 w 335"/>
              <a:gd name="T13" fmla="*/ 330 h 335"/>
              <a:gd name="T14" fmla="*/ 5 w 335"/>
              <a:gd name="T15" fmla="*/ 330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5">
                <a:moveTo>
                  <a:pt x="5" y="330"/>
                </a:moveTo>
                <a:cubicBezTo>
                  <a:pt x="5" y="330"/>
                  <a:pt x="5" y="330"/>
                  <a:pt x="5" y="330"/>
                </a:cubicBezTo>
                <a:cubicBezTo>
                  <a:pt x="0" y="326"/>
                  <a:pt x="0" y="318"/>
                  <a:pt x="5" y="313"/>
                </a:cubicBezTo>
                <a:cubicBezTo>
                  <a:pt x="313" y="5"/>
                  <a:pt x="313" y="5"/>
                  <a:pt x="313" y="5"/>
                </a:cubicBezTo>
                <a:cubicBezTo>
                  <a:pt x="318" y="0"/>
                  <a:pt x="325" y="0"/>
                  <a:pt x="330" y="5"/>
                </a:cubicBezTo>
                <a:cubicBezTo>
                  <a:pt x="335" y="10"/>
                  <a:pt x="335" y="17"/>
                  <a:pt x="330" y="22"/>
                </a:cubicBezTo>
                <a:cubicBezTo>
                  <a:pt x="22" y="330"/>
                  <a:pt x="22" y="330"/>
                  <a:pt x="22" y="330"/>
                </a:cubicBezTo>
                <a:cubicBezTo>
                  <a:pt x="17" y="335"/>
                  <a:pt x="10" y="335"/>
                  <a:pt x="5" y="330"/>
                </a:cubicBezTo>
                <a:close/>
              </a:path>
            </a:pathLst>
          </a:custGeom>
          <a:solidFill>
            <a:srgbClr val="F6CE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Oval 32"/>
          <p:cNvSpPr>
            <a:spLocks noChangeArrowheads="1"/>
          </p:cNvSpPr>
          <p:nvPr/>
        </p:nvSpPr>
        <p:spPr bwMode="auto">
          <a:xfrm>
            <a:off x="4084637" y="-138112"/>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Oval 33"/>
          <p:cNvSpPr>
            <a:spLocks noChangeArrowheads="1"/>
          </p:cNvSpPr>
          <p:nvPr/>
        </p:nvSpPr>
        <p:spPr bwMode="auto">
          <a:xfrm>
            <a:off x="-4763" y="4551111"/>
            <a:ext cx="196850" cy="196850"/>
          </a:xfrm>
          <a:prstGeom prst="ellipse">
            <a:avLst/>
          </a:pr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Oval 34"/>
          <p:cNvSpPr>
            <a:spLocks noChangeArrowheads="1"/>
          </p:cNvSpPr>
          <p:nvPr/>
        </p:nvSpPr>
        <p:spPr bwMode="auto">
          <a:xfrm>
            <a:off x="9983787" y="1054100"/>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Oval 35"/>
          <p:cNvSpPr>
            <a:spLocks noChangeArrowheads="1"/>
          </p:cNvSpPr>
          <p:nvPr/>
        </p:nvSpPr>
        <p:spPr bwMode="auto">
          <a:xfrm>
            <a:off x="8143875" y="6937124"/>
            <a:ext cx="201613" cy="196850"/>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Oval 36"/>
          <p:cNvSpPr>
            <a:spLocks noChangeArrowheads="1"/>
          </p:cNvSpPr>
          <p:nvPr/>
        </p:nvSpPr>
        <p:spPr bwMode="auto">
          <a:xfrm>
            <a:off x="2252662" y="947738"/>
            <a:ext cx="98425" cy="98425"/>
          </a:xfrm>
          <a:prstGeom prst="ellipse">
            <a:avLst/>
          </a:pr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Oval 37"/>
          <p:cNvSpPr>
            <a:spLocks noChangeArrowheads="1"/>
          </p:cNvSpPr>
          <p:nvPr/>
        </p:nvSpPr>
        <p:spPr bwMode="auto">
          <a:xfrm>
            <a:off x="2809875"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Oval 38"/>
          <p:cNvSpPr>
            <a:spLocks noChangeArrowheads="1"/>
          </p:cNvSpPr>
          <p:nvPr/>
        </p:nvSpPr>
        <p:spPr bwMode="auto">
          <a:xfrm>
            <a:off x="230187" y="517525"/>
            <a:ext cx="314325"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Oval 39"/>
          <p:cNvSpPr>
            <a:spLocks noChangeArrowheads="1"/>
          </p:cNvSpPr>
          <p:nvPr/>
        </p:nvSpPr>
        <p:spPr bwMode="auto">
          <a:xfrm>
            <a:off x="9823450"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Oval 40"/>
          <p:cNvSpPr>
            <a:spLocks noChangeArrowheads="1"/>
          </p:cNvSpPr>
          <p:nvPr/>
        </p:nvSpPr>
        <p:spPr bwMode="auto">
          <a:xfrm>
            <a:off x="2125662" y="-114300"/>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Oval 41"/>
          <p:cNvSpPr>
            <a:spLocks noChangeArrowheads="1"/>
          </p:cNvSpPr>
          <p:nvPr/>
        </p:nvSpPr>
        <p:spPr bwMode="auto">
          <a:xfrm>
            <a:off x="1622425" y="2162175"/>
            <a:ext cx="147638" cy="147638"/>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Oval 42"/>
          <p:cNvSpPr>
            <a:spLocks noChangeArrowheads="1"/>
          </p:cNvSpPr>
          <p:nvPr/>
        </p:nvSpPr>
        <p:spPr bwMode="auto">
          <a:xfrm>
            <a:off x="8975725" y="4800349"/>
            <a:ext cx="147638" cy="147638"/>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Oval 43"/>
          <p:cNvSpPr>
            <a:spLocks noChangeArrowheads="1"/>
          </p:cNvSpPr>
          <p:nvPr/>
        </p:nvSpPr>
        <p:spPr bwMode="auto">
          <a:xfrm>
            <a:off x="2379662" y="6178299"/>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Oval 44"/>
          <p:cNvSpPr>
            <a:spLocks noChangeArrowheads="1"/>
          </p:cNvSpPr>
          <p:nvPr/>
        </p:nvSpPr>
        <p:spPr bwMode="auto">
          <a:xfrm>
            <a:off x="746125" y="6211636"/>
            <a:ext cx="147638" cy="147638"/>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8" name="矩形 47"/>
          <p:cNvSpPr/>
          <p:nvPr/>
        </p:nvSpPr>
        <p:spPr>
          <a:xfrm>
            <a:off x="330200" y="208883"/>
            <a:ext cx="11531600" cy="644023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 name="直接连接符 3"/>
          <p:cNvCxnSpPr/>
          <p:nvPr/>
        </p:nvCxnSpPr>
        <p:spPr>
          <a:xfrm>
            <a:off x="5879760" y="1114200"/>
            <a:ext cx="43248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rotWithShape="1">
          <a:blip r:embed="rId2"/>
          <a:srcRect l="16667" r="16667"/>
          <a:stretch>
            <a:fillRect/>
          </a:stretch>
        </p:blipFill>
        <p:spPr>
          <a:xfrm>
            <a:off x="6413160" y="1698398"/>
            <a:ext cx="1925636" cy="1925636"/>
          </a:xfrm>
          <a:prstGeom prst="rect">
            <a:avLst/>
          </a:prstGeom>
        </p:spPr>
      </p:pic>
      <p:pic>
        <p:nvPicPr>
          <p:cNvPr id="3" name="图片 2"/>
          <p:cNvPicPr>
            <a:picLocks noChangeAspect="1"/>
          </p:cNvPicPr>
          <p:nvPr/>
        </p:nvPicPr>
        <p:blipFill rotWithShape="1">
          <a:blip r:embed="rId3"/>
          <a:srcRect l="16667" r="16667"/>
          <a:stretch>
            <a:fillRect/>
          </a:stretch>
        </p:blipFill>
        <p:spPr>
          <a:xfrm>
            <a:off x="1380223" y="1698398"/>
            <a:ext cx="1925636" cy="1925636"/>
          </a:xfrm>
          <a:prstGeom prst="rect">
            <a:avLst/>
          </a:prstGeom>
        </p:spPr>
      </p:pic>
      <p:pic>
        <p:nvPicPr>
          <p:cNvPr id="5" name="图片 4"/>
          <p:cNvPicPr>
            <a:picLocks noChangeAspect="1"/>
          </p:cNvPicPr>
          <p:nvPr/>
        </p:nvPicPr>
        <p:blipFill rotWithShape="1">
          <a:blip r:embed="rId4"/>
          <a:srcRect l="16856" r="16856"/>
          <a:stretch>
            <a:fillRect/>
          </a:stretch>
        </p:blipFill>
        <p:spPr>
          <a:xfrm>
            <a:off x="3858099" y="3858320"/>
            <a:ext cx="1925636" cy="1925636"/>
          </a:xfrm>
          <a:prstGeom prst="rect">
            <a:avLst/>
          </a:prstGeom>
        </p:spPr>
      </p:pic>
      <p:pic>
        <p:nvPicPr>
          <p:cNvPr id="6" name="图片 5"/>
          <p:cNvPicPr>
            <a:picLocks noChangeAspect="1"/>
          </p:cNvPicPr>
          <p:nvPr/>
        </p:nvPicPr>
        <p:blipFill rotWithShape="1">
          <a:blip r:embed="rId5"/>
          <a:srcRect l="16667" r="16667"/>
          <a:stretch>
            <a:fillRect/>
          </a:stretch>
        </p:blipFill>
        <p:spPr>
          <a:xfrm>
            <a:off x="8900827" y="3858320"/>
            <a:ext cx="1925636" cy="1925636"/>
          </a:xfrm>
          <a:prstGeom prst="rect">
            <a:avLst/>
          </a:prstGeom>
        </p:spPr>
      </p:pic>
      <p:sp>
        <p:nvSpPr>
          <p:cNvPr id="47" name="矩形 46"/>
          <p:cNvSpPr/>
          <p:nvPr/>
        </p:nvSpPr>
        <p:spPr>
          <a:xfrm>
            <a:off x="699770" y="3858260"/>
            <a:ext cx="3018790" cy="1921510"/>
          </a:xfrm>
          <a:prstGeom prst="rect">
            <a:avLst/>
          </a:prstGeom>
          <a:solidFill>
            <a:srgbClr val="04B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矩形 55"/>
          <p:cNvSpPr/>
          <p:nvPr/>
        </p:nvSpPr>
        <p:spPr>
          <a:xfrm>
            <a:off x="3439795" y="763270"/>
            <a:ext cx="2839085" cy="2856865"/>
          </a:xfrm>
          <a:prstGeom prst="rect">
            <a:avLst/>
          </a:prstGeom>
          <a:solidFill>
            <a:srgbClr val="F86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矩形 56"/>
          <p:cNvSpPr/>
          <p:nvPr/>
        </p:nvSpPr>
        <p:spPr>
          <a:xfrm>
            <a:off x="5941695" y="3848735"/>
            <a:ext cx="2820035" cy="2406015"/>
          </a:xfrm>
          <a:prstGeom prst="rect">
            <a:avLst/>
          </a:prstGeom>
          <a:solidFill>
            <a:srgbClr val="C76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矩形 57"/>
          <p:cNvSpPr/>
          <p:nvPr/>
        </p:nvSpPr>
        <p:spPr>
          <a:xfrm>
            <a:off x="8472805" y="763270"/>
            <a:ext cx="2353310" cy="2856865"/>
          </a:xfrm>
          <a:prstGeom prst="rect">
            <a:avLst/>
          </a:prstGeom>
          <a:solidFill>
            <a:srgbClr val="FB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矩形 75"/>
          <p:cNvSpPr/>
          <p:nvPr/>
        </p:nvSpPr>
        <p:spPr>
          <a:xfrm>
            <a:off x="3439795" y="833120"/>
            <a:ext cx="2797175" cy="2676525"/>
          </a:xfrm>
          <a:prstGeom prst="rect">
            <a:avLst/>
          </a:prstGeom>
        </p:spPr>
        <p:txBody>
          <a:bodyPr wrap="square">
            <a:spAutoFit/>
          </a:bodyPr>
          <a:lstStyle/>
          <a:p>
            <a:pPr algn="ctr"/>
            <a:r>
              <a:rPr lang="en-US" altLang="zh-CN" sz="1400" b="1" dirty="0">
                <a:solidFill>
                  <a:schemeClr val="bg1"/>
                </a:solidFill>
                <a:latin typeface="Arial Bold" panose="020B0604020202020204" charset="0"/>
                <a:cs typeface="Arial Bold" panose="020B0604020202020204" charset="0"/>
                <a:sym typeface="+mn-lt"/>
              </a:rPr>
              <a:t>2.Қыңырлық ( упрямство)- бұл баланың өзі қалаған нәрсесін жасауға ұмытылуы. Өтпелі кезеңде қырсықтық (строоптивость) көрініс беруі мүмкін. Дербестілік тенденциясы байқалады: бала барлығын өзі жасап өзі шешкісі келеді. Негізінен бұл жақсы құбылыс, дегенмен дағдарыс кезінде бұл өз еріктілікке алып келуі мүмкін.</a:t>
            </a:r>
          </a:p>
        </p:txBody>
      </p:sp>
      <p:sp>
        <p:nvSpPr>
          <p:cNvPr id="77" name="矩形 76"/>
          <p:cNvSpPr/>
          <p:nvPr/>
        </p:nvSpPr>
        <p:spPr>
          <a:xfrm>
            <a:off x="8472805" y="1054100"/>
            <a:ext cx="2436495" cy="2061210"/>
          </a:xfrm>
          <a:prstGeom prst="rect">
            <a:avLst/>
          </a:prstGeom>
        </p:spPr>
        <p:txBody>
          <a:bodyPr wrap="square">
            <a:spAutoFit/>
          </a:bodyPr>
          <a:lstStyle/>
          <a:p>
            <a:pPr algn="ctr"/>
            <a:r>
              <a:rPr lang="en-US" altLang="zh-CN" sz="1600" dirty="0">
                <a:solidFill>
                  <a:schemeClr val="bg1"/>
                </a:solidFill>
                <a:cs typeface="+mn-ea"/>
                <a:sym typeface="+mn-lt"/>
              </a:rPr>
              <a:t>3.Наразылық – бүлікші (қасарыспалық)- кейбір балаларда ата-аналарымен конфликтілі жағдай жиі кездеесуі мүмкін, олар үлкендермен үнемі соғыс күйінде болады.</a:t>
            </a:r>
          </a:p>
        </p:txBody>
      </p:sp>
      <p:sp>
        <p:nvSpPr>
          <p:cNvPr id="78" name="矩形 77"/>
          <p:cNvSpPr/>
          <p:nvPr/>
        </p:nvSpPr>
        <p:spPr>
          <a:xfrm>
            <a:off x="700405" y="4009390"/>
            <a:ext cx="3043555" cy="1753235"/>
          </a:xfrm>
          <a:prstGeom prst="rect">
            <a:avLst/>
          </a:prstGeom>
        </p:spPr>
        <p:txBody>
          <a:bodyPr wrap="square">
            <a:spAutoFit/>
          </a:bodyPr>
          <a:lstStyle/>
          <a:p>
            <a:pPr algn="ctr"/>
            <a:r>
              <a:rPr lang="en-US" altLang="zh-CN" dirty="0">
                <a:solidFill>
                  <a:schemeClr val="bg1"/>
                </a:solidFill>
                <a:cs typeface="+mn-ea"/>
                <a:sym typeface="+mn-lt"/>
              </a:rPr>
              <a:t>4.Деспотоизм ( шексіз билеушілік)- отбасында  бір ғана бала болса көрініс береді. Бала қоршаған  адамдарға өзінің билігін көрсетеді.</a:t>
            </a:r>
          </a:p>
        </p:txBody>
      </p:sp>
      <p:sp>
        <p:nvSpPr>
          <p:cNvPr id="79" name="矩形 78"/>
          <p:cNvSpPr/>
          <p:nvPr/>
        </p:nvSpPr>
        <p:spPr>
          <a:xfrm>
            <a:off x="5942965" y="4009390"/>
            <a:ext cx="2818765" cy="2245360"/>
          </a:xfrm>
          <a:prstGeom prst="rect">
            <a:avLst/>
          </a:prstGeom>
        </p:spPr>
        <p:txBody>
          <a:bodyPr wrap="square">
            <a:spAutoFit/>
          </a:bodyPr>
          <a:lstStyle/>
          <a:p>
            <a:pPr algn="ctr"/>
            <a:r>
              <a:rPr lang="en-US" altLang="zh-CN" sz="1400" dirty="0">
                <a:solidFill>
                  <a:schemeClr val="bg1"/>
                </a:solidFill>
                <a:cs typeface="+mn-ea"/>
                <a:sym typeface="+mn-lt"/>
              </a:rPr>
              <a:t>Бағасыздану (обесценивание)- 3 жас дағдарысының ең қызық сипаттамасы. 3 жасар бала ұрыса бастайды, сүйікті ойыншығын лақтырып тастауы мүмкін, бұл құбылыстың барлығы баланың басқа адамдарға деген өзіне деген қатынасының өзгеруі жайында хабар береді.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855912" y="4467226"/>
            <a:ext cx="1428750" cy="1422400"/>
          </a:xfrm>
          <a:custGeom>
            <a:avLst/>
            <a:gdLst>
              <a:gd name="T0" fmla="*/ 336 w 349"/>
              <a:gd name="T1" fmla="*/ 0 h 347"/>
              <a:gd name="T2" fmla="*/ 328 w 349"/>
              <a:gd name="T3" fmla="*/ 3 h 347"/>
              <a:gd name="T4" fmla="*/ 4 w 349"/>
              <a:gd name="T5" fmla="*/ 327 h 347"/>
              <a:gd name="T6" fmla="*/ 4 w 349"/>
              <a:gd name="T7" fmla="*/ 344 h 347"/>
              <a:gd name="T8" fmla="*/ 13 w 349"/>
              <a:gd name="T9" fmla="*/ 347 h 347"/>
              <a:gd name="T10" fmla="*/ 21 w 349"/>
              <a:gd name="T11" fmla="*/ 344 h 347"/>
              <a:gd name="T12" fmla="*/ 345 w 349"/>
              <a:gd name="T13" fmla="*/ 20 h 347"/>
              <a:gd name="T14" fmla="*/ 345 w 349"/>
              <a:gd name="T15" fmla="*/ 3 h 347"/>
              <a:gd name="T16" fmla="*/ 336 w 349"/>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7">
                <a:moveTo>
                  <a:pt x="336" y="0"/>
                </a:moveTo>
                <a:cubicBezTo>
                  <a:pt x="333" y="0"/>
                  <a:pt x="330" y="1"/>
                  <a:pt x="328" y="3"/>
                </a:cubicBezTo>
                <a:cubicBezTo>
                  <a:pt x="4" y="327"/>
                  <a:pt x="4" y="327"/>
                  <a:pt x="4" y="327"/>
                </a:cubicBezTo>
                <a:cubicBezTo>
                  <a:pt x="0" y="332"/>
                  <a:pt x="0" y="339"/>
                  <a:pt x="4" y="344"/>
                </a:cubicBezTo>
                <a:cubicBezTo>
                  <a:pt x="7" y="346"/>
                  <a:pt x="10" y="347"/>
                  <a:pt x="13" y="347"/>
                </a:cubicBezTo>
                <a:cubicBezTo>
                  <a:pt x="16" y="347"/>
                  <a:pt x="19" y="346"/>
                  <a:pt x="21" y="344"/>
                </a:cubicBezTo>
                <a:cubicBezTo>
                  <a:pt x="345" y="20"/>
                  <a:pt x="345" y="20"/>
                  <a:pt x="345" y="20"/>
                </a:cubicBezTo>
                <a:cubicBezTo>
                  <a:pt x="349" y="16"/>
                  <a:pt x="349" y="8"/>
                  <a:pt x="345" y="3"/>
                </a:cubicBezTo>
                <a:cubicBezTo>
                  <a:pt x="342" y="1"/>
                  <a:pt x="339" y="0"/>
                  <a:pt x="336" y="0"/>
                </a:cubicBezTo>
              </a:path>
            </a:pathLst>
          </a:cu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7597646" y="1677989"/>
            <a:ext cx="1446213" cy="1443038"/>
          </a:xfrm>
          <a:custGeom>
            <a:avLst/>
            <a:gdLst>
              <a:gd name="T0" fmla="*/ 16 w 353"/>
              <a:gd name="T1" fmla="*/ 337 h 352"/>
              <a:gd name="T2" fmla="*/ 16 w 353"/>
              <a:gd name="T3" fmla="*/ 337 h 352"/>
              <a:gd name="T4" fmla="*/ 16 w 353"/>
              <a:gd name="T5" fmla="*/ 279 h 352"/>
              <a:gd name="T6" fmla="*/ 279 w 353"/>
              <a:gd name="T7" fmla="*/ 16 h 352"/>
              <a:gd name="T8" fmla="*/ 337 w 353"/>
              <a:gd name="T9" fmla="*/ 16 h 352"/>
              <a:gd name="T10" fmla="*/ 337 w 353"/>
              <a:gd name="T11" fmla="*/ 74 h 352"/>
              <a:gd name="T12" fmla="*/ 74 w 353"/>
              <a:gd name="T13" fmla="*/ 337 h 352"/>
              <a:gd name="T14" fmla="*/ 16 w 353"/>
              <a:gd name="T15" fmla="*/ 337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52">
                <a:moveTo>
                  <a:pt x="16" y="337"/>
                </a:moveTo>
                <a:cubicBezTo>
                  <a:pt x="16" y="337"/>
                  <a:pt x="16" y="337"/>
                  <a:pt x="16" y="337"/>
                </a:cubicBezTo>
                <a:cubicBezTo>
                  <a:pt x="0" y="321"/>
                  <a:pt x="0" y="295"/>
                  <a:pt x="16" y="279"/>
                </a:cubicBezTo>
                <a:cubicBezTo>
                  <a:pt x="279" y="16"/>
                  <a:pt x="279" y="16"/>
                  <a:pt x="279" y="16"/>
                </a:cubicBezTo>
                <a:cubicBezTo>
                  <a:pt x="295" y="0"/>
                  <a:pt x="321" y="0"/>
                  <a:pt x="337" y="16"/>
                </a:cubicBezTo>
                <a:cubicBezTo>
                  <a:pt x="353" y="32"/>
                  <a:pt x="353" y="58"/>
                  <a:pt x="337" y="74"/>
                </a:cubicBezTo>
                <a:cubicBezTo>
                  <a:pt x="74" y="337"/>
                  <a:pt x="74" y="337"/>
                  <a:pt x="74" y="337"/>
                </a:cubicBezTo>
                <a:cubicBezTo>
                  <a:pt x="58" y="352"/>
                  <a:pt x="32" y="352"/>
                  <a:pt x="16" y="337"/>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4564062" y="960439"/>
            <a:ext cx="1811338" cy="1808163"/>
          </a:xfrm>
          <a:custGeom>
            <a:avLst/>
            <a:gdLst>
              <a:gd name="T0" fmla="*/ 34 w 442"/>
              <a:gd name="T1" fmla="*/ 408 h 441"/>
              <a:gd name="T2" fmla="*/ 34 w 442"/>
              <a:gd name="T3" fmla="*/ 287 h 441"/>
              <a:gd name="T4" fmla="*/ 287 w 442"/>
              <a:gd name="T5" fmla="*/ 33 h 441"/>
              <a:gd name="T6" fmla="*/ 408 w 442"/>
              <a:gd name="T7" fmla="*/ 33 h 441"/>
              <a:gd name="T8" fmla="*/ 408 w 442"/>
              <a:gd name="T9" fmla="*/ 33 h 441"/>
              <a:gd name="T10" fmla="*/ 408 w 442"/>
              <a:gd name="T11" fmla="*/ 154 h 441"/>
              <a:gd name="T12" fmla="*/ 155 w 442"/>
              <a:gd name="T13" fmla="*/ 408 h 441"/>
              <a:gd name="T14" fmla="*/ 34 w 442"/>
              <a:gd name="T15" fmla="*/ 408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41">
                <a:moveTo>
                  <a:pt x="34" y="408"/>
                </a:moveTo>
                <a:cubicBezTo>
                  <a:pt x="0" y="374"/>
                  <a:pt x="0" y="320"/>
                  <a:pt x="34" y="287"/>
                </a:cubicBezTo>
                <a:cubicBezTo>
                  <a:pt x="287" y="33"/>
                  <a:pt x="287" y="33"/>
                  <a:pt x="287" y="33"/>
                </a:cubicBezTo>
                <a:cubicBezTo>
                  <a:pt x="321" y="0"/>
                  <a:pt x="375" y="0"/>
                  <a:pt x="408" y="33"/>
                </a:cubicBezTo>
                <a:cubicBezTo>
                  <a:pt x="408" y="33"/>
                  <a:pt x="408" y="33"/>
                  <a:pt x="408" y="33"/>
                </a:cubicBezTo>
                <a:cubicBezTo>
                  <a:pt x="442" y="66"/>
                  <a:pt x="442" y="121"/>
                  <a:pt x="408" y="154"/>
                </a:cubicBezTo>
                <a:cubicBezTo>
                  <a:pt x="155" y="408"/>
                  <a:pt x="155" y="408"/>
                  <a:pt x="155" y="408"/>
                </a:cubicBezTo>
                <a:cubicBezTo>
                  <a:pt x="121" y="441"/>
                  <a:pt x="67" y="441"/>
                  <a:pt x="34" y="408"/>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10418762" y="9526"/>
            <a:ext cx="1806575" cy="1811338"/>
          </a:xfrm>
          <a:custGeom>
            <a:avLst/>
            <a:gdLst>
              <a:gd name="T0" fmla="*/ 33 w 441"/>
              <a:gd name="T1" fmla="*/ 408 h 442"/>
              <a:gd name="T2" fmla="*/ 33 w 441"/>
              <a:gd name="T3" fmla="*/ 408 h 442"/>
              <a:gd name="T4" fmla="*/ 33 w 441"/>
              <a:gd name="T5" fmla="*/ 287 h 442"/>
              <a:gd name="T6" fmla="*/ 287 w 441"/>
              <a:gd name="T7" fmla="*/ 34 h 442"/>
              <a:gd name="T8" fmla="*/ 408 w 441"/>
              <a:gd name="T9" fmla="*/ 34 h 442"/>
              <a:gd name="T10" fmla="*/ 408 w 441"/>
              <a:gd name="T11" fmla="*/ 155 h 442"/>
              <a:gd name="T12" fmla="*/ 154 w 441"/>
              <a:gd name="T13" fmla="*/ 408 h 442"/>
              <a:gd name="T14" fmla="*/ 33 w 441"/>
              <a:gd name="T15" fmla="*/ 408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42">
                <a:moveTo>
                  <a:pt x="33" y="408"/>
                </a:moveTo>
                <a:cubicBezTo>
                  <a:pt x="33" y="408"/>
                  <a:pt x="33" y="408"/>
                  <a:pt x="33" y="408"/>
                </a:cubicBezTo>
                <a:cubicBezTo>
                  <a:pt x="0" y="375"/>
                  <a:pt x="0" y="321"/>
                  <a:pt x="33" y="287"/>
                </a:cubicBezTo>
                <a:cubicBezTo>
                  <a:pt x="287" y="34"/>
                  <a:pt x="287" y="34"/>
                  <a:pt x="287" y="34"/>
                </a:cubicBezTo>
                <a:cubicBezTo>
                  <a:pt x="320" y="0"/>
                  <a:pt x="374" y="0"/>
                  <a:pt x="408" y="34"/>
                </a:cubicBezTo>
                <a:cubicBezTo>
                  <a:pt x="441" y="67"/>
                  <a:pt x="441" y="121"/>
                  <a:pt x="408" y="155"/>
                </a:cubicBezTo>
                <a:cubicBezTo>
                  <a:pt x="154" y="408"/>
                  <a:pt x="154" y="408"/>
                  <a:pt x="154" y="408"/>
                </a:cubicBezTo>
                <a:cubicBezTo>
                  <a:pt x="121" y="442"/>
                  <a:pt x="66" y="442"/>
                  <a:pt x="33" y="408"/>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1044575" y="3175001"/>
            <a:ext cx="2311400" cy="2222500"/>
          </a:xfrm>
          <a:custGeom>
            <a:avLst/>
            <a:gdLst>
              <a:gd name="T0" fmla="*/ 444 w 564"/>
              <a:gd name="T1" fmla="*/ 0 h 542"/>
              <a:gd name="T2" fmla="*/ 367 w 564"/>
              <a:gd name="T3" fmla="*/ 32 h 542"/>
              <a:gd name="T4" fmla="*/ 42 w 564"/>
              <a:gd name="T5" fmla="*/ 356 h 542"/>
              <a:gd name="T6" fmla="*/ 42 w 564"/>
              <a:gd name="T7" fmla="*/ 510 h 542"/>
              <a:gd name="T8" fmla="*/ 120 w 564"/>
              <a:gd name="T9" fmla="*/ 542 h 542"/>
              <a:gd name="T10" fmla="*/ 197 w 564"/>
              <a:gd name="T11" fmla="*/ 510 h 542"/>
              <a:gd name="T12" fmla="*/ 521 w 564"/>
              <a:gd name="T13" fmla="*/ 186 h 542"/>
              <a:gd name="T14" fmla="*/ 521 w 564"/>
              <a:gd name="T15" fmla="*/ 32 h 542"/>
              <a:gd name="T16" fmla="*/ 444 w 564"/>
              <a:gd name="T17"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42">
                <a:moveTo>
                  <a:pt x="444" y="0"/>
                </a:moveTo>
                <a:cubicBezTo>
                  <a:pt x="416" y="0"/>
                  <a:pt x="388" y="10"/>
                  <a:pt x="367" y="32"/>
                </a:cubicBezTo>
                <a:cubicBezTo>
                  <a:pt x="42" y="356"/>
                  <a:pt x="42" y="356"/>
                  <a:pt x="42" y="356"/>
                </a:cubicBezTo>
                <a:cubicBezTo>
                  <a:pt x="0" y="398"/>
                  <a:pt x="0" y="468"/>
                  <a:pt x="42" y="510"/>
                </a:cubicBezTo>
                <a:cubicBezTo>
                  <a:pt x="64" y="532"/>
                  <a:pt x="92" y="542"/>
                  <a:pt x="120" y="542"/>
                </a:cubicBezTo>
                <a:cubicBezTo>
                  <a:pt x="148" y="542"/>
                  <a:pt x="176" y="532"/>
                  <a:pt x="197" y="510"/>
                </a:cubicBezTo>
                <a:cubicBezTo>
                  <a:pt x="521" y="186"/>
                  <a:pt x="521" y="186"/>
                  <a:pt x="521" y="186"/>
                </a:cubicBezTo>
                <a:cubicBezTo>
                  <a:pt x="564" y="144"/>
                  <a:pt x="564" y="74"/>
                  <a:pt x="521" y="32"/>
                </a:cubicBezTo>
                <a:cubicBezTo>
                  <a:pt x="500" y="10"/>
                  <a:pt x="472" y="0"/>
                  <a:pt x="444"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7270621" y="2981326"/>
            <a:ext cx="1498600" cy="1497013"/>
          </a:xfrm>
          <a:custGeom>
            <a:avLst/>
            <a:gdLst>
              <a:gd name="T0" fmla="*/ 13 w 366"/>
              <a:gd name="T1" fmla="*/ 353 h 365"/>
              <a:gd name="T2" fmla="*/ 13 w 366"/>
              <a:gd name="T3" fmla="*/ 308 h 365"/>
              <a:gd name="T4" fmla="*/ 309 w 366"/>
              <a:gd name="T5" fmla="*/ 12 h 365"/>
              <a:gd name="T6" fmla="*/ 353 w 366"/>
              <a:gd name="T7" fmla="*/ 12 h 365"/>
              <a:gd name="T8" fmla="*/ 353 w 366"/>
              <a:gd name="T9" fmla="*/ 57 h 365"/>
              <a:gd name="T10" fmla="*/ 57 w 366"/>
              <a:gd name="T11" fmla="*/ 353 h 365"/>
              <a:gd name="T12" fmla="*/ 13 w 366"/>
              <a:gd name="T13" fmla="*/ 353 h 365"/>
            </a:gdLst>
            <a:ahLst/>
            <a:cxnLst>
              <a:cxn ang="0">
                <a:pos x="T0" y="T1"/>
              </a:cxn>
              <a:cxn ang="0">
                <a:pos x="T2" y="T3"/>
              </a:cxn>
              <a:cxn ang="0">
                <a:pos x="T4" y="T5"/>
              </a:cxn>
              <a:cxn ang="0">
                <a:pos x="T6" y="T7"/>
              </a:cxn>
              <a:cxn ang="0">
                <a:pos x="T8" y="T9"/>
              </a:cxn>
              <a:cxn ang="0">
                <a:pos x="T10" y="T11"/>
              </a:cxn>
              <a:cxn ang="0">
                <a:pos x="T12" y="T13"/>
              </a:cxn>
            </a:cxnLst>
            <a:rect l="0" t="0" r="r" b="b"/>
            <a:pathLst>
              <a:path w="366" h="365">
                <a:moveTo>
                  <a:pt x="13" y="353"/>
                </a:moveTo>
                <a:cubicBezTo>
                  <a:pt x="0" y="340"/>
                  <a:pt x="0" y="320"/>
                  <a:pt x="13" y="308"/>
                </a:cubicBezTo>
                <a:cubicBezTo>
                  <a:pt x="309" y="12"/>
                  <a:pt x="309" y="12"/>
                  <a:pt x="309" y="12"/>
                </a:cubicBezTo>
                <a:cubicBezTo>
                  <a:pt x="321" y="0"/>
                  <a:pt x="341" y="0"/>
                  <a:pt x="353" y="12"/>
                </a:cubicBezTo>
                <a:cubicBezTo>
                  <a:pt x="366" y="24"/>
                  <a:pt x="366" y="45"/>
                  <a:pt x="353" y="57"/>
                </a:cubicBezTo>
                <a:cubicBezTo>
                  <a:pt x="57" y="353"/>
                  <a:pt x="57" y="353"/>
                  <a:pt x="57" y="353"/>
                </a:cubicBezTo>
                <a:cubicBezTo>
                  <a:pt x="45" y="365"/>
                  <a:pt x="25" y="365"/>
                  <a:pt x="13" y="353"/>
                </a:cubicBezTo>
              </a:path>
            </a:pathLst>
          </a:custGeom>
          <a:solidFill>
            <a:srgbClr val="A2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Oval 11"/>
          <p:cNvSpPr>
            <a:spLocks noChangeArrowheads="1"/>
          </p:cNvSpPr>
          <p:nvPr/>
        </p:nvSpPr>
        <p:spPr bwMode="auto">
          <a:xfrm>
            <a:off x="7364283" y="2854326"/>
            <a:ext cx="139700" cy="144463"/>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Oval 12"/>
          <p:cNvSpPr>
            <a:spLocks noChangeArrowheads="1"/>
          </p:cNvSpPr>
          <p:nvPr/>
        </p:nvSpPr>
        <p:spPr bwMode="auto">
          <a:xfrm>
            <a:off x="8291512" y="817564"/>
            <a:ext cx="196850" cy="196850"/>
          </a:xfrm>
          <a:prstGeom prst="ellipse">
            <a:avLst/>
          </a:prstGeom>
          <a:solidFill>
            <a:srgbClr val="A1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Oval 13"/>
          <p:cNvSpPr>
            <a:spLocks noChangeArrowheads="1"/>
          </p:cNvSpPr>
          <p:nvPr/>
        </p:nvSpPr>
        <p:spPr bwMode="auto">
          <a:xfrm>
            <a:off x="8594725" y="5454651"/>
            <a:ext cx="455613" cy="450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3675062" y="592139"/>
            <a:ext cx="1806575" cy="1741488"/>
          </a:xfrm>
          <a:custGeom>
            <a:avLst/>
            <a:gdLst>
              <a:gd name="T0" fmla="*/ 347 w 441"/>
              <a:gd name="T1" fmla="*/ 0 h 425"/>
              <a:gd name="T2" fmla="*/ 287 w 441"/>
              <a:gd name="T3" fmla="*/ 25 h 425"/>
              <a:gd name="T4" fmla="*/ 33 w 441"/>
              <a:gd name="T5" fmla="*/ 279 h 425"/>
              <a:gd name="T6" fmla="*/ 33 w 441"/>
              <a:gd name="T7" fmla="*/ 400 h 425"/>
              <a:gd name="T8" fmla="*/ 33 w 441"/>
              <a:gd name="T9" fmla="*/ 400 h 425"/>
              <a:gd name="T10" fmla="*/ 94 w 441"/>
              <a:gd name="T11" fmla="*/ 425 h 425"/>
              <a:gd name="T12" fmla="*/ 154 w 441"/>
              <a:gd name="T13" fmla="*/ 400 h 425"/>
              <a:gd name="T14" fmla="*/ 408 w 441"/>
              <a:gd name="T15" fmla="*/ 146 h 425"/>
              <a:gd name="T16" fmla="*/ 408 w 441"/>
              <a:gd name="T17" fmla="*/ 25 h 425"/>
              <a:gd name="T18" fmla="*/ 347 w 441"/>
              <a:gd name="T1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425">
                <a:moveTo>
                  <a:pt x="347" y="0"/>
                </a:moveTo>
                <a:cubicBezTo>
                  <a:pt x="326" y="0"/>
                  <a:pt x="304" y="9"/>
                  <a:pt x="287" y="25"/>
                </a:cubicBezTo>
                <a:cubicBezTo>
                  <a:pt x="33" y="279"/>
                  <a:pt x="33" y="279"/>
                  <a:pt x="33" y="279"/>
                </a:cubicBezTo>
                <a:cubicBezTo>
                  <a:pt x="0" y="312"/>
                  <a:pt x="0" y="367"/>
                  <a:pt x="33" y="400"/>
                </a:cubicBezTo>
                <a:cubicBezTo>
                  <a:pt x="33" y="400"/>
                  <a:pt x="33" y="400"/>
                  <a:pt x="33" y="400"/>
                </a:cubicBezTo>
                <a:cubicBezTo>
                  <a:pt x="50" y="417"/>
                  <a:pt x="72" y="425"/>
                  <a:pt x="94" y="425"/>
                </a:cubicBezTo>
                <a:cubicBezTo>
                  <a:pt x="116" y="425"/>
                  <a:pt x="138" y="417"/>
                  <a:pt x="154" y="400"/>
                </a:cubicBezTo>
                <a:cubicBezTo>
                  <a:pt x="408" y="146"/>
                  <a:pt x="408" y="146"/>
                  <a:pt x="408" y="146"/>
                </a:cubicBezTo>
                <a:cubicBezTo>
                  <a:pt x="441" y="113"/>
                  <a:pt x="441" y="59"/>
                  <a:pt x="408" y="25"/>
                </a:cubicBezTo>
                <a:cubicBezTo>
                  <a:pt x="391" y="9"/>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352425" y="1416051"/>
            <a:ext cx="1806575" cy="1743075"/>
          </a:xfrm>
          <a:custGeom>
            <a:avLst/>
            <a:gdLst>
              <a:gd name="T0" fmla="*/ 347 w 441"/>
              <a:gd name="T1" fmla="*/ 0 h 425"/>
              <a:gd name="T2" fmla="*/ 287 w 441"/>
              <a:gd name="T3" fmla="*/ 25 h 425"/>
              <a:gd name="T4" fmla="*/ 33 w 441"/>
              <a:gd name="T5" fmla="*/ 279 h 425"/>
              <a:gd name="T6" fmla="*/ 33 w 441"/>
              <a:gd name="T7" fmla="*/ 400 h 425"/>
              <a:gd name="T8" fmla="*/ 94 w 441"/>
              <a:gd name="T9" fmla="*/ 425 h 425"/>
              <a:gd name="T10" fmla="*/ 154 w 441"/>
              <a:gd name="T11" fmla="*/ 400 h 425"/>
              <a:gd name="T12" fmla="*/ 408 w 441"/>
              <a:gd name="T13" fmla="*/ 146 h 425"/>
              <a:gd name="T14" fmla="*/ 408 w 441"/>
              <a:gd name="T15" fmla="*/ 25 h 425"/>
              <a:gd name="T16" fmla="*/ 347 w 441"/>
              <a:gd name="T1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5">
                <a:moveTo>
                  <a:pt x="347" y="0"/>
                </a:moveTo>
                <a:cubicBezTo>
                  <a:pt x="325" y="0"/>
                  <a:pt x="303" y="8"/>
                  <a:pt x="287" y="25"/>
                </a:cubicBezTo>
                <a:cubicBezTo>
                  <a:pt x="33" y="279"/>
                  <a:pt x="33" y="279"/>
                  <a:pt x="33" y="279"/>
                </a:cubicBezTo>
                <a:cubicBezTo>
                  <a:pt x="0" y="312"/>
                  <a:pt x="0" y="366"/>
                  <a:pt x="33" y="400"/>
                </a:cubicBezTo>
                <a:cubicBezTo>
                  <a:pt x="50" y="416"/>
                  <a:pt x="72" y="425"/>
                  <a:pt x="94" y="425"/>
                </a:cubicBezTo>
                <a:cubicBezTo>
                  <a:pt x="115" y="425"/>
                  <a:pt x="137" y="416"/>
                  <a:pt x="154" y="400"/>
                </a:cubicBezTo>
                <a:cubicBezTo>
                  <a:pt x="408" y="146"/>
                  <a:pt x="408" y="146"/>
                  <a:pt x="408" y="146"/>
                </a:cubicBezTo>
                <a:cubicBezTo>
                  <a:pt x="441" y="113"/>
                  <a:pt x="441" y="58"/>
                  <a:pt x="408" y="25"/>
                </a:cubicBezTo>
                <a:cubicBezTo>
                  <a:pt x="391" y="8"/>
                  <a:pt x="369" y="0"/>
                  <a:pt x="347"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9043858" y="3338514"/>
            <a:ext cx="1806575" cy="1738313"/>
          </a:xfrm>
          <a:custGeom>
            <a:avLst/>
            <a:gdLst>
              <a:gd name="T0" fmla="*/ 347 w 441"/>
              <a:gd name="T1" fmla="*/ 0 h 424"/>
              <a:gd name="T2" fmla="*/ 287 w 441"/>
              <a:gd name="T3" fmla="*/ 25 h 424"/>
              <a:gd name="T4" fmla="*/ 33 w 441"/>
              <a:gd name="T5" fmla="*/ 279 h 424"/>
              <a:gd name="T6" fmla="*/ 33 w 441"/>
              <a:gd name="T7" fmla="*/ 399 h 424"/>
              <a:gd name="T8" fmla="*/ 93 w 441"/>
              <a:gd name="T9" fmla="*/ 424 h 424"/>
              <a:gd name="T10" fmla="*/ 154 w 441"/>
              <a:gd name="T11" fmla="*/ 399 h 424"/>
              <a:gd name="T12" fmla="*/ 407 w 441"/>
              <a:gd name="T13" fmla="*/ 146 h 424"/>
              <a:gd name="T14" fmla="*/ 407 w 441"/>
              <a:gd name="T15" fmla="*/ 25 h 424"/>
              <a:gd name="T16" fmla="*/ 347 w 441"/>
              <a:gd name="T1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4">
                <a:moveTo>
                  <a:pt x="347" y="0"/>
                </a:moveTo>
                <a:cubicBezTo>
                  <a:pt x="325" y="0"/>
                  <a:pt x="303" y="8"/>
                  <a:pt x="287" y="25"/>
                </a:cubicBezTo>
                <a:cubicBezTo>
                  <a:pt x="33" y="279"/>
                  <a:pt x="33" y="279"/>
                  <a:pt x="33" y="279"/>
                </a:cubicBezTo>
                <a:cubicBezTo>
                  <a:pt x="0" y="312"/>
                  <a:pt x="0" y="366"/>
                  <a:pt x="33" y="399"/>
                </a:cubicBezTo>
                <a:cubicBezTo>
                  <a:pt x="49" y="416"/>
                  <a:pt x="71" y="424"/>
                  <a:pt x="93" y="424"/>
                </a:cubicBezTo>
                <a:cubicBezTo>
                  <a:pt x="115" y="424"/>
                  <a:pt x="137" y="416"/>
                  <a:pt x="154" y="399"/>
                </a:cubicBezTo>
                <a:cubicBezTo>
                  <a:pt x="407" y="146"/>
                  <a:pt x="407" y="146"/>
                  <a:pt x="407" y="146"/>
                </a:cubicBezTo>
                <a:cubicBezTo>
                  <a:pt x="441" y="112"/>
                  <a:pt x="441" y="58"/>
                  <a:pt x="407" y="25"/>
                </a:cubicBezTo>
                <a:cubicBezTo>
                  <a:pt x="391" y="8"/>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7050087" y="4622801"/>
            <a:ext cx="1262063" cy="1262063"/>
          </a:xfrm>
          <a:custGeom>
            <a:avLst/>
            <a:gdLst>
              <a:gd name="T0" fmla="*/ 23 w 308"/>
              <a:gd name="T1" fmla="*/ 284 h 308"/>
              <a:gd name="T2" fmla="*/ 23 w 308"/>
              <a:gd name="T3" fmla="*/ 284 h 308"/>
              <a:gd name="T4" fmla="*/ 23 w 308"/>
              <a:gd name="T5" fmla="*/ 200 h 308"/>
              <a:gd name="T6" fmla="*/ 200 w 308"/>
              <a:gd name="T7" fmla="*/ 23 h 308"/>
              <a:gd name="T8" fmla="*/ 284 w 308"/>
              <a:gd name="T9" fmla="*/ 23 h 308"/>
              <a:gd name="T10" fmla="*/ 284 w 308"/>
              <a:gd name="T11" fmla="*/ 107 h 308"/>
              <a:gd name="T12" fmla="*/ 107 w 308"/>
              <a:gd name="T13" fmla="*/ 284 h 308"/>
              <a:gd name="T14" fmla="*/ 23 w 308"/>
              <a:gd name="T15" fmla="*/ 284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308">
                <a:moveTo>
                  <a:pt x="23" y="284"/>
                </a:moveTo>
                <a:cubicBezTo>
                  <a:pt x="23" y="284"/>
                  <a:pt x="23" y="284"/>
                  <a:pt x="23" y="284"/>
                </a:cubicBezTo>
                <a:cubicBezTo>
                  <a:pt x="0" y="261"/>
                  <a:pt x="0" y="223"/>
                  <a:pt x="23" y="200"/>
                </a:cubicBezTo>
                <a:cubicBezTo>
                  <a:pt x="200" y="23"/>
                  <a:pt x="200" y="23"/>
                  <a:pt x="200" y="23"/>
                </a:cubicBezTo>
                <a:cubicBezTo>
                  <a:pt x="223" y="0"/>
                  <a:pt x="261" y="0"/>
                  <a:pt x="284" y="23"/>
                </a:cubicBezTo>
                <a:cubicBezTo>
                  <a:pt x="308" y="46"/>
                  <a:pt x="308" y="84"/>
                  <a:pt x="284" y="107"/>
                </a:cubicBezTo>
                <a:cubicBezTo>
                  <a:pt x="107" y="284"/>
                  <a:pt x="107" y="284"/>
                  <a:pt x="107" y="284"/>
                </a:cubicBezTo>
                <a:cubicBezTo>
                  <a:pt x="84" y="308"/>
                  <a:pt x="46" y="308"/>
                  <a:pt x="23" y="284"/>
                </a:cubicBezTo>
                <a:close/>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3994150" y="3675064"/>
            <a:ext cx="2819400" cy="2735263"/>
          </a:xfrm>
          <a:custGeom>
            <a:avLst/>
            <a:gdLst>
              <a:gd name="T0" fmla="*/ 571 w 688"/>
              <a:gd name="T1" fmla="*/ 0 h 667"/>
              <a:gd name="T2" fmla="*/ 495 w 688"/>
              <a:gd name="T3" fmla="*/ 31 h 667"/>
              <a:gd name="T4" fmla="*/ 42 w 688"/>
              <a:gd name="T5" fmla="*/ 484 h 667"/>
              <a:gd name="T6" fmla="*/ 42 w 688"/>
              <a:gd name="T7" fmla="*/ 636 h 667"/>
              <a:gd name="T8" fmla="*/ 42 w 688"/>
              <a:gd name="T9" fmla="*/ 636 h 667"/>
              <a:gd name="T10" fmla="*/ 117 w 688"/>
              <a:gd name="T11" fmla="*/ 667 h 667"/>
              <a:gd name="T12" fmla="*/ 193 w 688"/>
              <a:gd name="T13" fmla="*/ 636 h 667"/>
              <a:gd name="T14" fmla="*/ 646 w 688"/>
              <a:gd name="T15" fmla="*/ 182 h 667"/>
              <a:gd name="T16" fmla="*/ 646 w 688"/>
              <a:gd name="T17" fmla="*/ 31 h 667"/>
              <a:gd name="T18" fmla="*/ 646 w 688"/>
              <a:gd name="T19" fmla="*/ 31 h 667"/>
              <a:gd name="T20" fmla="*/ 571 w 688"/>
              <a:gd name="T21"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667">
                <a:moveTo>
                  <a:pt x="571" y="0"/>
                </a:moveTo>
                <a:cubicBezTo>
                  <a:pt x="543" y="0"/>
                  <a:pt x="516" y="10"/>
                  <a:pt x="495" y="31"/>
                </a:cubicBezTo>
                <a:cubicBezTo>
                  <a:pt x="42" y="484"/>
                  <a:pt x="42" y="484"/>
                  <a:pt x="42" y="484"/>
                </a:cubicBezTo>
                <a:cubicBezTo>
                  <a:pt x="0" y="526"/>
                  <a:pt x="0" y="594"/>
                  <a:pt x="42" y="636"/>
                </a:cubicBezTo>
                <a:cubicBezTo>
                  <a:pt x="42" y="636"/>
                  <a:pt x="42" y="636"/>
                  <a:pt x="42" y="636"/>
                </a:cubicBezTo>
                <a:cubicBezTo>
                  <a:pt x="63" y="656"/>
                  <a:pt x="90" y="667"/>
                  <a:pt x="117" y="667"/>
                </a:cubicBezTo>
                <a:cubicBezTo>
                  <a:pt x="145" y="667"/>
                  <a:pt x="172" y="656"/>
                  <a:pt x="193" y="636"/>
                </a:cubicBezTo>
                <a:cubicBezTo>
                  <a:pt x="646" y="182"/>
                  <a:pt x="646" y="182"/>
                  <a:pt x="646" y="182"/>
                </a:cubicBezTo>
                <a:cubicBezTo>
                  <a:pt x="688" y="141"/>
                  <a:pt x="688" y="73"/>
                  <a:pt x="646" y="31"/>
                </a:cubicBezTo>
                <a:cubicBezTo>
                  <a:pt x="646" y="31"/>
                  <a:pt x="646" y="31"/>
                  <a:pt x="646" y="31"/>
                </a:cubicBezTo>
                <a:cubicBezTo>
                  <a:pt x="626" y="10"/>
                  <a:pt x="598" y="0"/>
                  <a:pt x="571"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5546725" y="3609976"/>
            <a:ext cx="2581275" cy="2549525"/>
          </a:xfrm>
          <a:custGeom>
            <a:avLst/>
            <a:gdLst>
              <a:gd name="T0" fmla="*/ 532 w 630"/>
              <a:gd name="T1" fmla="*/ 0 h 622"/>
              <a:gd name="T2" fmla="*/ 462 w 630"/>
              <a:gd name="T3" fmla="*/ 29 h 622"/>
              <a:gd name="T4" fmla="*/ 39 w 630"/>
              <a:gd name="T5" fmla="*/ 452 h 622"/>
              <a:gd name="T6" fmla="*/ 39 w 630"/>
              <a:gd name="T7" fmla="*/ 593 h 622"/>
              <a:gd name="T8" fmla="*/ 39 w 630"/>
              <a:gd name="T9" fmla="*/ 593 h 622"/>
              <a:gd name="T10" fmla="*/ 109 w 630"/>
              <a:gd name="T11" fmla="*/ 622 h 622"/>
              <a:gd name="T12" fmla="*/ 180 w 630"/>
              <a:gd name="T13" fmla="*/ 593 h 622"/>
              <a:gd name="T14" fmla="*/ 603 w 630"/>
              <a:gd name="T15" fmla="*/ 170 h 622"/>
              <a:gd name="T16" fmla="*/ 630 w 630"/>
              <a:gd name="T17" fmla="*/ 120 h 622"/>
              <a:gd name="T18" fmla="*/ 549 w 630"/>
              <a:gd name="T19" fmla="*/ 200 h 622"/>
              <a:gd name="T20" fmla="*/ 527 w 630"/>
              <a:gd name="T21" fmla="*/ 209 h 622"/>
              <a:gd name="T22" fmla="*/ 505 w 630"/>
              <a:gd name="T23" fmla="*/ 200 h 622"/>
              <a:gd name="T24" fmla="*/ 505 w 630"/>
              <a:gd name="T25" fmla="*/ 155 h 622"/>
              <a:gd name="T26" fmla="*/ 615 w 630"/>
              <a:gd name="T27" fmla="*/ 44 h 622"/>
              <a:gd name="T28" fmla="*/ 603 w 630"/>
              <a:gd name="T29" fmla="*/ 29 h 622"/>
              <a:gd name="T30" fmla="*/ 603 w 630"/>
              <a:gd name="T31" fmla="*/ 29 h 622"/>
              <a:gd name="T32" fmla="*/ 532 w 630"/>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0" h="622">
                <a:moveTo>
                  <a:pt x="532" y="0"/>
                </a:moveTo>
                <a:cubicBezTo>
                  <a:pt x="507" y="0"/>
                  <a:pt x="481" y="9"/>
                  <a:pt x="462" y="29"/>
                </a:cubicBezTo>
                <a:cubicBezTo>
                  <a:pt x="39" y="452"/>
                  <a:pt x="39" y="452"/>
                  <a:pt x="39" y="452"/>
                </a:cubicBezTo>
                <a:cubicBezTo>
                  <a:pt x="0" y="490"/>
                  <a:pt x="0" y="554"/>
                  <a:pt x="39" y="593"/>
                </a:cubicBezTo>
                <a:cubicBezTo>
                  <a:pt x="39" y="593"/>
                  <a:pt x="39" y="593"/>
                  <a:pt x="39" y="593"/>
                </a:cubicBezTo>
                <a:cubicBezTo>
                  <a:pt x="58" y="612"/>
                  <a:pt x="84" y="622"/>
                  <a:pt x="109" y="622"/>
                </a:cubicBezTo>
                <a:cubicBezTo>
                  <a:pt x="135" y="622"/>
                  <a:pt x="160" y="612"/>
                  <a:pt x="180" y="593"/>
                </a:cubicBezTo>
                <a:cubicBezTo>
                  <a:pt x="603" y="170"/>
                  <a:pt x="603" y="170"/>
                  <a:pt x="603" y="170"/>
                </a:cubicBezTo>
                <a:cubicBezTo>
                  <a:pt x="617" y="156"/>
                  <a:pt x="626" y="138"/>
                  <a:pt x="630" y="120"/>
                </a:cubicBezTo>
                <a:cubicBezTo>
                  <a:pt x="549" y="200"/>
                  <a:pt x="549" y="200"/>
                  <a:pt x="549" y="200"/>
                </a:cubicBezTo>
                <a:cubicBezTo>
                  <a:pt x="543" y="206"/>
                  <a:pt x="535" y="209"/>
                  <a:pt x="527" y="209"/>
                </a:cubicBezTo>
                <a:cubicBezTo>
                  <a:pt x="519" y="209"/>
                  <a:pt x="511" y="206"/>
                  <a:pt x="505" y="200"/>
                </a:cubicBezTo>
                <a:cubicBezTo>
                  <a:pt x="492" y="187"/>
                  <a:pt x="492" y="167"/>
                  <a:pt x="505" y="155"/>
                </a:cubicBezTo>
                <a:cubicBezTo>
                  <a:pt x="615" y="44"/>
                  <a:pt x="615" y="44"/>
                  <a:pt x="615" y="44"/>
                </a:cubicBezTo>
                <a:cubicBezTo>
                  <a:pt x="612" y="39"/>
                  <a:pt x="607" y="34"/>
                  <a:pt x="603" y="29"/>
                </a:cubicBezTo>
                <a:cubicBezTo>
                  <a:pt x="603" y="29"/>
                  <a:pt x="603" y="29"/>
                  <a:pt x="603" y="29"/>
                </a:cubicBezTo>
                <a:cubicBezTo>
                  <a:pt x="583" y="9"/>
                  <a:pt x="558" y="0"/>
                  <a:pt x="532"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7270621" y="3789364"/>
            <a:ext cx="585788" cy="677863"/>
          </a:xfrm>
          <a:custGeom>
            <a:avLst/>
            <a:gdLst>
              <a:gd name="T0" fmla="*/ 123 w 143"/>
              <a:gd name="T1" fmla="*/ 0 h 165"/>
              <a:gd name="T2" fmla="*/ 13 w 143"/>
              <a:gd name="T3" fmla="*/ 111 h 165"/>
              <a:gd name="T4" fmla="*/ 13 w 143"/>
              <a:gd name="T5" fmla="*/ 156 h 165"/>
              <a:gd name="T6" fmla="*/ 35 w 143"/>
              <a:gd name="T7" fmla="*/ 165 h 165"/>
              <a:gd name="T8" fmla="*/ 57 w 143"/>
              <a:gd name="T9" fmla="*/ 156 h 165"/>
              <a:gd name="T10" fmla="*/ 138 w 143"/>
              <a:gd name="T11" fmla="*/ 76 h 165"/>
              <a:gd name="T12" fmla="*/ 123 w 143"/>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43" h="165">
                <a:moveTo>
                  <a:pt x="123" y="0"/>
                </a:moveTo>
                <a:cubicBezTo>
                  <a:pt x="13" y="111"/>
                  <a:pt x="13" y="111"/>
                  <a:pt x="13" y="111"/>
                </a:cubicBezTo>
                <a:cubicBezTo>
                  <a:pt x="0" y="123"/>
                  <a:pt x="0" y="143"/>
                  <a:pt x="13" y="156"/>
                </a:cubicBezTo>
                <a:cubicBezTo>
                  <a:pt x="19" y="162"/>
                  <a:pt x="27" y="165"/>
                  <a:pt x="35" y="165"/>
                </a:cubicBezTo>
                <a:cubicBezTo>
                  <a:pt x="43" y="165"/>
                  <a:pt x="51" y="162"/>
                  <a:pt x="57" y="156"/>
                </a:cubicBezTo>
                <a:cubicBezTo>
                  <a:pt x="138" y="76"/>
                  <a:pt x="138" y="76"/>
                  <a:pt x="138" y="76"/>
                </a:cubicBezTo>
                <a:cubicBezTo>
                  <a:pt x="143" y="50"/>
                  <a:pt x="138" y="23"/>
                  <a:pt x="123" y="0"/>
                </a:cubicBezTo>
              </a:path>
            </a:pathLst>
          </a:custGeom>
          <a:solidFill>
            <a:srgbClr val="9F3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4714875" y="455614"/>
            <a:ext cx="2794000" cy="2735263"/>
          </a:xfrm>
          <a:custGeom>
            <a:avLst/>
            <a:gdLst>
              <a:gd name="T0" fmla="*/ 565 w 682"/>
              <a:gd name="T1" fmla="*/ 0 h 667"/>
              <a:gd name="T2" fmla="*/ 489 w 682"/>
              <a:gd name="T3" fmla="*/ 31 h 667"/>
              <a:gd name="T4" fmla="*/ 368 w 682"/>
              <a:gd name="T5" fmla="*/ 153 h 667"/>
              <a:gd name="T6" fmla="*/ 371 w 682"/>
              <a:gd name="T7" fmla="*/ 156 h 667"/>
              <a:gd name="T8" fmla="*/ 371 w 682"/>
              <a:gd name="T9" fmla="*/ 156 h 667"/>
              <a:gd name="T10" fmla="*/ 371 w 682"/>
              <a:gd name="T11" fmla="*/ 277 h 667"/>
              <a:gd name="T12" fmla="*/ 118 w 682"/>
              <a:gd name="T13" fmla="*/ 531 h 667"/>
              <a:gd name="T14" fmla="*/ 57 w 682"/>
              <a:gd name="T15" fmla="*/ 556 h 667"/>
              <a:gd name="T16" fmla="*/ 6 w 682"/>
              <a:gd name="T17" fmla="*/ 539 h 667"/>
              <a:gd name="T18" fmla="*/ 36 w 682"/>
              <a:gd name="T19" fmla="*/ 636 h 667"/>
              <a:gd name="T20" fmla="*/ 36 w 682"/>
              <a:gd name="T21" fmla="*/ 636 h 667"/>
              <a:gd name="T22" fmla="*/ 111 w 682"/>
              <a:gd name="T23" fmla="*/ 667 h 667"/>
              <a:gd name="T24" fmla="*/ 187 w 682"/>
              <a:gd name="T25" fmla="*/ 636 h 667"/>
              <a:gd name="T26" fmla="*/ 640 w 682"/>
              <a:gd name="T27" fmla="*/ 182 h 667"/>
              <a:gd name="T28" fmla="*/ 640 w 682"/>
              <a:gd name="T29" fmla="*/ 31 h 667"/>
              <a:gd name="T30" fmla="*/ 640 w 682"/>
              <a:gd name="T31" fmla="*/ 31 h 667"/>
              <a:gd name="T32" fmla="*/ 565 w 682"/>
              <a:gd name="T33"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 h="667">
                <a:moveTo>
                  <a:pt x="565" y="0"/>
                </a:moveTo>
                <a:cubicBezTo>
                  <a:pt x="537" y="0"/>
                  <a:pt x="510" y="11"/>
                  <a:pt x="489" y="31"/>
                </a:cubicBezTo>
                <a:cubicBezTo>
                  <a:pt x="368" y="153"/>
                  <a:pt x="368" y="153"/>
                  <a:pt x="368" y="153"/>
                </a:cubicBezTo>
                <a:cubicBezTo>
                  <a:pt x="369" y="154"/>
                  <a:pt x="370" y="155"/>
                  <a:pt x="371" y="156"/>
                </a:cubicBezTo>
                <a:cubicBezTo>
                  <a:pt x="371" y="156"/>
                  <a:pt x="371" y="156"/>
                  <a:pt x="371" y="156"/>
                </a:cubicBezTo>
                <a:cubicBezTo>
                  <a:pt x="405" y="189"/>
                  <a:pt x="405" y="244"/>
                  <a:pt x="371" y="277"/>
                </a:cubicBezTo>
                <a:cubicBezTo>
                  <a:pt x="118" y="531"/>
                  <a:pt x="118" y="531"/>
                  <a:pt x="118" y="531"/>
                </a:cubicBezTo>
                <a:cubicBezTo>
                  <a:pt x="101" y="547"/>
                  <a:pt x="79" y="556"/>
                  <a:pt x="57" y="556"/>
                </a:cubicBezTo>
                <a:cubicBezTo>
                  <a:pt x="39" y="556"/>
                  <a:pt x="21" y="550"/>
                  <a:pt x="6" y="539"/>
                </a:cubicBezTo>
                <a:cubicBezTo>
                  <a:pt x="0" y="573"/>
                  <a:pt x="9" y="610"/>
                  <a:pt x="36" y="636"/>
                </a:cubicBezTo>
                <a:cubicBezTo>
                  <a:pt x="36" y="636"/>
                  <a:pt x="36" y="636"/>
                  <a:pt x="36" y="636"/>
                </a:cubicBezTo>
                <a:cubicBezTo>
                  <a:pt x="56" y="657"/>
                  <a:pt x="84" y="667"/>
                  <a:pt x="111" y="667"/>
                </a:cubicBezTo>
                <a:cubicBezTo>
                  <a:pt x="139" y="667"/>
                  <a:pt x="166" y="657"/>
                  <a:pt x="187" y="636"/>
                </a:cubicBezTo>
                <a:cubicBezTo>
                  <a:pt x="640" y="182"/>
                  <a:pt x="640" y="182"/>
                  <a:pt x="640" y="182"/>
                </a:cubicBezTo>
                <a:cubicBezTo>
                  <a:pt x="682" y="141"/>
                  <a:pt x="682" y="73"/>
                  <a:pt x="640" y="31"/>
                </a:cubicBezTo>
                <a:cubicBezTo>
                  <a:pt x="640" y="31"/>
                  <a:pt x="640" y="31"/>
                  <a:pt x="640" y="31"/>
                </a:cubicBezTo>
                <a:cubicBezTo>
                  <a:pt x="619" y="11"/>
                  <a:pt x="592" y="0"/>
                  <a:pt x="565" y="0"/>
                </a:cubicBezTo>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740275" y="1084264"/>
            <a:ext cx="1635125" cy="1651000"/>
          </a:xfrm>
          <a:custGeom>
            <a:avLst/>
            <a:gdLst>
              <a:gd name="T0" fmla="*/ 362 w 399"/>
              <a:gd name="T1" fmla="*/ 0 h 403"/>
              <a:gd name="T2" fmla="*/ 30 w 399"/>
              <a:gd name="T3" fmla="*/ 332 h 403"/>
              <a:gd name="T4" fmla="*/ 0 w 399"/>
              <a:gd name="T5" fmla="*/ 386 h 403"/>
              <a:gd name="T6" fmla="*/ 51 w 399"/>
              <a:gd name="T7" fmla="*/ 403 h 403"/>
              <a:gd name="T8" fmla="*/ 112 w 399"/>
              <a:gd name="T9" fmla="*/ 378 h 403"/>
              <a:gd name="T10" fmla="*/ 365 w 399"/>
              <a:gd name="T11" fmla="*/ 124 h 403"/>
              <a:gd name="T12" fmla="*/ 365 w 399"/>
              <a:gd name="T13" fmla="*/ 3 h 403"/>
              <a:gd name="T14" fmla="*/ 365 w 399"/>
              <a:gd name="T15" fmla="*/ 3 h 403"/>
              <a:gd name="T16" fmla="*/ 362 w 39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403">
                <a:moveTo>
                  <a:pt x="362" y="0"/>
                </a:moveTo>
                <a:cubicBezTo>
                  <a:pt x="30" y="332"/>
                  <a:pt x="30" y="332"/>
                  <a:pt x="30" y="332"/>
                </a:cubicBezTo>
                <a:cubicBezTo>
                  <a:pt x="14" y="347"/>
                  <a:pt x="4" y="366"/>
                  <a:pt x="0" y="386"/>
                </a:cubicBezTo>
                <a:cubicBezTo>
                  <a:pt x="15" y="397"/>
                  <a:pt x="33" y="403"/>
                  <a:pt x="51" y="403"/>
                </a:cubicBezTo>
                <a:cubicBezTo>
                  <a:pt x="73" y="403"/>
                  <a:pt x="95" y="394"/>
                  <a:pt x="112" y="378"/>
                </a:cubicBezTo>
                <a:cubicBezTo>
                  <a:pt x="365" y="124"/>
                  <a:pt x="365" y="124"/>
                  <a:pt x="365" y="124"/>
                </a:cubicBezTo>
                <a:cubicBezTo>
                  <a:pt x="399" y="91"/>
                  <a:pt x="399" y="36"/>
                  <a:pt x="365" y="3"/>
                </a:cubicBezTo>
                <a:cubicBezTo>
                  <a:pt x="365" y="3"/>
                  <a:pt x="365" y="3"/>
                  <a:pt x="365" y="3"/>
                </a:cubicBezTo>
                <a:cubicBezTo>
                  <a:pt x="364" y="2"/>
                  <a:pt x="363" y="1"/>
                  <a:pt x="362" y="0"/>
                </a:cubicBezTo>
              </a:path>
            </a:pathLst>
          </a:custGeom>
          <a:solidFill>
            <a:srgbClr val="649F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3330575" y="3609976"/>
            <a:ext cx="2262188" cy="2238375"/>
          </a:xfrm>
          <a:custGeom>
            <a:avLst/>
            <a:gdLst>
              <a:gd name="T0" fmla="*/ 502 w 552"/>
              <a:gd name="T1" fmla="*/ 0 h 546"/>
              <a:gd name="T2" fmla="*/ 468 w 552"/>
              <a:gd name="T3" fmla="*/ 14 h 546"/>
              <a:gd name="T4" fmla="*/ 18 w 552"/>
              <a:gd name="T5" fmla="*/ 464 h 546"/>
              <a:gd name="T6" fmla="*/ 18 w 552"/>
              <a:gd name="T7" fmla="*/ 532 h 546"/>
              <a:gd name="T8" fmla="*/ 52 w 552"/>
              <a:gd name="T9" fmla="*/ 546 h 546"/>
              <a:gd name="T10" fmla="*/ 86 w 552"/>
              <a:gd name="T11" fmla="*/ 532 h 546"/>
              <a:gd name="T12" fmla="*/ 536 w 552"/>
              <a:gd name="T13" fmla="*/ 82 h 546"/>
              <a:gd name="T14" fmla="*/ 549 w 552"/>
              <a:gd name="T15" fmla="*/ 38 h 546"/>
              <a:gd name="T16" fmla="*/ 466 w 552"/>
              <a:gd name="T17" fmla="*/ 120 h 546"/>
              <a:gd name="T18" fmla="*/ 449 w 552"/>
              <a:gd name="T19" fmla="*/ 127 h 546"/>
              <a:gd name="T20" fmla="*/ 432 w 552"/>
              <a:gd name="T21" fmla="*/ 120 h 546"/>
              <a:gd name="T22" fmla="*/ 432 w 552"/>
              <a:gd name="T23" fmla="*/ 86 h 546"/>
              <a:gd name="T24" fmla="*/ 516 w 552"/>
              <a:gd name="T25" fmla="*/ 3 h 546"/>
              <a:gd name="T26" fmla="*/ 502 w 552"/>
              <a:gd name="T2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2" h="546">
                <a:moveTo>
                  <a:pt x="502" y="0"/>
                </a:moveTo>
                <a:cubicBezTo>
                  <a:pt x="489" y="0"/>
                  <a:pt x="477" y="5"/>
                  <a:pt x="468" y="14"/>
                </a:cubicBezTo>
                <a:cubicBezTo>
                  <a:pt x="18" y="464"/>
                  <a:pt x="18" y="464"/>
                  <a:pt x="18" y="464"/>
                </a:cubicBezTo>
                <a:cubicBezTo>
                  <a:pt x="0" y="482"/>
                  <a:pt x="0" y="513"/>
                  <a:pt x="18" y="532"/>
                </a:cubicBezTo>
                <a:cubicBezTo>
                  <a:pt x="28" y="541"/>
                  <a:pt x="40" y="546"/>
                  <a:pt x="52" y="546"/>
                </a:cubicBezTo>
                <a:cubicBezTo>
                  <a:pt x="65" y="546"/>
                  <a:pt x="77" y="541"/>
                  <a:pt x="86" y="532"/>
                </a:cubicBezTo>
                <a:cubicBezTo>
                  <a:pt x="536" y="82"/>
                  <a:pt x="536" y="82"/>
                  <a:pt x="536" y="82"/>
                </a:cubicBezTo>
                <a:cubicBezTo>
                  <a:pt x="548" y="70"/>
                  <a:pt x="552" y="54"/>
                  <a:pt x="549" y="38"/>
                </a:cubicBezTo>
                <a:cubicBezTo>
                  <a:pt x="466" y="120"/>
                  <a:pt x="466" y="120"/>
                  <a:pt x="466" y="120"/>
                </a:cubicBezTo>
                <a:cubicBezTo>
                  <a:pt x="462" y="125"/>
                  <a:pt x="455" y="127"/>
                  <a:pt x="449" y="127"/>
                </a:cubicBezTo>
                <a:cubicBezTo>
                  <a:pt x="443" y="127"/>
                  <a:pt x="437" y="125"/>
                  <a:pt x="432" y="120"/>
                </a:cubicBezTo>
                <a:cubicBezTo>
                  <a:pt x="423" y="111"/>
                  <a:pt x="423" y="96"/>
                  <a:pt x="432" y="86"/>
                </a:cubicBezTo>
                <a:cubicBezTo>
                  <a:pt x="516" y="3"/>
                  <a:pt x="516" y="3"/>
                  <a:pt x="516" y="3"/>
                </a:cubicBezTo>
                <a:cubicBezTo>
                  <a:pt x="511" y="1"/>
                  <a:pt x="507" y="0"/>
                  <a:pt x="502"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5445125" y="1128714"/>
            <a:ext cx="2638425" cy="2636838"/>
          </a:xfrm>
          <a:custGeom>
            <a:avLst/>
            <a:gdLst>
              <a:gd name="T0" fmla="*/ 618 w 644"/>
              <a:gd name="T1" fmla="*/ 0 h 643"/>
              <a:gd name="T2" fmla="*/ 601 w 644"/>
              <a:gd name="T3" fmla="*/ 7 h 643"/>
              <a:gd name="T4" fmla="*/ 0 w 644"/>
              <a:gd name="T5" fmla="*/ 608 h 643"/>
              <a:gd name="T6" fmla="*/ 20 w 644"/>
              <a:gd name="T7" fmla="*/ 619 h 643"/>
              <a:gd name="T8" fmla="*/ 33 w 644"/>
              <a:gd name="T9" fmla="*/ 643 h 643"/>
              <a:gd name="T10" fmla="*/ 635 w 644"/>
              <a:gd name="T11" fmla="*/ 41 h 643"/>
              <a:gd name="T12" fmla="*/ 635 w 644"/>
              <a:gd name="T13" fmla="*/ 7 h 643"/>
              <a:gd name="T14" fmla="*/ 618 w 644"/>
              <a:gd name="T15" fmla="*/ 0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4" h="643">
                <a:moveTo>
                  <a:pt x="618" y="0"/>
                </a:moveTo>
                <a:cubicBezTo>
                  <a:pt x="611" y="0"/>
                  <a:pt x="605" y="2"/>
                  <a:pt x="601" y="7"/>
                </a:cubicBezTo>
                <a:cubicBezTo>
                  <a:pt x="0" y="608"/>
                  <a:pt x="0" y="608"/>
                  <a:pt x="0" y="608"/>
                </a:cubicBezTo>
                <a:cubicBezTo>
                  <a:pt x="7" y="610"/>
                  <a:pt x="14" y="614"/>
                  <a:pt x="20" y="619"/>
                </a:cubicBezTo>
                <a:cubicBezTo>
                  <a:pt x="26" y="626"/>
                  <a:pt x="31" y="634"/>
                  <a:pt x="33" y="643"/>
                </a:cubicBezTo>
                <a:cubicBezTo>
                  <a:pt x="635" y="41"/>
                  <a:pt x="635" y="41"/>
                  <a:pt x="635" y="41"/>
                </a:cubicBezTo>
                <a:cubicBezTo>
                  <a:pt x="644" y="32"/>
                  <a:pt x="644" y="16"/>
                  <a:pt x="635" y="7"/>
                </a:cubicBezTo>
                <a:cubicBezTo>
                  <a:pt x="630" y="2"/>
                  <a:pt x="624" y="0"/>
                  <a:pt x="618"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5064125" y="3621089"/>
            <a:ext cx="515938" cy="509588"/>
          </a:xfrm>
          <a:custGeom>
            <a:avLst/>
            <a:gdLst>
              <a:gd name="T0" fmla="*/ 93 w 126"/>
              <a:gd name="T1" fmla="*/ 0 h 124"/>
              <a:gd name="T2" fmla="*/ 9 w 126"/>
              <a:gd name="T3" fmla="*/ 83 h 124"/>
              <a:gd name="T4" fmla="*/ 9 w 126"/>
              <a:gd name="T5" fmla="*/ 117 h 124"/>
              <a:gd name="T6" fmla="*/ 26 w 126"/>
              <a:gd name="T7" fmla="*/ 124 h 124"/>
              <a:gd name="T8" fmla="*/ 43 w 126"/>
              <a:gd name="T9" fmla="*/ 117 h 124"/>
              <a:gd name="T10" fmla="*/ 126 w 126"/>
              <a:gd name="T11" fmla="*/ 35 h 124"/>
              <a:gd name="T12" fmla="*/ 113 w 126"/>
              <a:gd name="T13" fmla="*/ 11 h 124"/>
              <a:gd name="T14" fmla="*/ 93 w 126"/>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4">
                <a:moveTo>
                  <a:pt x="93" y="0"/>
                </a:moveTo>
                <a:cubicBezTo>
                  <a:pt x="9" y="83"/>
                  <a:pt x="9" y="83"/>
                  <a:pt x="9" y="83"/>
                </a:cubicBezTo>
                <a:cubicBezTo>
                  <a:pt x="0" y="93"/>
                  <a:pt x="0" y="108"/>
                  <a:pt x="9" y="117"/>
                </a:cubicBezTo>
                <a:cubicBezTo>
                  <a:pt x="14" y="122"/>
                  <a:pt x="20" y="124"/>
                  <a:pt x="26" y="124"/>
                </a:cubicBezTo>
                <a:cubicBezTo>
                  <a:pt x="32" y="124"/>
                  <a:pt x="39" y="122"/>
                  <a:pt x="43" y="117"/>
                </a:cubicBezTo>
                <a:cubicBezTo>
                  <a:pt x="126" y="35"/>
                  <a:pt x="126" y="35"/>
                  <a:pt x="126" y="35"/>
                </a:cubicBezTo>
                <a:cubicBezTo>
                  <a:pt x="124" y="26"/>
                  <a:pt x="119" y="18"/>
                  <a:pt x="113" y="11"/>
                </a:cubicBezTo>
                <a:cubicBezTo>
                  <a:pt x="107" y="6"/>
                  <a:pt x="100" y="2"/>
                  <a:pt x="93" y="0"/>
                </a:cubicBezTo>
              </a:path>
            </a:pathLst>
          </a:custGeom>
          <a:solidFill>
            <a:srgbClr val="3E7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746125" y="3810001"/>
            <a:ext cx="3019425" cy="3001963"/>
          </a:xfrm>
          <a:custGeom>
            <a:avLst/>
            <a:gdLst>
              <a:gd name="T0" fmla="*/ 711 w 737"/>
              <a:gd name="T1" fmla="*/ 0 h 732"/>
              <a:gd name="T2" fmla="*/ 694 w 737"/>
              <a:gd name="T3" fmla="*/ 7 h 732"/>
              <a:gd name="T4" fmla="*/ 9 w 737"/>
              <a:gd name="T5" fmla="*/ 691 h 732"/>
              <a:gd name="T6" fmla="*/ 9 w 737"/>
              <a:gd name="T7" fmla="*/ 725 h 732"/>
              <a:gd name="T8" fmla="*/ 26 w 737"/>
              <a:gd name="T9" fmla="*/ 732 h 732"/>
              <a:gd name="T10" fmla="*/ 43 w 737"/>
              <a:gd name="T11" fmla="*/ 725 h 732"/>
              <a:gd name="T12" fmla="*/ 728 w 737"/>
              <a:gd name="T13" fmla="*/ 41 h 732"/>
              <a:gd name="T14" fmla="*/ 728 w 737"/>
              <a:gd name="T15" fmla="*/ 7 h 732"/>
              <a:gd name="T16" fmla="*/ 711 w 737"/>
              <a:gd name="T17" fmla="*/ 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7" h="732">
                <a:moveTo>
                  <a:pt x="711" y="0"/>
                </a:moveTo>
                <a:cubicBezTo>
                  <a:pt x="704" y="0"/>
                  <a:pt x="698" y="2"/>
                  <a:pt x="694" y="7"/>
                </a:cubicBezTo>
                <a:cubicBezTo>
                  <a:pt x="9" y="691"/>
                  <a:pt x="9" y="691"/>
                  <a:pt x="9" y="691"/>
                </a:cubicBezTo>
                <a:cubicBezTo>
                  <a:pt x="0" y="700"/>
                  <a:pt x="0" y="716"/>
                  <a:pt x="9" y="725"/>
                </a:cubicBezTo>
                <a:cubicBezTo>
                  <a:pt x="14" y="730"/>
                  <a:pt x="20" y="732"/>
                  <a:pt x="26" y="732"/>
                </a:cubicBezTo>
                <a:cubicBezTo>
                  <a:pt x="32" y="732"/>
                  <a:pt x="39" y="730"/>
                  <a:pt x="43" y="725"/>
                </a:cubicBezTo>
                <a:cubicBezTo>
                  <a:pt x="728" y="41"/>
                  <a:pt x="728" y="41"/>
                  <a:pt x="728" y="41"/>
                </a:cubicBezTo>
                <a:cubicBezTo>
                  <a:pt x="737" y="31"/>
                  <a:pt x="737" y="16"/>
                  <a:pt x="728" y="7"/>
                </a:cubicBezTo>
                <a:cubicBezTo>
                  <a:pt x="723" y="2"/>
                  <a:pt x="717" y="0"/>
                  <a:pt x="711"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2565400" y="1250951"/>
            <a:ext cx="879475" cy="885825"/>
          </a:xfrm>
          <a:custGeom>
            <a:avLst/>
            <a:gdLst>
              <a:gd name="T0" fmla="*/ 5 w 215"/>
              <a:gd name="T1" fmla="*/ 211 h 216"/>
              <a:gd name="T2" fmla="*/ 5 w 215"/>
              <a:gd name="T3" fmla="*/ 211 h 216"/>
              <a:gd name="T4" fmla="*/ 5 w 215"/>
              <a:gd name="T5" fmla="*/ 194 h 216"/>
              <a:gd name="T6" fmla="*/ 194 w 215"/>
              <a:gd name="T7" fmla="*/ 5 h 216"/>
              <a:gd name="T8" fmla="*/ 211 w 215"/>
              <a:gd name="T9" fmla="*/ 5 h 216"/>
              <a:gd name="T10" fmla="*/ 211 w 215"/>
              <a:gd name="T11" fmla="*/ 22 h 216"/>
              <a:gd name="T12" fmla="*/ 22 w 215"/>
              <a:gd name="T13" fmla="*/ 211 h 216"/>
              <a:gd name="T14" fmla="*/ 5 w 215"/>
              <a:gd name="T15" fmla="*/ 21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16">
                <a:moveTo>
                  <a:pt x="5" y="211"/>
                </a:moveTo>
                <a:cubicBezTo>
                  <a:pt x="5" y="211"/>
                  <a:pt x="5" y="211"/>
                  <a:pt x="5" y="211"/>
                </a:cubicBezTo>
                <a:cubicBezTo>
                  <a:pt x="0" y="206"/>
                  <a:pt x="0" y="199"/>
                  <a:pt x="5" y="194"/>
                </a:cubicBezTo>
                <a:cubicBezTo>
                  <a:pt x="194" y="5"/>
                  <a:pt x="194" y="5"/>
                  <a:pt x="194" y="5"/>
                </a:cubicBezTo>
                <a:cubicBezTo>
                  <a:pt x="198" y="0"/>
                  <a:pt x="206" y="0"/>
                  <a:pt x="211" y="5"/>
                </a:cubicBezTo>
                <a:cubicBezTo>
                  <a:pt x="215" y="10"/>
                  <a:pt x="215" y="17"/>
                  <a:pt x="211" y="22"/>
                </a:cubicBezTo>
                <a:cubicBezTo>
                  <a:pt x="22" y="211"/>
                  <a:pt x="22" y="211"/>
                  <a:pt x="22" y="211"/>
                </a:cubicBezTo>
                <a:cubicBezTo>
                  <a:pt x="17" y="216"/>
                  <a:pt x="9" y="216"/>
                  <a:pt x="5" y="211"/>
                </a:cubicBezTo>
                <a:close/>
              </a:path>
            </a:pathLst>
          </a:cu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7718425" y="4568826"/>
            <a:ext cx="1371600" cy="1370013"/>
          </a:xfrm>
          <a:custGeom>
            <a:avLst/>
            <a:gdLst>
              <a:gd name="T0" fmla="*/ 5 w 335"/>
              <a:gd name="T1" fmla="*/ 329 h 334"/>
              <a:gd name="T2" fmla="*/ 5 w 335"/>
              <a:gd name="T3" fmla="*/ 329 h 334"/>
              <a:gd name="T4" fmla="*/ 5 w 335"/>
              <a:gd name="T5" fmla="*/ 312 h 334"/>
              <a:gd name="T6" fmla="*/ 313 w 335"/>
              <a:gd name="T7" fmla="*/ 4 h 334"/>
              <a:gd name="T8" fmla="*/ 330 w 335"/>
              <a:gd name="T9" fmla="*/ 4 h 334"/>
              <a:gd name="T10" fmla="*/ 330 w 335"/>
              <a:gd name="T11" fmla="*/ 21 h 334"/>
              <a:gd name="T12" fmla="*/ 22 w 335"/>
              <a:gd name="T13" fmla="*/ 329 h 334"/>
              <a:gd name="T14" fmla="*/ 5 w 335"/>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4">
                <a:moveTo>
                  <a:pt x="5" y="329"/>
                </a:moveTo>
                <a:cubicBezTo>
                  <a:pt x="5" y="329"/>
                  <a:pt x="5" y="329"/>
                  <a:pt x="5" y="329"/>
                </a:cubicBezTo>
                <a:cubicBezTo>
                  <a:pt x="0" y="325"/>
                  <a:pt x="0" y="317"/>
                  <a:pt x="5" y="312"/>
                </a:cubicBezTo>
                <a:cubicBezTo>
                  <a:pt x="313" y="4"/>
                  <a:pt x="313" y="4"/>
                  <a:pt x="313" y="4"/>
                </a:cubicBezTo>
                <a:cubicBezTo>
                  <a:pt x="318" y="0"/>
                  <a:pt x="325" y="0"/>
                  <a:pt x="330" y="4"/>
                </a:cubicBezTo>
                <a:cubicBezTo>
                  <a:pt x="335" y="9"/>
                  <a:pt x="335" y="17"/>
                  <a:pt x="330" y="21"/>
                </a:cubicBezTo>
                <a:cubicBezTo>
                  <a:pt x="22" y="329"/>
                  <a:pt x="22" y="329"/>
                  <a:pt x="22" y="329"/>
                </a:cubicBezTo>
                <a:cubicBezTo>
                  <a:pt x="17" y="334"/>
                  <a:pt x="10" y="334"/>
                  <a:pt x="5"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9204196" y="2185989"/>
            <a:ext cx="1368425" cy="1370013"/>
          </a:xfrm>
          <a:custGeom>
            <a:avLst/>
            <a:gdLst>
              <a:gd name="T0" fmla="*/ 4 w 334"/>
              <a:gd name="T1" fmla="*/ 329 h 334"/>
              <a:gd name="T2" fmla="*/ 4 w 334"/>
              <a:gd name="T3" fmla="*/ 329 h 334"/>
              <a:gd name="T4" fmla="*/ 4 w 334"/>
              <a:gd name="T5" fmla="*/ 312 h 334"/>
              <a:gd name="T6" fmla="*/ 313 w 334"/>
              <a:gd name="T7" fmla="*/ 4 h 334"/>
              <a:gd name="T8" fmla="*/ 330 w 334"/>
              <a:gd name="T9" fmla="*/ 4 h 334"/>
              <a:gd name="T10" fmla="*/ 330 w 334"/>
              <a:gd name="T11" fmla="*/ 21 h 334"/>
              <a:gd name="T12" fmla="*/ 21 w 334"/>
              <a:gd name="T13" fmla="*/ 329 h 334"/>
              <a:gd name="T14" fmla="*/ 4 w 334"/>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29"/>
                </a:moveTo>
                <a:cubicBezTo>
                  <a:pt x="4" y="329"/>
                  <a:pt x="4" y="329"/>
                  <a:pt x="4" y="329"/>
                </a:cubicBezTo>
                <a:cubicBezTo>
                  <a:pt x="0" y="325"/>
                  <a:pt x="0" y="317"/>
                  <a:pt x="4" y="312"/>
                </a:cubicBezTo>
                <a:cubicBezTo>
                  <a:pt x="313" y="4"/>
                  <a:pt x="313" y="4"/>
                  <a:pt x="313" y="4"/>
                </a:cubicBezTo>
                <a:cubicBezTo>
                  <a:pt x="317" y="0"/>
                  <a:pt x="325" y="0"/>
                  <a:pt x="330" y="4"/>
                </a:cubicBezTo>
                <a:cubicBezTo>
                  <a:pt x="334" y="9"/>
                  <a:pt x="334" y="17"/>
                  <a:pt x="330" y="21"/>
                </a:cubicBezTo>
                <a:cubicBezTo>
                  <a:pt x="21" y="329"/>
                  <a:pt x="21" y="329"/>
                  <a:pt x="21" y="329"/>
                </a:cubicBezTo>
                <a:cubicBezTo>
                  <a:pt x="17" y="334"/>
                  <a:pt x="9" y="334"/>
                  <a:pt x="4"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7938" y="3646489"/>
            <a:ext cx="1368425" cy="1370013"/>
          </a:xfrm>
          <a:custGeom>
            <a:avLst/>
            <a:gdLst>
              <a:gd name="T0" fmla="*/ 4 w 334"/>
              <a:gd name="T1" fmla="*/ 330 h 334"/>
              <a:gd name="T2" fmla="*/ 4 w 334"/>
              <a:gd name="T3" fmla="*/ 330 h 334"/>
              <a:gd name="T4" fmla="*/ 4 w 334"/>
              <a:gd name="T5" fmla="*/ 313 h 334"/>
              <a:gd name="T6" fmla="*/ 312 w 334"/>
              <a:gd name="T7" fmla="*/ 4 h 334"/>
              <a:gd name="T8" fmla="*/ 329 w 334"/>
              <a:gd name="T9" fmla="*/ 4 h 334"/>
              <a:gd name="T10" fmla="*/ 329 w 334"/>
              <a:gd name="T11" fmla="*/ 21 h 334"/>
              <a:gd name="T12" fmla="*/ 21 w 334"/>
              <a:gd name="T13" fmla="*/ 330 h 334"/>
              <a:gd name="T14" fmla="*/ 4 w 334"/>
              <a:gd name="T15" fmla="*/ 330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30"/>
                </a:moveTo>
                <a:cubicBezTo>
                  <a:pt x="4" y="330"/>
                  <a:pt x="4" y="330"/>
                  <a:pt x="4" y="330"/>
                </a:cubicBezTo>
                <a:cubicBezTo>
                  <a:pt x="0" y="325"/>
                  <a:pt x="0" y="317"/>
                  <a:pt x="4" y="313"/>
                </a:cubicBezTo>
                <a:cubicBezTo>
                  <a:pt x="312" y="4"/>
                  <a:pt x="312" y="4"/>
                  <a:pt x="312" y="4"/>
                </a:cubicBezTo>
                <a:cubicBezTo>
                  <a:pt x="317" y="0"/>
                  <a:pt x="325" y="0"/>
                  <a:pt x="329" y="4"/>
                </a:cubicBezTo>
                <a:cubicBezTo>
                  <a:pt x="334" y="9"/>
                  <a:pt x="334" y="17"/>
                  <a:pt x="329" y="21"/>
                </a:cubicBezTo>
                <a:cubicBezTo>
                  <a:pt x="21" y="330"/>
                  <a:pt x="21" y="330"/>
                  <a:pt x="21" y="330"/>
                </a:cubicBezTo>
                <a:cubicBezTo>
                  <a:pt x="17" y="334"/>
                  <a:pt x="9" y="334"/>
                  <a:pt x="4" y="330"/>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7353171" y="2460626"/>
            <a:ext cx="1371600" cy="1374775"/>
          </a:xfrm>
          <a:custGeom>
            <a:avLst/>
            <a:gdLst>
              <a:gd name="T0" fmla="*/ 5 w 335"/>
              <a:gd name="T1" fmla="*/ 330 h 335"/>
              <a:gd name="T2" fmla="*/ 5 w 335"/>
              <a:gd name="T3" fmla="*/ 330 h 335"/>
              <a:gd name="T4" fmla="*/ 5 w 335"/>
              <a:gd name="T5" fmla="*/ 313 h 335"/>
              <a:gd name="T6" fmla="*/ 313 w 335"/>
              <a:gd name="T7" fmla="*/ 5 h 335"/>
              <a:gd name="T8" fmla="*/ 330 w 335"/>
              <a:gd name="T9" fmla="*/ 5 h 335"/>
              <a:gd name="T10" fmla="*/ 330 w 335"/>
              <a:gd name="T11" fmla="*/ 22 h 335"/>
              <a:gd name="T12" fmla="*/ 22 w 335"/>
              <a:gd name="T13" fmla="*/ 330 h 335"/>
              <a:gd name="T14" fmla="*/ 5 w 335"/>
              <a:gd name="T15" fmla="*/ 330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5">
                <a:moveTo>
                  <a:pt x="5" y="330"/>
                </a:moveTo>
                <a:cubicBezTo>
                  <a:pt x="5" y="330"/>
                  <a:pt x="5" y="330"/>
                  <a:pt x="5" y="330"/>
                </a:cubicBezTo>
                <a:cubicBezTo>
                  <a:pt x="0" y="326"/>
                  <a:pt x="0" y="318"/>
                  <a:pt x="5" y="313"/>
                </a:cubicBezTo>
                <a:cubicBezTo>
                  <a:pt x="313" y="5"/>
                  <a:pt x="313" y="5"/>
                  <a:pt x="313" y="5"/>
                </a:cubicBezTo>
                <a:cubicBezTo>
                  <a:pt x="318" y="0"/>
                  <a:pt x="325" y="0"/>
                  <a:pt x="330" y="5"/>
                </a:cubicBezTo>
                <a:cubicBezTo>
                  <a:pt x="335" y="10"/>
                  <a:pt x="335" y="17"/>
                  <a:pt x="330" y="22"/>
                </a:cubicBezTo>
                <a:cubicBezTo>
                  <a:pt x="22" y="330"/>
                  <a:pt x="22" y="330"/>
                  <a:pt x="22" y="330"/>
                </a:cubicBezTo>
                <a:cubicBezTo>
                  <a:pt x="17" y="335"/>
                  <a:pt x="10" y="335"/>
                  <a:pt x="5" y="330"/>
                </a:cubicBezTo>
                <a:close/>
              </a:path>
            </a:pathLst>
          </a:custGeom>
          <a:solidFill>
            <a:srgbClr val="F6CE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Oval 32"/>
          <p:cNvSpPr>
            <a:spLocks noChangeArrowheads="1"/>
          </p:cNvSpPr>
          <p:nvPr/>
        </p:nvSpPr>
        <p:spPr bwMode="auto">
          <a:xfrm>
            <a:off x="4084637" y="776289"/>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Oval 33"/>
          <p:cNvSpPr>
            <a:spLocks noChangeArrowheads="1"/>
          </p:cNvSpPr>
          <p:nvPr/>
        </p:nvSpPr>
        <p:spPr bwMode="auto">
          <a:xfrm>
            <a:off x="-4763" y="3695701"/>
            <a:ext cx="196850" cy="196850"/>
          </a:xfrm>
          <a:prstGeom prst="ellipse">
            <a:avLst/>
          </a:pr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Oval 34"/>
          <p:cNvSpPr>
            <a:spLocks noChangeArrowheads="1"/>
          </p:cNvSpPr>
          <p:nvPr/>
        </p:nvSpPr>
        <p:spPr bwMode="auto">
          <a:xfrm>
            <a:off x="9691558" y="1968501"/>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Oval 35"/>
          <p:cNvSpPr>
            <a:spLocks noChangeArrowheads="1"/>
          </p:cNvSpPr>
          <p:nvPr/>
        </p:nvSpPr>
        <p:spPr bwMode="auto">
          <a:xfrm>
            <a:off x="8143875" y="6081714"/>
            <a:ext cx="201613" cy="196850"/>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Oval 36"/>
          <p:cNvSpPr>
            <a:spLocks noChangeArrowheads="1"/>
          </p:cNvSpPr>
          <p:nvPr/>
        </p:nvSpPr>
        <p:spPr bwMode="auto">
          <a:xfrm>
            <a:off x="2252662" y="1862139"/>
            <a:ext cx="98425" cy="98425"/>
          </a:xfrm>
          <a:prstGeom prst="ellipse">
            <a:avLst/>
          </a:pr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Oval 37"/>
          <p:cNvSpPr>
            <a:spLocks noChangeArrowheads="1"/>
          </p:cNvSpPr>
          <p:nvPr/>
        </p:nvSpPr>
        <p:spPr bwMode="auto">
          <a:xfrm>
            <a:off x="2809875" y="1017589"/>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Oval 38"/>
          <p:cNvSpPr>
            <a:spLocks noChangeArrowheads="1"/>
          </p:cNvSpPr>
          <p:nvPr/>
        </p:nvSpPr>
        <p:spPr bwMode="auto">
          <a:xfrm>
            <a:off x="230187" y="1431926"/>
            <a:ext cx="314325"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Oval 39"/>
          <p:cNvSpPr>
            <a:spLocks noChangeArrowheads="1"/>
          </p:cNvSpPr>
          <p:nvPr/>
        </p:nvSpPr>
        <p:spPr bwMode="auto">
          <a:xfrm>
            <a:off x="9823450" y="1017589"/>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Oval 40"/>
          <p:cNvSpPr>
            <a:spLocks noChangeArrowheads="1"/>
          </p:cNvSpPr>
          <p:nvPr/>
        </p:nvSpPr>
        <p:spPr bwMode="auto">
          <a:xfrm>
            <a:off x="2125662" y="800101"/>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Oval 41"/>
          <p:cNvSpPr>
            <a:spLocks noChangeArrowheads="1"/>
          </p:cNvSpPr>
          <p:nvPr/>
        </p:nvSpPr>
        <p:spPr bwMode="auto">
          <a:xfrm>
            <a:off x="1622425" y="3076576"/>
            <a:ext cx="147638" cy="147638"/>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Oval 42"/>
          <p:cNvSpPr>
            <a:spLocks noChangeArrowheads="1"/>
          </p:cNvSpPr>
          <p:nvPr/>
        </p:nvSpPr>
        <p:spPr bwMode="auto">
          <a:xfrm>
            <a:off x="8683496" y="3944939"/>
            <a:ext cx="147638" cy="147638"/>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Oval 43"/>
          <p:cNvSpPr>
            <a:spLocks noChangeArrowheads="1"/>
          </p:cNvSpPr>
          <p:nvPr/>
        </p:nvSpPr>
        <p:spPr bwMode="auto">
          <a:xfrm>
            <a:off x="2379662" y="5322889"/>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Oval 44"/>
          <p:cNvSpPr>
            <a:spLocks noChangeArrowheads="1"/>
          </p:cNvSpPr>
          <p:nvPr/>
        </p:nvSpPr>
        <p:spPr bwMode="auto">
          <a:xfrm>
            <a:off x="746125" y="5356226"/>
            <a:ext cx="147638" cy="147638"/>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8" name="矩形 47"/>
          <p:cNvSpPr/>
          <p:nvPr/>
        </p:nvSpPr>
        <p:spPr>
          <a:xfrm>
            <a:off x="1595436" y="1231887"/>
            <a:ext cx="3399631" cy="4579964"/>
          </a:xfrm>
          <a:prstGeom prst="rect">
            <a:avLst/>
          </a:prstGeom>
          <a:solidFill>
            <a:schemeClr val="bg1"/>
          </a:solidFill>
          <a:ln>
            <a:noFill/>
          </a:ln>
          <a:effectLst>
            <a:outerShdw blurRad="127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矩形 54"/>
          <p:cNvSpPr/>
          <p:nvPr/>
        </p:nvSpPr>
        <p:spPr>
          <a:xfrm>
            <a:off x="5155565" y="1244600"/>
            <a:ext cx="5481320" cy="5034915"/>
          </a:xfrm>
          <a:prstGeom prst="rect">
            <a:avLst/>
          </a:prstGeom>
          <a:solidFill>
            <a:schemeClr val="bg1"/>
          </a:solidFill>
          <a:ln>
            <a:noFill/>
          </a:ln>
          <a:effectLst>
            <a:outerShdw blurRad="127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7" name="组合 56"/>
          <p:cNvGrpSpPr/>
          <p:nvPr/>
        </p:nvGrpSpPr>
        <p:grpSpPr>
          <a:xfrm>
            <a:off x="2870709" y="2649454"/>
            <a:ext cx="849085" cy="138946"/>
            <a:chOff x="0" y="-20638"/>
            <a:chExt cx="8126927" cy="630238"/>
          </a:xfrm>
        </p:grpSpPr>
        <p:sp>
          <p:nvSpPr>
            <p:cNvPr id="58" name="Rectangle 34"/>
            <p:cNvSpPr>
              <a:spLocks noChangeArrowheads="1"/>
            </p:cNvSpPr>
            <p:nvPr/>
          </p:nvSpPr>
          <p:spPr bwMode="auto">
            <a:xfrm>
              <a:off x="0" y="-20638"/>
              <a:ext cx="2030120" cy="630238"/>
            </a:xfrm>
            <a:prstGeom prst="rect">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9" name="Rectangle 35"/>
            <p:cNvSpPr>
              <a:spLocks noChangeArrowheads="1"/>
            </p:cNvSpPr>
            <p:nvPr/>
          </p:nvSpPr>
          <p:spPr bwMode="auto">
            <a:xfrm>
              <a:off x="2030120" y="-20638"/>
              <a:ext cx="2030120" cy="630238"/>
            </a:xfrm>
            <a:prstGeom prst="rect">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0" name="Rectangle 36"/>
            <p:cNvSpPr>
              <a:spLocks noChangeArrowheads="1"/>
            </p:cNvSpPr>
            <p:nvPr/>
          </p:nvSpPr>
          <p:spPr bwMode="auto">
            <a:xfrm>
              <a:off x="4060241" y="-20638"/>
              <a:ext cx="2034954" cy="630238"/>
            </a:xfrm>
            <a:prstGeom prst="rect">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1" name="Rectangle 37"/>
            <p:cNvSpPr>
              <a:spLocks noChangeArrowheads="1"/>
            </p:cNvSpPr>
            <p:nvPr/>
          </p:nvSpPr>
          <p:spPr bwMode="auto">
            <a:xfrm>
              <a:off x="6095195" y="-20638"/>
              <a:ext cx="2031732" cy="630238"/>
            </a:xfrm>
            <a:prstGeom prst="rect">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3" name="矩形 2"/>
          <p:cNvSpPr/>
          <p:nvPr/>
        </p:nvSpPr>
        <p:spPr>
          <a:xfrm>
            <a:off x="2114945" y="1854994"/>
            <a:ext cx="2360612" cy="333375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5645816" y="1709676"/>
            <a:ext cx="712786" cy="712786"/>
          </a:xfrm>
          <a:prstGeom prst="ellipse">
            <a:avLst/>
          </a:prstGeom>
          <a:solidFill>
            <a:srgbClr val="F86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01</a:t>
            </a:r>
            <a:endParaRPr lang="zh-CN" altLang="en-US">
              <a:cs typeface="+mn-ea"/>
              <a:sym typeface="+mn-lt"/>
            </a:endParaRPr>
          </a:p>
        </p:txBody>
      </p:sp>
      <p:sp>
        <p:nvSpPr>
          <p:cNvPr id="70" name="椭圆 69"/>
          <p:cNvSpPr/>
          <p:nvPr/>
        </p:nvSpPr>
        <p:spPr>
          <a:xfrm>
            <a:off x="5645816" y="2688678"/>
            <a:ext cx="712786" cy="712786"/>
          </a:xfrm>
          <a:prstGeom prst="ellipse">
            <a:avLst/>
          </a:prstGeom>
          <a:solidFill>
            <a:srgbClr val="FB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02</a:t>
            </a:r>
            <a:endParaRPr lang="zh-CN" altLang="en-US">
              <a:cs typeface="+mn-ea"/>
              <a:sym typeface="+mn-lt"/>
            </a:endParaRPr>
          </a:p>
        </p:txBody>
      </p:sp>
      <p:sp>
        <p:nvSpPr>
          <p:cNvPr id="73" name="椭圆 72"/>
          <p:cNvSpPr/>
          <p:nvPr/>
        </p:nvSpPr>
        <p:spPr>
          <a:xfrm>
            <a:off x="5645816" y="3667680"/>
            <a:ext cx="712786" cy="712786"/>
          </a:xfrm>
          <a:prstGeom prst="ellipse">
            <a:avLst/>
          </a:prstGeom>
          <a:solidFill>
            <a:srgbClr val="04B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03</a:t>
            </a:r>
            <a:endParaRPr lang="zh-CN" altLang="en-US">
              <a:cs typeface="+mn-ea"/>
              <a:sym typeface="+mn-lt"/>
            </a:endParaRPr>
          </a:p>
        </p:txBody>
      </p:sp>
      <p:sp>
        <p:nvSpPr>
          <p:cNvPr id="76" name="椭圆 75"/>
          <p:cNvSpPr/>
          <p:nvPr/>
        </p:nvSpPr>
        <p:spPr>
          <a:xfrm>
            <a:off x="5645816" y="4646681"/>
            <a:ext cx="712786" cy="712786"/>
          </a:xfrm>
          <a:prstGeom prst="ellipse">
            <a:avLst/>
          </a:prstGeom>
          <a:solidFill>
            <a:srgbClr val="C76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04</a:t>
            </a:r>
            <a:endParaRPr lang="zh-CN" altLang="en-US">
              <a:cs typeface="+mn-ea"/>
              <a:sym typeface="+mn-lt"/>
            </a:endParaRPr>
          </a:p>
        </p:txBody>
      </p:sp>
      <p:sp>
        <p:nvSpPr>
          <p:cNvPr id="62" name="文本框 61"/>
          <p:cNvSpPr txBox="1"/>
          <p:nvPr/>
        </p:nvSpPr>
        <p:spPr>
          <a:xfrm>
            <a:off x="1805778" y="3349580"/>
            <a:ext cx="2997201" cy="521970"/>
          </a:xfrm>
          <a:prstGeom prst="rect">
            <a:avLst/>
          </a:prstGeom>
          <a:noFill/>
        </p:spPr>
        <p:txBody>
          <a:bodyPr wrap="square" rtlCol="0">
            <a:spAutoFit/>
          </a:bodyPr>
          <a:lstStyle/>
          <a:p>
            <a:pPr algn="ctr"/>
            <a:r>
              <a:rPr lang="en-US" altLang="zh-CN" sz="2800" b="1" dirty="0">
                <a:solidFill>
                  <a:schemeClr val="tx1">
                    <a:lumMod val="75000"/>
                    <a:lumOff val="25000"/>
                  </a:schemeClr>
                </a:solidFill>
                <a:cs typeface="+mn-ea"/>
                <a:sym typeface="+mn-lt"/>
              </a:rPr>
              <a:t>Жоспар</a:t>
            </a:r>
          </a:p>
        </p:txBody>
      </p:sp>
      <p:cxnSp>
        <p:nvCxnSpPr>
          <p:cNvPr id="66" name="直接连接符 65"/>
          <p:cNvCxnSpPr/>
          <p:nvPr/>
        </p:nvCxnSpPr>
        <p:spPr>
          <a:xfrm>
            <a:off x="3109241" y="4236565"/>
            <a:ext cx="39188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6434393" y="1795692"/>
            <a:ext cx="4001302" cy="829945"/>
          </a:xfrm>
          <a:prstGeom prst="rect">
            <a:avLst/>
          </a:prstGeom>
        </p:spPr>
        <p:txBody>
          <a:bodyPr wrap="square">
            <a:spAutoFit/>
          </a:bodyPr>
          <a:lstStyle/>
          <a:p>
            <a:pPr marL="12065" indent="0" algn="ctr">
              <a:lnSpc>
                <a:spcPct val="100000"/>
              </a:lnSpc>
              <a:spcBef>
                <a:spcPts val="130"/>
              </a:spcBef>
              <a:buNone/>
              <a:tabLst>
                <a:tab pos="393700" algn="l"/>
                <a:tab pos="9083675" algn="l"/>
              </a:tabLst>
            </a:pPr>
            <a:r>
              <a:rPr sz="1600" b="1" spc="135" dirty="0">
                <a:solidFill>
                  <a:srgbClr val="409486"/>
                </a:solidFill>
                <a:latin typeface="Arial" panose="020B0604020202020204"/>
                <a:cs typeface="Arial" panose="020B0604020202020204"/>
                <a:sym typeface="+mn-ea"/>
              </a:rPr>
              <a:t>СӘБИЛІК</a:t>
            </a:r>
            <a:r>
              <a:rPr sz="1600" b="1" spc="25" dirty="0">
                <a:solidFill>
                  <a:srgbClr val="409486"/>
                </a:solidFill>
                <a:latin typeface="Arial" panose="020B0604020202020204"/>
                <a:cs typeface="Arial" panose="020B0604020202020204"/>
                <a:sym typeface="+mn-ea"/>
              </a:rPr>
              <a:t> </a:t>
            </a:r>
            <a:r>
              <a:rPr sz="1600" b="1" spc="30" dirty="0">
                <a:solidFill>
                  <a:srgbClr val="409486"/>
                </a:solidFill>
                <a:latin typeface="Arial" panose="020B0604020202020204"/>
                <a:cs typeface="Arial" panose="020B0604020202020204"/>
                <a:sym typeface="+mn-ea"/>
              </a:rPr>
              <a:t>КЕЗЕҢДЕГІ </a:t>
            </a:r>
            <a:r>
              <a:rPr sz="1600" b="1" spc="-70" dirty="0">
                <a:solidFill>
                  <a:srgbClr val="409486"/>
                </a:solidFill>
                <a:latin typeface="Arial" panose="020B0604020202020204"/>
                <a:cs typeface="Arial" panose="020B0604020202020204"/>
                <a:sym typeface="+mn-ea"/>
              </a:rPr>
              <a:t>БАЛА</a:t>
            </a:r>
            <a:r>
              <a:rPr sz="1600" b="1" spc="30" dirty="0">
                <a:solidFill>
                  <a:srgbClr val="409486"/>
                </a:solidFill>
                <a:latin typeface="Arial" panose="020B0604020202020204"/>
                <a:cs typeface="Arial" panose="020B0604020202020204"/>
                <a:sym typeface="+mn-ea"/>
              </a:rPr>
              <a:t> </a:t>
            </a:r>
            <a:r>
              <a:rPr sz="1600" b="1" spc="70" dirty="0">
                <a:solidFill>
                  <a:srgbClr val="409486"/>
                </a:solidFill>
                <a:latin typeface="Arial" panose="020B0604020202020204"/>
                <a:cs typeface="Arial" panose="020B0604020202020204"/>
                <a:sym typeface="+mn-ea"/>
              </a:rPr>
              <a:t>ДАМУЫНА</a:t>
            </a:r>
            <a:r>
              <a:rPr lang="en-US" sz="1600" b="1" spc="70" dirty="0">
                <a:solidFill>
                  <a:srgbClr val="409486"/>
                </a:solidFill>
                <a:latin typeface="Arial" panose="020B0604020202020204"/>
                <a:cs typeface="Arial" panose="020B0604020202020204"/>
                <a:sym typeface="+mn-ea"/>
              </a:rPr>
              <a:t> </a:t>
            </a:r>
            <a:r>
              <a:rPr sz="1600" b="1" spc="95" dirty="0">
                <a:solidFill>
                  <a:srgbClr val="409486"/>
                </a:solidFill>
                <a:latin typeface="Arial" panose="020B0604020202020204"/>
                <a:cs typeface="Arial" panose="020B0604020202020204"/>
                <a:sym typeface="+mn-ea"/>
              </a:rPr>
              <a:t>ПСИХОЛОГИЯЛЫҚ</a:t>
            </a:r>
            <a:r>
              <a:rPr sz="1600" b="1" spc="-160" dirty="0">
                <a:solidFill>
                  <a:srgbClr val="409486"/>
                </a:solidFill>
                <a:latin typeface="Arial" panose="020B0604020202020204"/>
                <a:cs typeface="Arial" panose="020B0604020202020204"/>
                <a:sym typeface="+mn-ea"/>
              </a:rPr>
              <a:t> </a:t>
            </a:r>
            <a:r>
              <a:rPr sz="1600" b="1" spc="15" dirty="0">
                <a:solidFill>
                  <a:srgbClr val="409486"/>
                </a:solidFill>
                <a:latin typeface="Arial" panose="020B0604020202020204"/>
                <a:cs typeface="Arial" panose="020B0604020202020204"/>
                <a:sym typeface="+mn-ea"/>
              </a:rPr>
              <a:t>СИПАТТАМА</a:t>
            </a:r>
            <a:endParaRPr lang="zh-CN" altLang="en-US" sz="1600" dirty="0">
              <a:solidFill>
                <a:schemeClr val="tx1">
                  <a:lumMod val="75000"/>
                  <a:lumOff val="25000"/>
                </a:schemeClr>
              </a:solidFill>
              <a:cs typeface="+mn-ea"/>
              <a:sym typeface="+mn-lt"/>
            </a:endParaRPr>
          </a:p>
        </p:txBody>
      </p:sp>
      <p:sp>
        <p:nvSpPr>
          <p:cNvPr id="69" name="矩形 68"/>
          <p:cNvSpPr/>
          <p:nvPr/>
        </p:nvSpPr>
        <p:spPr>
          <a:xfrm>
            <a:off x="6434393" y="2841924"/>
            <a:ext cx="4001302" cy="583565"/>
          </a:xfrm>
          <a:prstGeom prst="rect">
            <a:avLst/>
          </a:prstGeom>
        </p:spPr>
        <p:txBody>
          <a:bodyPr wrap="square">
            <a:spAutoFit/>
          </a:bodyPr>
          <a:lstStyle/>
          <a:p>
            <a:pPr marL="12065" indent="0" algn="ctr">
              <a:lnSpc>
                <a:spcPct val="100000"/>
              </a:lnSpc>
              <a:spcBef>
                <a:spcPts val="3910"/>
              </a:spcBef>
              <a:buNone/>
              <a:tabLst>
                <a:tab pos="506730" algn="l"/>
              </a:tabLst>
            </a:pPr>
            <a:r>
              <a:rPr sz="1600" b="1" spc="140" dirty="0">
                <a:solidFill>
                  <a:srgbClr val="409486"/>
                </a:solidFill>
                <a:latin typeface="Arial" panose="020B0604020202020204"/>
                <a:cs typeface="Arial" panose="020B0604020202020204"/>
                <a:sym typeface="+mn-ea"/>
              </a:rPr>
              <a:t>СӘБИЛІК</a:t>
            </a:r>
            <a:r>
              <a:rPr sz="1600" b="1" spc="-150" dirty="0">
                <a:solidFill>
                  <a:srgbClr val="409486"/>
                </a:solidFill>
                <a:latin typeface="Arial" panose="020B0604020202020204"/>
                <a:cs typeface="Arial" panose="020B0604020202020204"/>
                <a:sym typeface="+mn-ea"/>
              </a:rPr>
              <a:t> </a:t>
            </a:r>
            <a:r>
              <a:rPr sz="1600" b="1" spc="25" dirty="0">
                <a:solidFill>
                  <a:srgbClr val="409486"/>
                </a:solidFill>
                <a:latin typeface="Arial" panose="020B0604020202020204"/>
                <a:cs typeface="Arial" panose="020B0604020202020204"/>
                <a:sym typeface="+mn-ea"/>
              </a:rPr>
              <a:t>КЕЗЕҢДЕГІ</a:t>
            </a:r>
            <a:r>
              <a:rPr sz="1600" b="1" spc="-145" dirty="0">
                <a:solidFill>
                  <a:srgbClr val="409486"/>
                </a:solidFill>
                <a:latin typeface="Arial" panose="020B0604020202020204"/>
                <a:cs typeface="Arial" panose="020B0604020202020204"/>
                <a:sym typeface="+mn-ea"/>
              </a:rPr>
              <a:t> </a:t>
            </a:r>
            <a:r>
              <a:rPr sz="1600" b="1" spc="5" dirty="0">
                <a:solidFill>
                  <a:srgbClr val="409486"/>
                </a:solidFill>
                <a:latin typeface="Arial" panose="020B0604020202020204"/>
                <a:cs typeface="Arial" panose="020B0604020202020204"/>
                <a:sym typeface="+mn-ea"/>
              </a:rPr>
              <a:t>БАЛАНЫҢ</a:t>
            </a:r>
            <a:r>
              <a:rPr sz="1600" b="1" spc="-145" dirty="0">
                <a:solidFill>
                  <a:srgbClr val="409486"/>
                </a:solidFill>
                <a:latin typeface="Arial" panose="020B0604020202020204"/>
                <a:cs typeface="Arial" panose="020B0604020202020204"/>
                <a:sym typeface="+mn-ea"/>
              </a:rPr>
              <a:t> </a:t>
            </a:r>
            <a:r>
              <a:rPr sz="1600" b="1" spc="120" dirty="0">
                <a:solidFill>
                  <a:srgbClr val="409486"/>
                </a:solidFill>
                <a:latin typeface="Arial" panose="020B0604020202020204"/>
                <a:cs typeface="Arial" panose="020B0604020202020204"/>
                <a:sym typeface="+mn-ea"/>
              </a:rPr>
              <a:t>СӨЗДІК</a:t>
            </a:r>
            <a:r>
              <a:rPr sz="1600" b="1" spc="-145" dirty="0">
                <a:solidFill>
                  <a:srgbClr val="409486"/>
                </a:solidFill>
                <a:latin typeface="Arial" panose="020B0604020202020204"/>
                <a:cs typeface="Arial" panose="020B0604020202020204"/>
                <a:sym typeface="+mn-ea"/>
              </a:rPr>
              <a:t> </a:t>
            </a:r>
            <a:r>
              <a:rPr sz="1600" b="1" spc="60" dirty="0">
                <a:solidFill>
                  <a:srgbClr val="409486"/>
                </a:solidFill>
                <a:latin typeface="Arial" panose="020B0604020202020204"/>
                <a:cs typeface="Arial" panose="020B0604020202020204"/>
                <a:sym typeface="+mn-ea"/>
              </a:rPr>
              <a:t>ҚОРЫ</a:t>
            </a:r>
            <a:endParaRPr lang="zh-CN" altLang="en-US" sz="1600" dirty="0">
              <a:solidFill>
                <a:schemeClr val="tx1">
                  <a:lumMod val="75000"/>
                  <a:lumOff val="25000"/>
                </a:schemeClr>
              </a:solidFill>
              <a:cs typeface="+mn-ea"/>
              <a:sym typeface="+mn-lt"/>
            </a:endParaRPr>
          </a:p>
        </p:txBody>
      </p:sp>
      <p:sp>
        <p:nvSpPr>
          <p:cNvPr id="72" name="矩形 71"/>
          <p:cNvSpPr/>
          <p:nvPr/>
        </p:nvSpPr>
        <p:spPr>
          <a:xfrm>
            <a:off x="6434393" y="3804098"/>
            <a:ext cx="4001302" cy="583565"/>
          </a:xfrm>
          <a:prstGeom prst="rect">
            <a:avLst/>
          </a:prstGeom>
        </p:spPr>
        <p:txBody>
          <a:bodyPr wrap="square">
            <a:spAutoFit/>
          </a:bodyPr>
          <a:lstStyle/>
          <a:p>
            <a:pPr marL="12065" indent="0" algn="ctr">
              <a:lnSpc>
                <a:spcPct val="100000"/>
              </a:lnSpc>
              <a:spcBef>
                <a:spcPts val="3660"/>
              </a:spcBef>
              <a:buNone/>
              <a:tabLst>
                <a:tab pos="516890" algn="l"/>
              </a:tabLst>
            </a:pPr>
            <a:r>
              <a:rPr sz="1600" b="1" spc="165" dirty="0">
                <a:solidFill>
                  <a:srgbClr val="409486"/>
                </a:solidFill>
                <a:latin typeface="Arial" panose="020B0604020202020204"/>
                <a:cs typeface="Arial" panose="020B0604020202020204"/>
                <a:sym typeface="+mn-ea"/>
              </a:rPr>
              <a:t>СӘБИДІҢ</a:t>
            </a:r>
            <a:r>
              <a:rPr sz="1600" b="1" spc="-145" dirty="0">
                <a:solidFill>
                  <a:srgbClr val="409486"/>
                </a:solidFill>
                <a:latin typeface="Arial" panose="020B0604020202020204"/>
                <a:cs typeface="Arial" panose="020B0604020202020204"/>
                <a:sym typeface="+mn-ea"/>
              </a:rPr>
              <a:t> </a:t>
            </a:r>
            <a:r>
              <a:rPr sz="1600" b="1" spc="-40" dirty="0">
                <a:solidFill>
                  <a:srgbClr val="409486"/>
                </a:solidFill>
                <a:latin typeface="Arial" panose="020B0604020202020204"/>
                <a:cs typeface="Arial" panose="020B0604020202020204"/>
                <a:sym typeface="+mn-ea"/>
              </a:rPr>
              <a:t>СӨЙЛЕУ</a:t>
            </a:r>
            <a:r>
              <a:rPr lang="en-US" sz="1600" b="1" spc="-40" dirty="0">
                <a:solidFill>
                  <a:srgbClr val="409486"/>
                </a:solidFill>
                <a:latin typeface="Arial" panose="020B0604020202020204"/>
                <a:cs typeface="Arial" panose="020B0604020202020204"/>
                <a:sym typeface="+mn-ea"/>
              </a:rPr>
              <a:t>ДІ </a:t>
            </a:r>
            <a:r>
              <a:rPr sz="1600" b="1" spc="135" dirty="0">
                <a:solidFill>
                  <a:srgbClr val="409486"/>
                </a:solidFill>
                <a:latin typeface="Arial" panose="020B0604020202020204"/>
                <a:cs typeface="Arial" panose="020B0604020202020204"/>
                <a:sym typeface="+mn-ea"/>
              </a:rPr>
              <a:t>ТҮСІНУІ</a:t>
            </a:r>
            <a:r>
              <a:rPr sz="1600" b="1" spc="-145" dirty="0">
                <a:solidFill>
                  <a:srgbClr val="409486"/>
                </a:solidFill>
                <a:latin typeface="Arial" panose="020B0604020202020204"/>
                <a:cs typeface="Arial" panose="020B0604020202020204"/>
                <a:sym typeface="+mn-ea"/>
              </a:rPr>
              <a:t> </a:t>
            </a:r>
            <a:r>
              <a:rPr sz="1600" b="1" spc="65" dirty="0">
                <a:solidFill>
                  <a:srgbClr val="409486"/>
                </a:solidFill>
                <a:latin typeface="Arial" panose="020B0604020202020204"/>
                <a:cs typeface="Arial" panose="020B0604020202020204"/>
                <a:sym typeface="+mn-ea"/>
              </a:rPr>
              <a:t>ЖӘНЕ</a:t>
            </a:r>
            <a:r>
              <a:rPr sz="1600" b="1" spc="-140" dirty="0">
                <a:solidFill>
                  <a:srgbClr val="409486"/>
                </a:solidFill>
                <a:latin typeface="Arial" panose="020B0604020202020204"/>
                <a:cs typeface="Arial" panose="020B0604020202020204"/>
                <a:sym typeface="+mn-ea"/>
              </a:rPr>
              <a:t> </a:t>
            </a:r>
            <a:r>
              <a:rPr sz="1600" b="1" spc="65" dirty="0">
                <a:solidFill>
                  <a:srgbClr val="409486"/>
                </a:solidFill>
                <a:latin typeface="Arial" panose="020B0604020202020204"/>
                <a:cs typeface="Arial" panose="020B0604020202020204"/>
                <a:sym typeface="+mn-ea"/>
              </a:rPr>
              <a:t>АЛҒАШҚЫ</a:t>
            </a:r>
            <a:r>
              <a:rPr sz="1600" b="1" spc="-140" dirty="0">
                <a:solidFill>
                  <a:srgbClr val="409486"/>
                </a:solidFill>
                <a:latin typeface="Arial" panose="020B0604020202020204"/>
                <a:cs typeface="Arial" panose="020B0604020202020204"/>
                <a:sym typeface="+mn-ea"/>
              </a:rPr>
              <a:t> </a:t>
            </a:r>
            <a:r>
              <a:rPr sz="1600" b="1" spc="-10" dirty="0">
                <a:solidFill>
                  <a:srgbClr val="409486"/>
                </a:solidFill>
                <a:latin typeface="Arial" panose="020B0604020202020204"/>
                <a:cs typeface="Arial" panose="020B0604020202020204"/>
                <a:sym typeface="+mn-ea"/>
              </a:rPr>
              <a:t>СӨЗДЕРІ</a:t>
            </a:r>
            <a:endParaRPr lang="zh-CN" altLang="en-US" sz="1600" dirty="0">
              <a:solidFill>
                <a:schemeClr val="tx1">
                  <a:lumMod val="75000"/>
                  <a:lumOff val="25000"/>
                </a:schemeClr>
              </a:solidFill>
              <a:cs typeface="+mn-ea"/>
              <a:sym typeface="+mn-lt"/>
            </a:endParaRPr>
          </a:p>
        </p:txBody>
      </p:sp>
      <p:sp>
        <p:nvSpPr>
          <p:cNvPr id="75" name="矩形 74"/>
          <p:cNvSpPr/>
          <p:nvPr/>
        </p:nvSpPr>
        <p:spPr>
          <a:xfrm>
            <a:off x="6434393" y="4773614"/>
            <a:ext cx="4001302" cy="583565"/>
          </a:xfrm>
          <a:prstGeom prst="rect">
            <a:avLst/>
          </a:prstGeom>
        </p:spPr>
        <p:txBody>
          <a:bodyPr wrap="square">
            <a:spAutoFit/>
          </a:bodyPr>
          <a:lstStyle/>
          <a:p>
            <a:pPr marL="12065" indent="0" algn="ctr">
              <a:lnSpc>
                <a:spcPct val="100000"/>
              </a:lnSpc>
              <a:spcBef>
                <a:spcPts val="3665"/>
              </a:spcBef>
              <a:buNone/>
              <a:tabLst>
                <a:tab pos="661035" algn="l"/>
                <a:tab pos="661670" algn="l"/>
              </a:tabLst>
            </a:pPr>
            <a:r>
              <a:rPr sz="1600" b="1" spc="140" dirty="0">
                <a:solidFill>
                  <a:srgbClr val="409486"/>
                </a:solidFill>
                <a:latin typeface="Arial" panose="020B0604020202020204"/>
                <a:cs typeface="Arial" panose="020B0604020202020204"/>
                <a:sym typeface="+mn-ea"/>
              </a:rPr>
              <a:t>СӨЗДІҢ</a:t>
            </a:r>
            <a:r>
              <a:rPr sz="1600" b="1" spc="-145" dirty="0">
                <a:solidFill>
                  <a:srgbClr val="409486"/>
                </a:solidFill>
                <a:latin typeface="Arial" panose="020B0604020202020204"/>
                <a:cs typeface="Arial" panose="020B0604020202020204"/>
                <a:sym typeface="+mn-ea"/>
              </a:rPr>
              <a:t> </a:t>
            </a:r>
            <a:r>
              <a:rPr sz="1600" b="1" spc="-100" dirty="0">
                <a:solidFill>
                  <a:srgbClr val="409486"/>
                </a:solidFill>
                <a:latin typeface="Arial" panose="020B0604020202020204"/>
                <a:cs typeface="Arial" panose="020B0604020202020204"/>
                <a:sym typeface="+mn-ea"/>
              </a:rPr>
              <a:t>ДЫБЫСТЫҚ</a:t>
            </a:r>
            <a:r>
              <a:rPr sz="1600" b="1" spc="-140" dirty="0">
                <a:solidFill>
                  <a:srgbClr val="409486"/>
                </a:solidFill>
                <a:latin typeface="Arial" panose="020B0604020202020204"/>
                <a:cs typeface="Arial" panose="020B0604020202020204"/>
                <a:sym typeface="+mn-ea"/>
              </a:rPr>
              <a:t> </a:t>
            </a:r>
            <a:r>
              <a:rPr sz="1600" b="1" spc="40" dirty="0">
                <a:solidFill>
                  <a:srgbClr val="409486"/>
                </a:solidFill>
                <a:latin typeface="Arial" panose="020B0604020202020204"/>
                <a:cs typeface="Arial" panose="020B0604020202020204"/>
                <a:sym typeface="+mn-ea"/>
              </a:rPr>
              <a:t>ЕРЕКШЕЛІКТЕРІНІҢ</a:t>
            </a:r>
            <a:r>
              <a:rPr sz="1600" b="1" spc="-140" dirty="0">
                <a:solidFill>
                  <a:srgbClr val="409486"/>
                </a:solidFill>
                <a:latin typeface="Arial" panose="020B0604020202020204"/>
                <a:cs typeface="Arial" panose="020B0604020202020204"/>
                <a:sym typeface="+mn-ea"/>
              </a:rPr>
              <a:t> </a:t>
            </a:r>
            <a:r>
              <a:rPr sz="1600" b="1" spc="-35" dirty="0">
                <a:solidFill>
                  <a:srgbClr val="409486"/>
                </a:solidFill>
                <a:latin typeface="Arial" panose="020B0604020202020204"/>
                <a:cs typeface="Arial" panose="020B0604020202020204"/>
                <a:sym typeface="+mn-ea"/>
              </a:rPr>
              <a:t>ҚАЛЫПТАСУЫ</a:t>
            </a:r>
            <a:endParaRPr lang="zh-CN" altLang="en-US" sz="1600" dirty="0">
              <a:solidFill>
                <a:schemeClr val="tx1">
                  <a:lumMod val="75000"/>
                  <a:lumOff val="25000"/>
                </a:schemeClr>
              </a:solidFill>
              <a:cs typeface="+mn-ea"/>
              <a:sym typeface="+mn-lt"/>
            </a:endParaRPr>
          </a:p>
        </p:txBody>
      </p:sp>
      <p:sp>
        <p:nvSpPr>
          <p:cNvPr id="2" name="椭圆 75"/>
          <p:cNvSpPr/>
          <p:nvPr/>
        </p:nvSpPr>
        <p:spPr>
          <a:xfrm>
            <a:off x="5662961" y="5470276"/>
            <a:ext cx="712786" cy="712786"/>
          </a:xfrm>
          <a:prstGeom prst="ellipse">
            <a:avLst/>
          </a:prstGeom>
          <a:solidFill>
            <a:srgbClr val="C76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0</a:t>
            </a:r>
            <a:r>
              <a:rPr lang="en-US" altLang="en-US">
                <a:cs typeface="+mn-ea"/>
                <a:sym typeface="+mn-lt"/>
              </a:rPr>
              <a:t>5</a:t>
            </a:r>
          </a:p>
        </p:txBody>
      </p:sp>
      <p:sp>
        <p:nvSpPr>
          <p:cNvPr id="4" name="矩形 74"/>
          <p:cNvSpPr/>
          <p:nvPr/>
        </p:nvSpPr>
        <p:spPr>
          <a:xfrm>
            <a:off x="6434455" y="5612130"/>
            <a:ext cx="4128135" cy="583565"/>
          </a:xfrm>
          <a:prstGeom prst="rect">
            <a:avLst/>
          </a:prstGeom>
        </p:spPr>
        <p:txBody>
          <a:bodyPr wrap="square">
            <a:spAutoFit/>
          </a:bodyPr>
          <a:lstStyle/>
          <a:p>
            <a:pPr marL="12065" indent="0" algn="ctr">
              <a:lnSpc>
                <a:spcPct val="100000"/>
              </a:lnSpc>
              <a:spcBef>
                <a:spcPts val="3670"/>
              </a:spcBef>
              <a:buNone/>
              <a:tabLst>
                <a:tab pos="625475" algn="l"/>
                <a:tab pos="626110" algn="l"/>
              </a:tabLst>
            </a:pPr>
            <a:r>
              <a:rPr sz="1600" b="1" spc="229" dirty="0">
                <a:solidFill>
                  <a:srgbClr val="409486"/>
                </a:solidFill>
                <a:latin typeface="Arial" panose="020B0604020202020204"/>
                <a:cs typeface="Arial" panose="020B0604020202020204"/>
                <a:sym typeface="+mn-ea"/>
              </a:rPr>
              <a:t>Ү</a:t>
            </a:r>
            <a:r>
              <a:rPr sz="1600" b="1" spc="250" dirty="0">
                <a:solidFill>
                  <a:srgbClr val="409486"/>
                </a:solidFill>
                <a:latin typeface="Arial" panose="020B0604020202020204"/>
                <a:cs typeface="Arial" panose="020B0604020202020204"/>
                <a:sym typeface="+mn-ea"/>
              </a:rPr>
              <a:t>Ш</a:t>
            </a:r>
            <a:r>
              <a:rPr sz="1600" b="1" spc="-145" dirty="0">
                <a:solidFill>
                  <a:srgbClr val="409486"/>
                </a:solidFill>
                <a:latin typeface="Arial" panose="020B0604020202020204"/>
                <a:cs typeface="Arial" panose="020B0604020202020204"/>
                <a:sym typeface="+mn-ea"/>
              </a:rPr>
              <a:t> </a:t>
            </a:r>
            <a:r>
              <a:rPr sz="1600" b="1" spc="125" dirty="0">
                <a:solidFill>
                  <a:srgbClr val="409486"/>
                </a:solidFill>
                <a:latin typeface="Arial" panose="020B0604020202020204"/>
                <a:cs typeface="Arial" panose="020B0604020202020204"/>
                <a:sym typeface="+mn-ea"/>
              </a:rPr>
              <a:t>Ж</a:t>
            </a:r>
            <a:r>
              <a:rPr sz="1600" b="1" spc="-120" dirty="0">
                <a:solidFill>
                  <a:srgbClr val="409486"/>
                </a:solidFill>
                <a:latin typeface="Arial" panose="020B0604020202020204"/>
                <a:cs typeface="Arial" panose="020B0604020202020204"/>
                <a:sym typeface="+mn-ea"/>
              </a:rPr>
              <a:t>А</a:t>
            </a:r>
            <a:r>
              <a:rPr sz="1600" b="1" spc="-310" dirty="0">
                <a:solidFill>
                  <a:srgbClr val="409486"/>
                </a:solidFill>
                <a:latin typeface="Arial" panose="020B0604020202020204"/>
                <a:cs typeface="Arial" panose="020B0604020202020204"/>
                <a:sym typeface="+mn-ea"/>
              </a:rPr>
              <a:t>С</a:t>
            </a:r>
            <a:r>
              <a:rPr sz="1600" b="1" spc="-120" dirty="0">
                <a:solidFill>
                  <a:srgbClr val="409486"/>
                </a:solidFill>
                <a:latin typeface="Arial" panose="020B0604020202020204"/>
                <a:cs typeface="Arial" panose="020B0604020202020204"/>
                <a:sym typeface="+mn-ea"/>
              </a:rPr>
              <a:t>ТА</a:t>
            </a:r>
            <a:r>
              <a:rPr sz="1600" b="1" spc="-35" dirty="0">
                <a:solidFill>
                  <a:srgbClr val="409486"/>
                </a:solidFill>
                <a:latin typeface="Arial" panose="020B0604020202020204"/>
                <a:cs typeface="Arial" panose="020B0604020202020204"/>
                <a:sym typeface="+mn-ea"/>
              </a:rPr>
              <a:t>Ғ</a:t>
            </a:r>
            <a:r>
              <a:rPr sz="1600" b="1" spc="-260" dirty="0">
                <a:solidFill>
                  <a:srgbClr val="409486"/>
                </a:solidFill>
                <a:latin typeface="Arial" panose="020B0604020202020204"/>
                <a:cs typeface="Arial" panose="020B0604020202020204"/>
                <a:sym typeface="+mn-ea"/>
              </a:rPr>
              <a:t>Ы</a:t>
            </a:r>
            <a:r>
              <a:rPr sz="1600" b="1" spc="-145" dirty="0">
                <a:solidFill>
                  <a:srgbClr val="409486"/>
                </a:solidFill>
                <a:latin typeface="Arial" panose="020B0604020202020204"/>
                <a:cs typeface="Arial" panose="020B0604020202020204"/>
                <a:sym typeface="+mn-ea"/>
              </a:rPr>
              <a:t> </a:t>
            </a:r>
            <a:r>
              <a:rPr sz="1600" b="1" spc="-290" dirty="0">
                <a:solidFill>
                  <a:srgbClr val="409486"/>
                </a:solidFill>
                <a:latin typeface="Arial" panose="020B0604020202020204"/>
                <a:cs typeface="Arial" panose="020B0604020202020204"/>
                <a:sym typeface="+mn-ea"/>
              </a:rPr>
              <a:t>Б</a:t>
            </a:r>
            <a:r>
              <a:rPr sz="1600" b="1" spc="-120" dirty="0">
                <a:solidFill>
                  <a:srgbClr val="409486"/>
                </a:solidFill>
                <a:latin typeface="Arial" panose="020B0604020202020204"/>
                <a:cs typeface="Arial" panose="020B0604020202020204"/>
                <a:sym typeface="+mn-ea"/>
              </a:rPr>
              <a:t>А</a:t>
            </a:r>
            <a:r>
              <a:rPr sz="1600" b="1" spc="140" dirty="0">
                <a:solidFill>
                  <a:srgbClr val="409486"/>
                </a:solidFill>
                <a:latin typeface="Arial" panose="020B0604020202020204"/>
                <a:cs typeface="Arial" panose="020B0604020202020204"/>
                <a:sym typeface="+mn-ea"/>
              </a:rPr>
              <a:t>Л</a:t>
            </a:r>
            <a:r>
              <a:rPr sz="1600" b="1" spc="-120" dirty="0">
                <a:solidFill>
                  <a:srgbClr val="409486"/>
                </a:solidFill>
                <a:latin typeface="Arial" panose="020B0604020202020204"/>
                <a:cs typeface="Arial" panose="020B0604020202020204"/>
                <a:sym typeface="+mn-ea"/>
              </a:rPr>
              <a:t>А</a:t>
            </a:r>
            <a:r>
              <a:rPr sz="1600" b="1" spc="140" dirty="0">
                <a:solidFill>
                  <a:srgbClr val="409486"/>
                </a:solidFill>
                <a:latin typeface="Arial" panose="020B0604020202020204"/>
                <a:cs typeface="Arial" panose="020B0604020202020204"/>
                <a:sym typeface="+mn-ea"/>
              </a:rPr>
              <a:t>Л</a:t>
            </a:r>
            <a:r>
              <a:rPr sz="1600" b="1" spc="-120" dirty="0">
                <a:solidFill>
                  <a:srgbClr val="409486"/>
                </a:solidFill>
                <a:latin typeface="Arial" panose="020B0604020202020204"/>
                <a:cs typeface="Arial" panose="020B0604020202020204"/>
                <a:sym typeface="+mn-ea"/>
              </a:rPr>
              <a:t>А</a:t>
            </a:r>
            <a:r>
              <a:rPr sz="1600" b="1" spc="-145" dirty="0">
                <a:solidFill>
                  <a:srgbClr val="409486"/>
                </a:solidFill>
                <a:latin typeface="Arial" panose="020B0604020202020204"/>
                <a:cs typeface="Arial" panose="020B0604020202020204"/>
                <a:sym typeface="+mn-ea"/>
              </a:rPr>
              <a:t>Р</a:t>
            </a:r>
            <a:r>
              <a:rPr sz="1600" b="1" spc="170" dirty="0">
                <a:solidFill>
                  <a:srgbClr val="409486"/>
                </a:solidFill>
                <a:latin typeface="Arial" panose="020B0604020202020204"/>
                <a:cs typeface="Arial" panose="020B0604020202020204"/>
                <a:sym typeface="+mn-ea"/>
              </a:rPr>
              <a:t>Д</a:t>
            </a:r>
            <a:r>
              <a:rPr sz="1600" b="1" spc="-114" dirty="0">
                <a:solidFill>
                  <a:srgbClr val="409486"/>
                </a:solidFill>
                <a:latin typeface="Arial" panose="020B0604020202020204"/>
                <a:cs typeface="Arial" panose="020B0604020202020204"/>
                <a:sym typeface="+mn-ea"/>
              </a:rPr>
              <a:t>А</a:t>
            </a:r>
            <a:r>
              <a:rPr sz="1600" b="1" spc="-145" dirty="0">
                <a:solidFill>
                  <a:srgbClr val="409486"/>
                </a:solidFill>
                <a:latin typeface="Arial" panose="020B0604020202020204"/>
                <a:cs typeface="Arial" panose="020B0604020202020204"/>
                <a:sym typeface="+mn-ea"/>
              </a:rPr>
              <a:t> </a:t>
            </a:r>
            <a:r>
              <a:rPr sz="1600" b="1" spc="125" dirty="0">
                <a:solidFill>
                  <a:srgbClr val="409486"/>
                </a:solidFill>
                <a:latin typeface="Arial" panose="020B0604020202020204"/>
                <a:cs typeface="Arial" panose="020B0604020202020204"/>
                <a:sym typeface="+mn-ea"/>
              </a:rPr>
              <a:t>Ж</a:t>
            </a:r>
            <a:r>
              <a:rPr sz="1600" b="1" spc="-120" dirty="0">
                <a:solidFill>
                  <a:srgbClr val="409486"/>
                </a:solidFill>
                <a:latin typeface="Arial" panose="020B0604020202020204"/>
                <a:cs typeface="Arial" panose="020B0604020202020204"/>
                <a:sym typeface="+mn-ea"/>
              </a:rPr>
              <a:t>А</a:t>
            </a:r>
            <a:r>
              <a:rPr sz="1600" b="1" spc="405" dirty="0">
                <a:solidFill>
                  <a:srgbClr val="409486"/>
                </a:solidFill>
                <a:latin typeface="Arial" panose="020B0604020202020204"/>
                <a:cs typeface="Arial" panose="020B0604020202020204"/>
                <a:sym typeface="+mn-ea"/>
              </a:rPr>
              <a:t>Ң</a:t>
            </a:r>
            <a:r>
              <a:rPr sz="1600" b="1" spc="-120" dirty="0">
                <a:solidFill>
                  <a:srgbClr val="409486"/>
                </a:solidFill>
                <a:latin typeface="Arial" panose="020B0604020202020204"/>
                <a:cs typeface="Arial" panose="020B0604020202020204"/>
                <a:sym typeface="+mn-ea"/>
              </a:rPr>
              <a:t>А</a:t>
            </a:r>
            <a:r>
              <a:rPr sz="1600" b="1" spc="170" dirty="0">
                <a:solidFill>
                  <a:srgbClr val="409486"/>
                </a:solidFill>
                <a:latin typeface="Arial" panose="020B0604020202020204"/>
                <a:cs typeface="Arial" panose="020B0604020202020204"/>
                <a:sym typeface="+mn-ea"/>
              </a:rPr>
              <a:t>Д</a:t>
            </a:r>
            <a:r>
              <a:rPr sz="1600" b="1" spc="-120" dirty="0">
                <a:solidFill>
                  <a:srgbClr val="409486"/>
                </a:solidFill>
                <a:latin typeface="Arial" panose="020B0604020202020204"/>
                <a:cs typeface="Arial" panose="020B0604020202020204"/>
                <a:sym typeface="+mn-ea"/>
              </a:rPr>
              <a:t>А</a:t>
            </a:r>
            <a:r>
              <a:rPr sz="1600" b="1" spc="145" dirty="0">
                <a:solidFill>
                  <a:srgbClr val="409486"/>
                </a:solidFill>
                <a:latin typeface="Arial" panose="020B0604020202020204"/>
                <a:cs typeface="Arial" panose="020B0604020202020204"/>
                <a:sym typeface="+mn-ea"/>
              </a:rPr>
              <a:t>Н</a:t>
            </a:r>
            <a:r>
              <a:rPr sz="1600" b="1" spc="-145" dirty="0">
                <a:solidFill>
                  <a:srgbClr val="409486"/>
                </a:solidFill>
                <a:latin typeface="Arial" panose="020B0604020202020204"/>
                <a:cs typeface="Arial" panose="020B0604020202020204"/>
                <a:sym typeface="+mn-ea"/>
              </a:rPr>
              <a:t> </a:t>
            </a:r>
            <a:r>
              <a:rPr sz="1600" b="1" spc="80" dirty="0">
                <a:solidFill>
                  <a:srgbClr val="409486"/>
                </a:solidFill>
                <a:latin typeface="Arial" panose="020B0604020202020204"/>
                <a:cs typeface="Arial" panose="020B0604020202020204"/>
                <a:sym typeface="+mn-ea"/>
              </a:rPr>
              <a:t>П</a:t>
            </a:r>
            <a:r>
              <a:rPr sz="1600" b="1" spc="-120" dirty="0">
                <a:solidFill>
                  <a:srgbClr val="409486"/>
                </a:solidFill>
                <a:latin typeface="Arial" panose="020B0604020202020204"/>
                <a:cs typeface="Arial" panose="020B0604020202020204"/>
                <a:sym typeface="+mn-ea"/>
              </a:rPr>
              <a:t>А</a:t>
            </a:r>
            <a:r>
              <a:rPr sz="1600" b="1" spc="355" dirty="0">
                <a:solidFill>
                  <a:srgbClr val="409486"/>
                </a:solidFill>
                <a:latin typeface="Arial" panose="020B0604020202020204"/>
                <a:cs typeface="Arial" panose="020B0604020202020204"/>
                <a:sym typeface="+mn-ea"/>
              </a:rPr>
              <a:t>Й</a:t>
            </a:r>
            <a:r>
              <a:rPr sz="1600" b="1" spc="170" dirty="0">
                <a:solidFill>
                  <a:srgbClr val="409486"/>
                </a:solidFill>
                <a:latin typeface="Arial" panose="020B0604020202020204"/>
                <a:cs typeface="Arial" panose="020B0604020202020204"/>
                <a:sym typeface="+mn-ea"/>
              </a:rPr>
              <a:t>Д</a:t>
            </a:r>
            <a:r>
              <a:rPr sz="1600" b="1" spc="-114" dirty="0">
                <a:solidFill>
                  <a:srgbClr val="409486"/>
                </a:solidFill>
                <a:latin typeface="Arial" panose="020B0604020202020204"/>
                <a:cs typeface="Arial" panose="020B0604020202020204"/>
                <a:sym typeface="+mn-ea"/>
              </a:rPr>
              <a:t>А</a:t>
            </a:r>
            <a:r>
              <a:rPr sz="1600" b="1" spc="-145" dirty="0">
                <a:solidFill>
                  <a:srgbClr val="409486"/>
                </a:solidFill>
                <a:latin typeface="Arial" panose="020B0604020202020204"/>
                <a:cs typeface="Arial" panose="020B0604020202020204"/>
                <a:sym typeface="+mn-ea"/>
              </a:rPr>
              <a:t> </a:t>
            </a:r>
            <a:r>
              <a:rPr sz="1600" b="1" spc="-290" dirty="0">
                <a:solidFill>
                  <a:srgbClr val="409486"/>
                </a:solidFill>
                <a:latin typeface="Arial" panose="020B0604020202020204"/>
                <a:cs typeface="Arial" panose="020B0604020202020204"/>
                <a:sym typeface="+mn-ea"/>
              </a:rPr>
              <a:t>Б</a:t>
            </a:r>
            <a:r>
              <a:rPr sz="1600" b="1" spc="55" dirty="0">
                <a:solidFill>
                  <a:srgbClr val="409486"/>
                </a:solidFill>
                <a:latin typeface="Arial" panose="020B0604020202020204"/>
                <a:cs typeface="Arial" panose="020B0604020202020204"/>
                <a:sym typeface="+mn-ea"/>
              </a:rPr>
              <a:t>О</a:t>
            </a:r>
            <a:r>
              <a:rPr sz="1600" b="1" spc="140" dirty="0">
                <a:solidFill>
                  <a:srgbClr val="409486"/>
                </a:solidFill>
                <a:latin typeface="Arial" panose="020B0604020202020204"/>
                <a:cs typeface="Arial" panose="020B0604020202020204"/>
                <a:sym typeface="+mn-ea"/>
              </a:rPr>
              <a:t>Л</a:t>
            </a:r>
            <a:r>
              <a:rPr sz="1600" b="1" spc="-120" dirty="0">
                <a:solidFill>
                  <a:srgbClr val="409486"/>
                </a:solidFill>
                <a:latin typeface="Arial" panose="020B0604020202020204"/>
                <a:cs typeface="Arial" panose="020B0604020202020204"/>
                <a:sym typeface="+mn-ea"/>
              </a:rPr>
              <a:t>АТ</a:t>
            </a:r>
            <a:r>
              <a:rPr sz="1600" b="1" spc="-265" dirty="0">
                <a:solidFill>
                  <a:srgbClr val="409486"/>
                </a:solidFill>
                <a:latin typeface="Arial" panose="020B0604020202020204"/>
                <a:cs typeface="Arial" panose="020B0604020202020204"/>
                <a:sym typeface="+mn-ea"/>
              </a:rPr>
              <a:t>Ы</a:t>
            </a:r>
            <a:r>
              <a:rPr sz="1600" b="1" spc="145" dirty="0">
                <a:solidFill>
                  <a:srgbClr val="409486"/>
                </a:solidFill>
                <a:latin typeface="Arial" panose="020B0604020202020204"/>
                <a:cs typeface="Arial" panose="020B0604020202020204"/>
                <a:sym typeface="+mn-ea"/>
              </a:rPr>
              <a:t>Н</a:t>
            </a:r>
            <a:r>
              <a:rPr sz="1600" b="1" spc="-145" dirty="0">
                <a:solidFill>
                  <a:srgbClr val="409486"/>
                </a:solidFill>
                <a:latin typeface="Arial" panose="020B0604020202020204"/>
                <a:cs typeface="Arial" panose="020B0604020202020204"/>
                <a:sym typeface="+mn-ea"/>
              </a:rPr>
              <a:t> </a:t>
            </a:r>
            <a:r>
              <a:rPr sz="1600" b="1" spc="170" dirty="0">
                <a:solidFill>
                  <a:srgbClr val="409486"/>
                </a:solidFill>
                <a:latin typeface="Arial" panose="020B0604020202020204"/>
                <a:cs typeface="Arial" panose="020B0604020202020204"/>
                <a:sym typeface="+mn-ea"/>
              </a:rPr>
              <a:t>Д</a:t>
            </a:r>
            <a:r>
              <a:rPr sz="1600" b="1" spc="-120" dirty="0">
                <a:solidFill>
                  <a:srgbClr val="409486"/>
                </a:solidFill>
                <a:latin typeface="Arial" panose="020B0604020202020204"/>
                <a:cs typeface="Arial" panose="020B0604020202020204"/>
                <a:sym typeface="+mn-ea"/>
              </a:rPr>
              <a:t>А</a:t>
            </a:r>
            <a:r>
              <a:rPr sz="1600" b="1" spc="-35" dirty="0">
                <a:solidFill>
                  <a:srgbClr val="409486"/>
                </a:solidFill>
                <a:latin typeface="Arial" panose="020B0604020202020204"/>
                <a:cs typeface="Arial" panose="020B0604020202020204"/>
                <a:sym typeface="+mn-ea"/>
              </a:rPr>
              <a:t>Ғ</a:t>
            </a:r>
            <a:r>
              <a:rPr sz="1600" b="1" spc="170" dirty="0">
                <a:solidFill>
                  <a:srgbClr val="409486"/>
                </a:solidFill>
                <a:latin typeface="Arial" panose="020B0604020202020204"/>
                <a:cs typeface="Arial" panose="020B0604020202020204"/>
                <a:sym typeface="+mn-ea"/>
              </a:rPr>
              <a:t>Д</a:t>
            </a:r>
            <a:r>
              <a:rPr sz="1600" b="1" spc="-120" dirty="0">
                <a:solidFill>
                  <a:srgbClr val="409486"/>
                </a:solidFill>
                <a:latin typeface="Arial" panose="020B0604020202020204"/>
                <a:cs typeface="Arial" panose="020B0604020202020204"/>
                <a:sym typeface="+mn-ea"/>
              </a:rPr>
              <a:t>А</a:t>
            </a:r>
            <a:r>
              <a:rPr sz="1600" b="1" spc="-145" dirty="0">
                <a:solidFill>
                  <a:srgbClr val="409486"/>
                </a:solidFill>
                <a:latin typeface="Arial" panose="020B0604020202020204"/>
                <a:cs typeface="Arial" panose="020B0604020202020204"/>
                <a:sym typeface="+mn-ea"/>
              </a:rPr>
              <a:t>Р</a:t>
            </a:r>
            <a:r>
              <a:rPr sz="1600" b="1" spc="-265" dirty="0">
                <a:solidFill>
                  <a:srgbClr val="409486"/>
                </a:solidFill>
                <a:latin typeface="Arial" panose="020B0604020202020204"/>
                <a:cs typeface="Arial" panose="020B0604020202020204"/>
                <a:sym typeface="+mn-ea"/>
              </a:rPr>
              <a:t>Ы</a:t>
            </a:r>
            <a:r>
              <a:rPr sz="1600" b="1" spc="-310" dirty="0">
                <a:solidFill>
                  <a:srgbClr val="409486"/>
                </a:solidFill>
                <a:latin typeface="Arial" panose="020B0604020202020204"/>
                <a:cs typeface="Arial" panose="020B0604020202020204"/>
                <a:sym typeface="+mn-ea"/>
              </a:rPr>
              <a:t>С</a:t>
            </a:r>
            <a:r>
              <a:rPr sz="1600" b="1" spc="-120" dirty="0">
                <a:solidFill>
                  <a:srgbClr val="409486"/>
                </a:solidFill>
                <a:latin typeface="Arial" panose="020B0604020202020204"/>
                <a:cs typeface="Arial" panose="020B0604020202020204"/>
                <a:sym typeface="+mn-ea"/>
              </a:rPr>
              <a:t>ТА</a:t>
            </a:r>
            <a:r>
              <a:rPr sz="1600" b="1" spc="-140" dirty="0">
                <a:solidFill>
                  <a:srgbClr val="409486"/>
                </a:solidFill>
                <a:latin typeface="Arial" panose="020B0604020202020204"/>
                <a:cs typeface="Arial" panose="020B0604020202020204"/>
                <a:sym typeface="+mn-ea"/>
              </a:rPr>
              <a:t>Р</a:t>
            </a:r>
            <a:endParaRPr lang="zh-CN" altLang="en-US" sz="1600" dirty="0">
              <a:solidFill>
                <a:schemeClr val="tx1">
                  <a:lumMod val="75000"/>
                  <a:lumOff val="25000"/>
                </a:schemeClr>
              </a:solidFill>
              <a:cs typeface="+mn-ea"/>
              <a:sym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855912" y="5322636"/>
            <a:ext cx="1428750" cy="1422400"/>
          </a:xfrm>
          <a:custGeom>
            <a:avLst/>
            <a:gdLst>
              <a:gd name="T0" fmla="*/ 336 w 349"/>
              <a:gd name="T1" fmla="*/ 0 h 347"/>
              <a:gd name="T2" fmla="*/ 328 w 349"/>
              <a:gd name="T3" fmla="*/ 3 h 347"/>
              <a:gd name="T4" fmla="*/ 4 w 349"/>
              <a:gd name="T5" fmla="*/ 327 h 347"/>
              <a:gd name="T6" fmla="*/ 4 w 349"/>
              <a:gd name="T7" fmla="*/ 344 h 347"/>
              <a:gd name="T8" fmla="*/ 13 w 349"/>
              <a:gd name="T9" fmla="*/ 347 h 347"/>
              <a:gd name="T10" fmla="*/ 21 w 349"/>
              <a:gd name="T11" fmla="*/ 344 h 347"/>
              <a:gd name="T12" fmla="*/ 345 w 349"/>
              <a:gd name="T13" fmla="*/ 20 h 347"/>
              <a:gd name="T14" fmla="*/ 345 w 349"/>
              <a:gd name="T15" fmla="*/ 3 h 347"/>
              <a:gd name="T16" fmla="*/ 336 w 349"/>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7">
                <a:moveTo>
                  <a:pt x="336" y="0"/>
                </a:moveTo>
                <a:cubicBezTo>
                  <a:pt x="333" y="0"/>
                  <a:pt x="330" y="1"/>
                  <a:pt x="328" y="3"/>
                </a:cubicBezTo>
                <a:cubicBezTo>
                  <a:pt x="4" y="327"/>
                  <a:pt x="4" y="327"/>
                  <a:pt x="4" y="327"/>
                </a:cubicBezTo>
                <a:cubicBezTo>
                  <a:pt x="0" y="332"/>
                  <a:pt x="0" y="339"/>
                  <a:pt x="4" y="344"/>
                </a:cubicBezTo>
                <a:cubicBezTo>
                  <a:pt x="7" y="346"/>
                  <a:pt x="10" y="347"/>
                  <a:pt x="13" y="347"/>
                </a:cubicBezTo>
                <a:cubicBezTo>
                  <a:pt x="16" y="347"/>
                  <a:pt x="19" y="346"/>
                  <a:pt x="21" y="344"/>
                </a:cubicBezTo>
                <a:cubicBezTo>
                  <a:pt x="345" y="20"/>
                  <a:pt x="345" y="20"/>
                  <a:pt x="345" y="20"/>
                </a:cubicBezTo>
                <a:cubicBezTo>
                  <a:pt x="349" y="16"/>
                  <a:pt x="349" y="8"/>
                  <a:pt x="345" y="3"/>
                </a:cubicBezTo>
                <a:cubicBezTo>
                  <a:pt x="342" y="1"/>
                  <a:pt x="339" y="0"/>
                  <a:pt x="336" y="0"/>
                </a:cubicBezTo>
              </a:path>
            </a:pathLst>
          </a:cu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7889875" y="763588"/>
            <a:ext cx="1446213" cy="1443038"/>
          </a:xfrm>
          <a:custGeom>
            <a:avLst/>
            <a:gdLst>
              <a:gd name="T0" fmla="*/ 16 w 353"/>
              <a:gd name="T1" fmla="*/ 337 h 352"/>
              <a:gd name="T2" fmla="*/ 16 w 353"/>
              <a:gd name="T3" fmla="*/ 337 h 352"/>
              <a:gd name="T4" fmla="*/ 16 w 353"/>
              <a:gd name="T5" fmla="*/ 279 h 352"/>
              <a:gd name="T6" fmla="*/ 279 w 353"/>
              <a:gd name="T7" fmla="*/ 16 h 352"/>
              <a:gd name="T8" fmla="*/ 337 w 353"/>
              <a:gd name="T9" fmla="*/ 16 h 352"/>
              <a:gd name="T10" fmla="*/ 337 w 353"/>
              <a:gd name="T11" fmla="*/ 74 h 352"/>
              <a:gd name="T12" fmla="*/ 74 w 353"/>
              <a:gd name="T13" fmla="*/ 337 h 352"/>
              <a:gd name="T14" fmla="*/ 16 w 353"/>
              <a:gd name="T15" fmla="*/ 337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52">
                <a:moveTo>
                  <a:pt x="16" y="337"/>
                </a:moveTo>
                <a:cubicBezTo>
                  <a:pt x="16" y="337"/>
                  <a:pt x="16" y="337"/>
                  <a:pt x="16" y="337"/>
                </a:cubicBezTo>
                <a:cubicBezTo>
                  <a:pt x="0" y="321"/>
                  <a:pt x="0" y="295"/>
                  <a:pt x="16" y="279"/>
                </a:cubicBezTo>
                <a:cubicBezTo>
                  <a:pt x="279" y="16"/>
                  <a:pt x="279" y="16"/>
                  <a:pt x="279" y="16"/>
                </a:cubicBezTo>
                <a:cubicBezTo>
                  <a:pt x="295" y="0"/>
                  <a:pt x="321" y="0"/>
                  <a:pt x="337" y="16"/>
                </a:cubicBezTo>
                <a:cubicBezTo>
                  <a:pt x="353" y="32"/>
                  <a:pt x="353" y="58"/>
                  <a:pt x="337" y="74"/>
                </a:cubicBezTo>
                <a:cubicBezTo>
                  <a:pt x="74" y="337"/>
                  <a:pt x="74" y="337"/>
                  <a:pt x="74" y="337"/>
                </a:cubicBezTo>
                <a:cubicBezTo>
                  <a:pt x="58" y="352"/>
                  <a:pt x="32" y="352"/>
                  <a:pt x="16" y="337"/>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4564062" y="46038"/>
            <a:ext cx="1811338" cy="1808163"/>
          </a:xfrm>
          <a:custGeom>
            <a:avLst/>
            <a:gdLst>
              <a:gd name="T0" fmla="*/ 34 w 442"/>
              <a:gd name="T1" fmla="*/ 408 h 441"/>
              <a:gd name="T2" fmla="*/ 34 w 442"/>
              <a:gd name="T3" fmla="*/ 287 h 441"/>
              <a:gd name="T4" fmla="*/ 287 w 442"/>
              <a:gd name="T5" fmla="*/ 33 h 441"/>
              <a:gd name="T6" fmla="*/ 408 w 442"/>
              <a:gd name="T7" fmla="*/ 33 h 441"/>
              <a:gd name="T8" fmla="*/ 408 w 442"/>
              <a:gd name="T9" fmla="*/ 33 h 441"/>
              <a:gd name="T10" fmla="*/ 408 w 442"/>
              <a:gd name="T11" fmla="*/ 154 h 441"/>
              <a:gd name="T12" fmla="*/ 155 w 442"/>
              <a:gd name="T13" fmla="*/ 408 h 441"/>
              <a:gd name="T14" fmla="*/ 34 w 442"/>
              <a:gd name="T15" fmla="*/ 408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41">
                <a:moveTo>
                  <a:pt x="34" y="408"/>
                </a:moveTo>
                <a:cubicBezTo>
                  <a:pt x="0" y="374"/>
                  <a:pt x="0" y="320"/>
                  <a:pt x="34" y="287"/>
                </a:cubicBezTo>
                <a:cubicBezTo>
                  <a:pt x="287" y="33"/>
                  <a:pt x="287" y="33"/>
                  <a:pt x="287" y="33"/>
                </a:cubicBezTo>
                <a:cubicBezTo>
                  <a:pt x="321" y="0"/>
                  <a:pt x="375" y="0"/>
                  <a:pt x="408" y="33"/>
                </a:cubicBezTo>
                <a:cubicBezTo>
                  <a:pt x="408" y="33"/>
                  <a:pt x="408" y="33"/>
                  <a:pt x="408" y="33"/>
                </a:cubicBezTo>
                <a:cubicBezTo>
                  <a:pt x="442" y="66"/>
                  <a:pt x="442" y="121"/>
                  <a:pt x="408" y="154"/>
                </a:cubicBezTo>
                <a:cubicBezTo>
                  <a:pt x="155" y="408"/>
                  <a:pt x="155" y="408"/>
                  <a:pt x="155" y="408"/>
                </a:cubicBezTo>
                <a:cubicBezTo>
                  <a:pt x="121" y="441"/>
                  <a:pt x="67" y="441"/>
                  <a:pt x="34" y="408"/>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10418762" y="-904875"/>
            <a:ext cx="1806575" cy="1811338"/>
          </a:xfrm>
          <a:custGeom>
            <a:avLst/>
            <a:gdLst>
              <a:gd name="T0" fmla="*/ 33 w 441"/>
              <a:gd name="T1" fmla="*/ 408 h 442"/>
              <a:gd name="T2" fmla="*/ 33 w 441"/>
              <a:gd name="T3" fmla="*/ 408 h 442"/>
              <a:gd name="T4" fmla="*/ 33 w 441"/>
              <a:gd name="T5" fmla="*/ 287 h 442"/>
              <a:gd name="T6" fmla="*/ 287 w 441"/>
              <a:gd name="T7" fmla="*/ 34 h 442"/>
              <a:gd name="T8" fmla="*/ 408 w 441"/>
              <a:gd name="T9" fmla="*/ 34 h 442"/>
              <a:gd name="T10" fmla="*/ 408 w 441"/>
              <a:gd name="T11" fmla="*/ 155 h 442"/>
              <a:gd name="T12" fmla="*/ 154 w 441"/>
              <a:gd name="T13" fmla="*/ 408 h 442"/>
              <a:gd name="T14" fmla="*/ 33 w 441"/>
              <a:gd name="T15" fmla="*/ 408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42">
                <a:moveTo>
                  <a:pt x="33" y="408"/>
                </a:moveTo>
                <a:cubicBezTo>
                  <a:pt x="33" y="408"/>
                  <a:pt x="33" y="408"/>
                  <a:pt x="33" y="408"/>
                </a:cubicBezTo>
                <a:cubicBezTo>
                  <a:pt x="0" y="375"/>
                  <a:pt x="0" y="321"/>
                  <a:pt x="33" y="287"/>
                </a:cubicBezTo>
                <a:cubicBezTo>
                  <a:pt x="287" y="34"/>
                  <a:pt x="287" y="34"/>
                  <a:pt x="287" y="34"/>
                </a:cubicBezTo>
                <a:cubicBezTo>
                  <a:pt x="320" y="0"/>
                  <a:pt x="374" y="0"/>
                  <a:pt x="408" y="34"/>
                </a:cubicBezTo>
                <a:cubicBezTo>
                  <a:pt x="441" y="67"/>
                  <a:pt x="441" y="121"/>
                  <a:pt x="408" y="155"/>
                </a:cubicBezTo>
                <a:cubicBezTo>
                  <a:pt x="154" y="408"/>
                  <a:pt x="154" y="408"/>
                  <a:pt x="154" y="408"/>
                </a:cubicBezTo>
                <a:cubicBezTo>
                  <a:pt x="121" y="442"/>
                  <a:pt x="66" y="442"/>
                  <a:pt x="33" y="408"/>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1044575" y="3783671"/>
            <a:ext cx="2311400" cy="2222500"/>
          </a:xfrm>
          <a:custGeom>
            <a:avLst/>
            <a:gdLst>
              <a:gd name="T0" fmla="*/ 444 w 564"/>
              <a:gd name="T1" fmla="*/ 0 h 542"/>
              <a:gd name="T2" fmla="*/ 367 w 564"/>
              <a:gd name="T3" fmla="*/ 32 h 542"/>
              <a:gd name="T4" fmla="*/ 42 w 564"/>
              <a:gd name="T5" fmla="*/ 356 h 542"/>
              <a:gd name="T6" fmla="*/ 42 w 564"/>
              <a:gd name="T7" fmla="*/ 510 h 542"/>
              <a:gd name="T8" fmla="*/ 120 w 564"/>
              <a:gd name="T9" fmla="*/ 542 h 542"/>
              <a:gd name="T10" fmla="*/ 197 w 564"/>
              <a:gd name="T11" fmla="*/ 510 h 542"/>
              <a:gd name="T12" fmla="*/ 521 w 564"/>
              <a:gd name="T13" fmla="*/ 186 h 542"/>
              <a:gd name="T14" fmla="*/ 521 w 564"/>
              <a:gd name="T15" fmla="*/ 32 h 542"/>
              <a:gd name="T16" fmla="*/ 444 w 564"/>
              <a:gd name="T17"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42">
                <a:moveTo>
                  <a:pt x="444" y="0"/>
                </a:moveTo>
                <a:cubicBezTo>
                  <a:pt x="416" y="0"/>
                  <a:pt x="388" y="10"/>
                  <a:pt x="367" y="32"/>
                </a:cubicBezTo>
                <a:cubicBezTo>
                  <a:pt x="42" y="356"/>
                  <a:pt x="42" y="356"/>
                  <a:pt x="42" y="356"/>
                </a:cubicBezTo>
                <a:cubicBezTo>
                  <a:pt x="0" y="398"/>
                  <a:pt x="0" y="468"/>
                  <a:pt x="42" y="510"/>
                </a:cubicBezTo>
                <a:cubicBezTo>
                  <a:pt x="64" y="532"/>
                  <a:pt x="92" y="542"/>
                  <a:pt x="120" y="542"/>
                </a:cubicBezTo>
                <a:cubicBezTo>
                  <a:pt x="148" y="542"/>
                  <a:pt x="176" y="532"/>
                  <a:pt x="197" y="510"/>
                </a:cubicBezTo>
                <a:cubicBezTo>
                  <a:pt x="521" y="186"/>
                  <a:pt x="521" y="186"/>
                  <a:pt x="521" y="186"/>
                </a:cubicBezTo>
                <a:cubicBezTo>
                  <a:pt x="564" y="144"/>
                  <a:pt x="564" y="74"/>
                  <a:pt x="521" y="32"/>
                </a:cubicBezTo>
                <a:cubicBezTo>
                  <a:pt x="500" y="10"/>
                  <a:pt x="472" y="0"/>
                  <a:pt x="444"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7562850" y="2734586"/>
            <a:ext cx="1498600" cy="1497013"/>
          </a:xfrm>
          <a:custGeom>
            <a:avLst/>
            <a:gdLst>
              <a:gd name="T0" fmla="*/ 13 w 366"/>
              <a:gd name="T1" fmla="*/ 353 h 365"/>
              <a:gd name="T2" fmla="*/ 13 w 366"/>
              <a:gd name="T3" fmla="*/ 308 h 365"/>
              <a:gd name="T4" fmla="*/ 309 w 366"/>
              <a:gd name="T5" fmla="*/ 12 h 365"/>
              <a:gd name="T6" fmla="*/ 353 w 366"/>
              <a:gd name="T7" fmla="*/ 12 h 365"/>
              <a:gd name="T8" fmla="*/ 353 w 366"/>
              <a:gd name="T9" fmla="*/ 57 h 365"/>
              <a:gd name="T10" fmla="*/ 57 w 366"/>
              <a:gd name="T11" fmla="*/ 353 h 365"/>
              <a:gd name="T12" fmla="*/ 13 w 366"/>
              <a:gd name="T13" fmla="*/ 353 h 365"/>
            </a:gdLst>
            <a:ahLst/>
            <a:cxnLst>
              <a:cxn ang="0">
                <a:pos x="T0" y="T1"/>
              </a:cxn>
              <a:cxn ang="0">
                <a:pos x="T2" y="T3"/>
              </a:cxn>
              <a:cxn ang="0">
                <a:pos x="T4" y="T5"/>
              </a:cxn>
              <a:cxn ang="0">
                <a:pos x="T6" y="T7"/>
              </a:cxn>
              <a:cxn ang="0">
                <a:pos x="T8" y="T9"/>
              </a:cxn>
              <a:cxn ang="0">
                <a:pos x="T10" y="T11"/>
              </a:cxn>
              <a:cxn ang="0">
                <a:pos x="T12" y="T13"/>
              </a:cxn>
            </a:cxnLst>
            <a:rect l="0" t="0" r="r" b="b"/>
            <a:pathLst>
              <a:path w="366" h="365">
                <a:moveTo>
                  <a:pt x="13" y="353"/>
                </a:moveTo>
                <a:cubicBezTo>
                  <a:pt x="0" y="340"/>
                  <a:pt x="0" y="320"/>
                  <a:pt x="13" y="308"/>
                </a:cubicBezTo>
                <a:cubicBezTo>
                  <a:pt x="309" y="12"/>
                  <a:pt x="309" y="12"/>
                  <a:pt x="309" y="12"/>
                </a:cubicBezTo>
                <a:cubicBezTo>
                  <a:pt x="321" y="0"/>
                  <a:pt x="341" y="0"/>
                  <a:pt x="353" y="12"/>
                </a:cubicBezTo>
                <a:cubicBezTo>
                  <a:pt x="366" y="24"/>
                  <a:pt x="366" y="45"/>
                  <a:pt x="353" y="57"/>
                </a:cubicBezTo>
                <a:cubicBezTo>
                  <a:pt x="57" y="353"/>
                  <a:pt x="57" y="353"/>
                  <a:pt x="57" y="353"/>
                </a:cubicBezTo>
                <a:cubicBezTo>
                  <a:pt x="45" y="365"/>
                  <a:pt x="25" y="365"/>
                  <a:pt x="13" y="353"/>
                </a:cubicBezTo>
              </a:path>
            </a:pathLst>
          </a:custGeom>
          <a:solidFill>
            <a:srgbClr val="A2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Oval 11"/>
          <p:cNvSpPr>
            <a:spLocks noChangeArrowheads="1"/>
          </p:cNvSpPr>
          <p:nvPr/>
        </p:nvSpPr>
        <p:spPr bwMode="auto">
          <a:xfrm>
            <a:off x="7656512" y="1693185"/>
            <a:ext cx="139700" cy="144463"/>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Oval 12"/>
          <p:cNvSpPr>
            <a:spLocks noChangeArrowheads="1"/>
          </p:cNvSpPr>
          <p:nvPr/>
        </p:nvSpPr>
        <p:spPr bwMode="auto">
          <a:xfrm>
            <a:off x="8291512" y="-96837"/>
            <a:ext cx="196850" cy="196850"/>
          </a:xfrm>
          <a:prstGeom prst="ellipse">
            <a:avLst/>
          </a:prstGeom>
          <a:solidFill>
            <a:srgbClr val="A1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Oval 13"/>
          <p:cNvSpPr>
            <a:spLocks noChangeArrowheads="1"/>
          </p:cNvSpPr>
          <p:nvPr/>
        </p:nvSpPr>
        <p:spPr bwMode="auto">
          <a:xfrm>
            <a:off x="8594725" y="6310061"/>
            <a:ext cx="455613" cy="450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3675062" y="-322262"/>
            <a:ext cx="1806575" cy="1741488"/>
          </a:xfrm>
          <a:custGeom>
            <a:avLst/>
            <a:gdLst>
              <a:gd name="T0" fmla="*/ 347 w 441"/>
              <a:gd name="T1" fmla="*/ 0 h 425"/>
              <a:gd name="T2" fmla="*/ 287 w 441"/>
              <a:gd name="T3" fmla="*/ 25 h 425"/>
              <a:gd name="T4" fmla="*/ 33 w 441"/>
              <a:gd name="T5" fmla="*/ 279 h 425"/>
              <a:gd name="T6" fmla="*/ 33 w 441"/>
              <a:gd name="T7" fmla="*/ 400 h 425"/>
              <a:gd name="T8" fmla="*/ 33 w 441"/>
              <a:gd name="T9" fmla="*/ 400 h 425"/>
              <a:gd name="T10" fmla="*/ 94 w 441"/>
              <a:gd name="T11" fmla="*/ 425 h 425"/>
              <a:gd name="T12" fmla="*/ 154 w 441"/>
              <a:gd name="T13" fmla="*/ 400 h 425"/>
              <a:gd name="T14" fmla="*/ 408 w 441"/>
              <a:gd name="T15" fmla="*/ 146 h 425"/>
              <a:gd name="T16" fmla="*/ 408 w 441"/>
              <a:gd name="T17" fmla="*/ 25 h 425"/>
              <a:gd name="T18" fmla="*/ 347 w 441"/>
              <a:gd name="T1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425">
                <a:moveTo>
                  <a:pt x="347" y="0"/>
                </a:moveTo>
                <a:cubicBezTo>
                  <a:pt x="326" y="0"/>
                  <a:pt x="304" y="9"/>
                  <a:pt x="287" y="25"/>
                </a:cubicBezTo>
                <a:cubicBezTo>
                  <a:pt x="33" y="279"/>
                  <a:pt x="33" y="279"/>
                  <a:pt x="33" y="279"/>
                </a:cubicBezTo>
                <a:cubicBezTo>
                  <a:pt x="0" y="312"/>
                  <a:pt x="0" y="367"/>
                  <a:pt x="33" y="400"/>
                </a:cubicBezTo>
                <a:cubicBezTo>
                  <a:pt x="33" y="400"/>
                  <a:pt x="33" y="400"/>
                  <a:pt x="33" y="400"/>
                </a:cubicBezTo>
                <a:cubicBezTo>
                  <a:pt x="50" y="417"/>
                  <a:pt x="72" y="425"/>
                  <a:pt x="94" y="425"/>
                </a:cubicBezTo>
                <a:cubicBezTo>
                  <a:pt x="116" y="425"/>
                  <a:pt x="138" y="417"/>
                  <a:pt x="154" y="400"/>
                </a:cubicBezTo>
                <a:cubicBezTo>
                  <a:pt x="408" y="146"/>
                  <a:pt x="408" y="146"/>
                  <a:pt x="408" y="146"/>
                </a:cubicBezTo>
                <a:cubicBezTo>
                  <a:pt x="441" y="113"/>
                  <a:pt x="441" y="59"/>
                  <a:pt x="408" y="25"/>
                </a:cubicBezTo>
                <a:cubicBezTo>
                  <a:pt x="391" y="9"/>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352425" y="501650"/>
            <a:ext cx="1806575" cy="1743075"/>
          </a:xfrm>
          <a:custGeom>
            <a:avLst/>
            <a:gdLst>
              <a:gd name="T0" fmla="*/ 347 w 441"/>
              <a:gd name="T1" fmla="*/ 0 h 425"/>
              <a:gd name="T2" fmla="*/ 287 w 441"/>
              <a:gd name="T3" fmla="*/ 25 h 425"/>
              <a:gd name="T4" fmla="*/ 33 w 441"/>
              <a:gd name="T5" fmla="*/ 279 h 425"/>
              <a:gd name="T6" fmla="*/ 33 w 441"/>
              <a:gd name="T7" fmla="*/ 400 h 425"/>
              <a:gd name="T8" fmla="*/ 94 w 441"/>
              <a:gd name="T9" fmla="*/ 425 h 425"/>
              <a:gd name="T10" fmla="*/ 154 w 441"/>
              <a:gd name="T11" fmla="*/ 400 h 425"/>
              <a:gd name="T12" fmla="*/ 408 w 441"/>
              <a:gd name="T13" fmla="*/ 146 h 425"/>
              <a:gd name="T14" fmla="*/ 408 w 441"/>
              <a:gd name="T15" fmla="*/ 25 h 425"/>
              <a:gd name="T16" fmla="*/ 347 w 441"/>
              <a:gd name="T1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5">
                <a:moveTo>
                  <a:pt x="347" y="0"/>
                </a:moveTo>
                <a:cubicBezTo>
                  <a:pt x="325" y="0"/>
                  <a:pt x="303" y="8"/>
                  <a:pt x="287" y="25"/>
                </a:cubicBezTo>
                <a:cubicBezTo>
                  <a:pt x="33" y="279"/>
                  <a:pt x="33" y="279"/>
                  <a:pt x="33" y="279"/>
                </a:cubicBezTo>
                <a:cubicBezTo>
                  <a:pt x="0" y="312"/>
                  <a:pt x="0" y="366"/>
                  <a:pt x="33" y="400"/>
                </a:cubicBezTo>
                <a:cubicBezTo>
                  <a:pt x="50" y="416"/>
                  <a:pt x="72" y="425"/>
                  <a:pt x="94" y="425"/>
                </a:cubicBezTo>
                <a:cubicBezTo>
                  <a:pt x="115" y="425"/>
                  <a:pt x="137" y="416"/>
                  <a:pt x="154" y="400"/>
                </a:cubicBezTo>
                <a:cubicBezTo>
                  <a:pt x="408" y="146"/>
                  <a:pt x="408" y="146"/>
                  <a:pt x="408" y="146"/>
                </a:cubicBezTo>
                <a:cubicBezTo>
                  <a:pt x="441" y="113"/>
                  <a:pt x="441" y="58"/>
                  <a:pt x="408" y="25"/>
                </a:cubicBezTo>
                <a:cubicBezTo>
                  <a:pt x="391" y="8"/>
                  <a:pt x="369" y="0"/>
                  <a:pt x="347"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9336087" y="3947184"/>
            <a:ext cx="1806575" cy="1738313"/>
          </a:xfrm>
          <a:custGeom>
            <a:avLst/>
            <a:gdLst>
              <a:gd name="T0" fmla="*/ 347 w 441"/>
              <a:gd name="T1" fmla="*/ 0 h 424"/>
              <a:gd name="T2" fmla="*/ 287 w 441"/>
              <a:gd name="T3" fmla="*/ 25 h 424"/>
              <a:gd name="T4" fmla="*/ 33 w 441"/>
              <a:gd name="T5" fmla="*/ 279 h 424"/>
              <a:gd name="T6" fmla="*/ 33 w 441"/>
              <a:gd name="T7" fmla="*/ 399 h 424"/>
              <a:gd name="T8" fmla="*/ 93 w 441"/>
              <a:gd name="T9" fmla="*/ 424 h 424"/>
              <a:gd name="T10" fmla="*/ 154 w 441"/>
              <a:gd name="T11" fmla="*/ 399 h 424"/>
              <a:gd name="T12" fmla="*/ 407 w 441"/>
              <a:gd name="T13" fmla="*/ 146 h 424"/>
              <a:gd name="T14" fmla="*/ 407 w 441"/>
              <a:gd name="T15" fmla="*/ 25 h 424"/>
              <a:gd name="T16" fmla="*/ 347 w 441"/>
              <a:gd name="T1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4">
                <a:moveTo>
                  <a:pt x="347" y="0"/>
                </a:moveTo>
                <a:cubicBezTo>
                  <a:pt x="325" y="0"/>
                  <a:pt x="303" y="8"/>
                  <a:pt x="287" y="25"/>
                </a:cubicBezTo>
                <a:cubicBezTo>
                  <a:pt x="33" y="279"/>
                  <a:pt x="33" y="279"/>
                  <a:pt x="33" y="279"/>
                </a:cubicBezTo>
                <a:cubicBezTo>
                  <a:pt x="0" y="312"/>
                  <a:pt x="0" y="366"/>
                  <a:pt x="33" y="399"/>
                </a:cubicBezTo>
                <a:cubicBezTo>
                  <a:pt x="49" y="416"/>
                  <a:pt x="71" y="424"/>
                  <a:pt x="93" y="424"/>
                </a:cubicBezTo>
                <a:cubicBezTo>
                  <a:pt x="115" y="424"/>
                  <a:pt x="137" y="416"/>
                  <a:pt x="154" y="399"/>
                </a:cubicBezTo>
                <a:cubicBezTo>
                  <a:pt x="407" y="146"/>
                  <a:pt x="407" y="146"/>
                  <a:pt x="407" y="146"/>
                </a:cubicBezTo>
                <a:cubicBezTo>
                  <a:pt x="441" y="112"/>
                  <a:pt x="441" y="58"/>
                  <a:pt x="407" y="25"/>
                </a:cubicBezTo>
                <a:cubicBezTo>
                  <a:pt x="391" y="8"/>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7050087" y="5478211"/>
            <a:ext cx="1262063" cy="1262063"/>
          </a:xfrm>
          <a:custGeom>
            <a:avLst/>
            <a:gdLst>
              <a:gd name="T0" fmla="*/ 23 w 308"/>
              <a:gd name="T1" fmla="*/ 284 h 308"/>
              <a:gd name="T2" fmla="*/ 23 w 308"/>
              <a:gd name="T3" fmla="*/ 284 h 308"/>
              <a:gd name="T4" fmla="*/ 23 w 308"/>
              <a:gd name="T5" fmla="*/ 200 h 308"/>
              <a:gd name="T6" fmla="*/ 200 w 308"/>
              <a:gd name="T7" fmla="*/ 23 h 308"/>
              <a:gd name="T8" fmla="*/ 284 w 308"/>
              <a:gd name="T9" fmla="*/ 23 h 308"/>
              <a:gd name="T10" fmla="*/ 284 w 308"/>
              <a:gd name="T11" fmla="*/ 107 h 308"/>
              <a:gd name="T12" fmla="*/ 107 w 308"/>
              <a:gd name="T13" fmla="*/ 284 h 308"/>
              <a:gd name="T14" fmla="*/ 23 w 308"/>
              <a:gd name="T15" fmla="*/ 284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308">
                <a:moveTo>
                  <a:pt x="23" y="284"/>
                </a:moveTo>
                <a:cubicBezTo>
                  <a:pt x="23" y="284"/>
                  <a:pt x="23" y="284"/>
                  <a:pt x="23" y="284"/>
                </a:cubicBezTo>
                <a:cubicBezTo>
                  <a:pt x="0" y="261"/>
                  <a:pt x="0" y="223"/>
                  <a:pt x="23" y="200"/>
                </a:cubicBezTo>
                <a:cubicBezTo>
                  <a:pt x="200" y="23"/>
                  <a:pt x="200" y="23"/>
                  <a:pt x="200" y="23"/>
                </a:cubicBezTo>
                <a:cubicBezTo>
                  <a:pt x="223" y="0"/>
                  <a:pt x="261" y="0"/>
                  <a:pt x="284" y="23"/>
                </a:cubicBezTo>
                <a:cubicBezTo>
                  <a:pt x="308" y="46"/>
                  <a:pt x="308" y="84"/>
                  <a:pt x="284" y="107"/>
                </a:cubicBezTo>
                <a:cubicBezTo>
                  <a:pt x="107" y="284"/>
                  <a:pt x="107" y="284"/>
                  <a:pt x="107" y="284"/>
                </a:cubicBezTo>
                <a:cubicBezTo>
                  <a:pt x="84" y="308"/>
                  <a:pt x="46" y="308"/>
                  <a:pt x="23" y="284"/>
                </a:cubicBezTo>
                <a:close/>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3994150" y="4530474"/>
            <a:ext cx="2819400" cy="2735263"/>
          </a:xfrm>
          <a:custGeom>
            <a:avLst/>
            <a:gdLst>
              <a:gd name="T0" fmla="*/ 571 w 688"/>
              <a:gd name="T1" fmla="*/ 0 h 667"/>
              <a:gd name="T2" fmla="*/ 495 w 688"/>
              <a:gd name="T3" fmla="*/ 31 h 667"/>
              <a:gd name="T4" fmla="*/ 42 w 688"/>
              <a:gd name="T5" fmla="*/ 484 h 667"/>
              <a:gd name="T6" fmla="*/ 42 w 688"/>
              <a:gd name="T7" fmla="*/ 636 h 667"/>
              <a:gd name="T8" fmla="*/ 42 w 688"/>
              <a:gd name="T9" fmla="*/ 636 h 667"/>
              <a:gd name="T10" fmla="*/ 117 w 688"/>
              <a:gd name="T11" fmla="*/ 667 h 667"/>
              <a:gd name="T12" fmla="*/ 193 w 688"/>
              <a:gd name="T13" fmla="*/ 636 h 667"/>
              <a:gd name="T14" fmla="*/ 646 w 688"/>
              <a:gd name="T15" fmla="*/ 182 h 667"/>
              <a:gd name="T16" fmla="*/ 646 w 688"/>
              <a:gd name="T17" fmla="*/ 31 h 667"/>
              <a:gd name="T18" fmla="*/ 646 w 688"/>
              <a:gd name="T19" fmla="*/ 31 h 667"/>
              <a:gd name="T20" fmla="*/ 571 w 688"/>
              <a:gd name="T21"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667">
                <a:moveTo>
                  <a:pt x="571" y="0"/>
                </a:moveTo>
                <a:cubicBezTo>
                  <a:pt x="543" y="0"/>
                  <a:pt x="516" y="10"/>
                  <a:pt x="495" y="31"/>
                </a:cubicBezTo>
                <a:cubicBezTo>
                  <a:pt x="42" y="484"/>
                  <a:pt x="42" y="484"/>
                  <a:pt x="42" y="484"/>
                </a:cubicBezTo>
                <a:cubicBezTo>
                  <a:pt x="0" y="526"/>
                  <a:pt x="0" y="594"/>
                  <a:pt x="42" y="636"/>
                </a:cubicBezTo>
                <a:cubicBezTo>
                  <a:pt x="42" y="636"/>
                  <a:pt x="42" y="636"/>
                  <a:pt x="42" y="636"/>
                </a:cubicBezTo>
                <a:cubicBezTo>
                  <a:pt x="63" y="656"/>
                  <a:pt x="90" y="667"/>
                  <a:pt x="117" y="667"/>
                </a:cubicBezTo>
                <a:cubicBezTo>
                  <a:pt x="145" y="667"/>
                  <a:pt x="172" y="656"/>
                  <a:pt x="193" y="636"/>
                </a:cubicBezTo>
                <a:cubicBezTo>
                  <a:pt x="646" y="182"/>
                  <a:pt x="646" y="182"/>
                  <a:pt x="646" y="182"/>
                </a:cubicBezTo>
                <a:cubicBezTo>
                  <a:pt x="688" y="141"/>
                  <a:pt x="688" y="73"/>
                  <a:pt x="646" y="31"/>
                </a:cubicBezTo>
                <a:cubicBezTo>
                  <a:pt x="646" y="31"/>
                  <a:pt x="646" y="31"/>
                  <a:pt x="646" y="31"/>
                </a:cubicBezTo>
                <a:cubicBezTo>
                  <a:pt x="626" y="10"/>
                  <a:pt x="598" y="0"/>
                  <a:pt x="571"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5546725" y="4465386"/>
            <a:ext cx="2581275" cy="2549525"/>
          </a:xfrm>
          <a:custGeom>
            <a:avLst/>
            <a:gdLst>
              <a:gd name="T0" fmla="*/ 532 w 630"/>
              <a:gd name="T1" fmla="*/ 0 h 622"/>
              <a:gd name="T2" fmla="*/ 462 w 630"/>
              <a:gd name="T3" fmla="*/ 29 h 622"/>
              <a:gd name="T4" fmla="*/ 39 w 630"/>
              <a:gd name="T5" fmla="*/ 452 h 622"/>
              <a:gd name="T6" fmla="*/ 39 w 630"/>
              <a:gd name="T7" fmla="*/ 593 h 622"/>
              <a:gd name="T8" fmla="*/ 39 w 630"/>
              <a:gd name="T9" fmla="*/ 593 h 622"/>
              <a:gd name="T10" fmla="*/ 109 w 630"/>
              <a:gd name="T11" fmla="*/ 622 h 622"/>
              <a:gd name="T12" fmla="*/ 180 w 630"/>
              <a:gd name="T13" fmla="*/ 593 h 622"/>
              <a:gd name="T14" fmla="*/ 603 w 630"/>
              <a:gd name="T15" fmla="*/ 170 h 622"/>
              <a:gd name="T16" fmla="*/ 630 w 630"/>
              <a:gd name="T17" fmla="*/ 120 h 622"/>
              <a:gd name="T18" fmla="*/ 549 w 630"/>
              <a:gd name="T19" fmla="*/ 200 h 622"/>
              <a:gd name="T20" fmla="*/ 527 w 630"/>
              <a:gd name="T21" fmla="*/ 209 h 622"/>
              <a:gd name="T22" fmla="*/ 505 w 630"/>
              <a:gd name="T23" fmla="*/ 200 h 622"/>
              <a:gd name="T24" fmla="*/ 505 w 630"/>
              <a:gd name="T25" fmla="*/ 155 h 622"/>
              <a:gd name="T26" fmla="*/ 615 w 630"/>
              <a:gd name="T27" fmla="*/ 44 h 622"/>
              <a:gd name="T28" fmla="*/ 603 w 630"/>
              <a:gd name="T29" fmla="*/ 29 h 622"/>
              <a:gd name="T30" fmla="*/ 603 w 630"/>
              <a:gd name="T31" fmla="*/ 29 h 622"/>
              <a:gd name="T32" fmla="*/ 532 w 630"/>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0" h="622">
                <a:moveTo>
                  <a:pt x="532" y="0"/>
                </a:moveTo>
                <a:cubicBezTo>
                  <a:pt x="507" y="0"/>
                  <a:pt x="481" y="9"/>
                  <a:pt x="462" y="29"/>
                </a:cubicBezTo>
                <a:cubicBezTo>
                  <a:pt x="39" y="452"/>
                  <a:pt x="39" y="452"/>
                  <a:pt x="39" y="452"/>
                </a:cubicBezTo>
                <a:cubicBezTo>
                  <a:pt x="0" y="490"/>
                  <a:pt x="0" y="554"/>
                  <a:pt x="39" y="593"/>
                </a:cubicBezTo>
                <a:cubicBezTo>
                  <a:pt x="39" y="593"/>
                  <a:pt x="39" y="593"/>
                  <a:pt x="39" y="593"/>
                </a:cubicBezTo>
                <a:cubicBezTo>
                  <a:pt x="58" y="612"/>
                  <a:pt x="84" y="622"/>
                  <a:pt x="109" y="622"/>
                </a:cubicBezTo>
                <a:cubicBezTo>
                  <a:pt x="135" y="622"/>
                  <a:pt x="160" y="612"/>
                  <a:pt x="180" y="593"/>
                </a:cubicBezTo>
                <a:cubicBezTo>
                  <a:pt x="603" y="170"/>
                  <a:pt x="603" y="170"/>
                  <a:pt x="603" y="170"/>
                </a:cubicBezTo>
                <a:cubicBezTo>
                  <a:pt x="617" y="156"/>
                  <a:pt x="626" y="138"/>
                  <a:pt x="630" y="120"/>
                </a:cubicBezTo>
                <a:cubicBezTo>
                  <a:pt x="549" y="200"/>
                  <a:pt x="549" y="200"/>
                  <a:pt x="549" y="200"/>
                </a:cubicBezTo>
                <a:cubicBezTo>
                  <a:pt x="543" y="206"/>
                  <a:pt x="535" y="209"/>
                  <a:pt x="527" y="209"/>
                </a:cubicBezTo>
                <a:cubicBezTo>
                  <a:pt x="519" y="209"/>
                  <a:pt x="511" y="206"/>
                  <a:pt x="505" y="200"/>
                </a:cubicBezTo>
                <a:cubicBezTo>
                  <a:pt x="492" y="187"/>
                  <a:pt x="492" y="167"/>
                  <a:pt x="505" y="155"/>
                </a:cubicBezTo>
                <a:cubicBezTo>
                  <a:pt x="615" y="44"/>
                  <a:pt x="615" y="44"/>
                  <a:pt x="615" y="44"/>
                </a:cubicBezTo>
                <a:cubicBezTo>
                  <a:pt x="612" y="39"/>
                  <a:pt x="607" y="34"/>
                  <a:pt x="603" y="29"/>
                </a:cubicBezTo>
                <a:cubicBezTo>
                  <a:pt x="603" y="29"/>
                  <a:pt x="603" y="29"/>
                  <a:pt x="603" y="29"/>
                </a:cubicBezTo>
                <a:cubicBezTo>
                  <a:pt x="583" y="9"/>
                  <a:pt x="558" y="0"/>
                  <a:pt x="532"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7562850" y="4398034"/>
            <a:ext cx="585788" cy="677863"/>
          </a:xfrm>
          <a:custGeom>
            <a:avLst/>
            <a:gdLst>
              <a:gd name="T0" fmla="*/ 123 w 143"/>
              <a:gd name="T1" fmla="*/ 0 h 165"/>
              <a:gd name="T2" fmla="*/ 13 w 143"/>
              <a:gd name="T3" fmla="*/ 111 h 165"/>
              <a:gd name="T4" fmla="*/ 13 w 143"/>
              <a:gd name="T5" fmla="*/ 156 h 165"/>
              <a:gd name="T6" fmla="*/ 35 w 143"/>
              <a:gd name="T7" fmla="*/ 165 h 165"/>
              <a:gd name="T8" fmla="*/ 57 w 143"/>
              <a:gd name="T9" fmla="*/ 156 h 165"/>
              <a:gd name="T10" fmla="*/ 138 w 143"/>
              <a:gd name="T11" fmla="*/ 76 h 165"/>
              <a:gd name="T12" fmla="*/ 123 w 143"/>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43" h="165">
                <a:moveTo>
                  <a:pt x="123" y="0"/>
                </a:moveTo>
                <a:cubicBezTo>
                  <a:pt x="13" y="111"/>
                  <a:pt x="13" y="111"/>
                  <a:pt x="13" y="111"/>
                </a:cubicBezTo>
                <a:cubicBezTo>
                  <a:pt x="0" y="123"/>
                  <a:pt x="0" y="143"/>
                  <a:pt x="13" y="156"/>
                </a:cubicBezTo>
                <a:cubicBezTo>
                  <a:pt x="19" y="162"/>
                  <a:pt x="27" y="165"/>
                  <a:pt x="35" y="165"/>
                </a:cubicBezTo>
                <a:cubicBezTo>
                  <a:pt x="43" y="165"/>
                  <a:pt x="51" y="162"/>
                  <a:pt x="57" y="156"/>
                </a:cubicBezTo>
                <a:cubicBezTo>
                  <a:pt x="138" y="76"/>
                  <a:pt x="138" y="76"/>
                  <a:pt x="138" y="76"/>
                </a:cubicBezTo>
                <a:cubicBezTo>
                  <a:pt x="143" y="50"/>
                  <a:pt x="138" y="23"/>
                  <a:pt x="123" y="0"/>
                </a:cubicBezTo>
              </a:path>
            </a:pathLst>
          </a:custGeom>
          <a:solidFill>
            <a:srgbClr val="9F3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4714875" y="-458787"/>
            <a:ext cx="2794000" cy="2735263"/>
          </a:xfrm>
          <a:custGeom>
            <a:avLst/>
            <a:gdLst>
              <a:gd name="T0" fmla="*/ 565 w 682"/>
              <a:gd name="T1" fmla="*/ 0 h 667"/>
              <a:gd name="T2" fmla="*/ 489 w 682"/>
              <a:gd name="T3" fmla="*/ 31 h 667"/>
              <a:gd name="T4" fmla="*/ 368 w 682"/>
              <a:gd name="T5" fmla="*/ 153 h 667"/>
              <a:gd name="T6" fmla="*/ 371 w 682"/>
              <a:gd name="T7" fmla="*/ 156 h 667"/>
              <a:gd name="T8" fmla="*/ 371 w 682"/>
              <a:gd name="T9" fmla="*/ 156 h 667"/>
              <a:gd name="T10" fmla="*/ 371 w 682"/>
              <a:gd name="T11" fmla="*/ 277 h 667"/>
              <a:gd name="T12" fmla="*/ 118 w 682"/>
              <a:gd name="T13" fmla="*/ 531 h 667"/>
              <a:gd name="T14" fmla="*/ 57 w 682"/>
              <a:gd name="T15" fmla="*/ 556 h 667"/>
              <a:gd name="T16" fmla="*/ 6 w 682"/>
              <a:gd name="T17" fmla="*/ 539 h 667"/>
              <a:gd name="T18" fmla="*/ 36 w 682"/>
              <a:gd name="T19" fmla="*/ 636 h 667"/>
              <a:gd name="T20" fmla="*/ 36 w 682"/>
              <a:gd name="T21" fmla="*/ 636 h 667"/>
              <a:gd name="T22" fmla="*/ 111 w 682"/>
              <a:gd name="T23" fmla="*/ 667 h 667"/>
              <a:gd name="T24" fmla="*/ 187 w 682"/>
              <a:gd name="T25" fmla="*/ 636 h 667"/>
              <a:gd name="T26" fmla="*/ 640 w 682"/>
              <a:gd name="T27" fmla="*/ 182 h 667"/>
              <a:gd name="T28" fmla="*/ 640 w 682"/>
              <a:gd name="T29" fmla="*/ 31 h 667"/>
              <a:gd name="T30" fmla="*/ 640 w 682"/>
              <a:gd name="T31" fmla="*/ 31 h 667"/>
              <a:gd name="T32" fmla="*/ 565 w 682"/>
              <a:gd name="T33"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 h="667">
                <a:moveTo>
                  <a:pt x="565" y="0"/>
                </a:moveTo>
                <a:cubicBezTo>
                  <a:pt x="537" y="0"/>
                  <a:pt x="510" y="11"/>
                  <a:pt x="489" y="31"/>
                </a:cubicBezTo>
                <a:cubicBezTo>
                  <a:pt x="368" y="153"/>
                  <a:pt x="368" y="153"/>
                  <a:pt x="368" y="153"/>
                </a:cubicBezTo>
                <a:cubicBezTo>
                  <a:pt x="369" y="154"/>
                  <a:pt x="370" y="155"/>
                  <a:pt x="371" y="156"/>
                </a:cubicBezTo>
                <a:cubicBezTo>
                  <a:pt x="371" y="156"/>
                  <a:pt x="371" y="156"/>
                  <a:pt x="371" y="156"/>
                </a:cubicBezTo>
                <a:cubicBezTo>
                  <a:pt x="405" y="189"/>
                  <a:pt x="405" y="244"/>
                  <a:pt x="371" y="277"/>
                </a:cubicBezTo>
                <a:cubicBezTo>
                  <a:pt x="118" y="531"/>
                  <a:pt x="118" y="531"/>
                  <a:pt x="118" y="531"/>
                </a:cubicBezTo>
                <a:cubicBezTo>
                  <a:pt x="101" y="547"/>
                  <a:pt x="79" y="556"/>
                  <a:pt x="57" y="556"/>
                </a:cubicBezTo>
                <a:cubicBezTo>
                  <a:pt x="39" y="556"/>
                  <a:pt x="21" y="550"/>
                  <a:pt x="6" y="539"/>
                </a:cubicBezTo>
                <a:cubicBezTo>
                  <a:pt x="0" y="573"/>
                  <a:pt x="9" y="610"/>
                  <a:pt x="36" y="636"/>
                </a:cubicBezTo>
                <a:cubicBezTo>
                  <a:pt x="36" y="636"/>
                  <a:pt x="36" y="636"/>
                  <a:pt x="36" y="636"/>
                </a:cubicBezTo>
                <a:cubicBezTo>
                  <a:pt x="56" y="657"/>
                  <a:pt x="84" y="667"/>
                  <a:pt x="111" y="667"/>
                </a:cubicBezTo>
                <a:cubicBezTo>
                  <a:pt x="139" y="667"/>
                  <a:pt x="166" y="657"/>
                  <a:pt x="187" y="636"/>
                </a:cubicBezTo>
                <a:cubicBezTo>
                  <a:pt x="640" y="182"/>
                  <a:pt x="640" y="182"/>
                  <a:pt x="640" y="182"/>
                </a:cubicBezTo>
                <a:cubicBezTo>
                  <a:pt x="682" y="141"/>
                  <a:pt x="682" y="73"/>
                  <a:pt x="640" y="31"/>
                </a:cubicBezTo>
                <a:cubicBezTo>
                  <a:pt x="640" y="31"/>
                  <a:pt x="640" y="31"/>
                  <a:pt x="640" y="31"/>
                </a:cubicBezTo>
                <a:cubicBezTo>
                  <a:pt x="619" y="11"/>
                  <a:pt x="592" y="0"/>
                  <a:pt x="565" y="0"/>
                </a:cubicBezTo>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740275" y="169863"/>
            <a:ext cx="1635125" cy="1651000"/>
          </a:xfrm>
          <a:custGeom>
            <a:avLst/>
            <a:gdLst>
              <a:gd name="T0" fmla="*/ 362 w 399"/>
              <a:gd name="T1" fmla="*/ 0 h 403"/>
              <a:gd name="T2" fmla="*/ 30 w 399"/>
              <a:gd name="T3" fmla="*/ 332 h 403"/>
              <a:gd name="T4" fmla="*/ 0 w 399"/>
              <a:gd name="T5" fmla="*/ 386 h 403"/>
              <a:gd name="T6" fmla="*/ 51 w 399"/>
              <a:gd name="T7" fmla="*/ 403 h 403"/>
              <a:gd name="T8" fmla="*/ 112 w 399"/>
              <a:gd name="T9" fmla="*/ 378 h 403"/>
              <a:gd name="T10" fmla="*/ 365 w 399"/>
              <a:gd name="T11" fmla="*/ 124 h 403"/>
              <a:gd name="T12" fmla="*/ 365 w 399"/>
              <a:gd name="T13" fmla="*/ 3 h 403"/>
              <a:gd name="T14" fmla="*/ 365 w 399"/>
              <a:gd name="T15" fmla="*/ 3 h 403"/>
              <a:gd name="T16" fmla="*/ 362 w 39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403">
                <a:moveTo>
                  <a:pt x="362" y="0"/>
                </a:moveTo>
                <a:cubicBezTo>
                  <a:pt x="30" y="332"/>
                  <a:pt x="30" y="332"/>
                  <a:pt x="30" y="332"/>
                </a:cubicBezTo>
                <a:cubicBezTo>
                  <a:pt x="14" y="347"/>
                  <a:pt x="4" y="366"/>
                  <a:pt x="0" y="386"/>
                </a:cubicBezTo>
                <a:cubicBezTo>
                  <a:pt x="15" y="397"/>
                  <a:pt x="33" y="403"/>
                  <a:pt x="51" y="403"/>
                </a:cubicBezTo>
                <a:cubicBezTo>
                  <a:pt x="73" y="403"/>
                  <a:pt x="95" y="394"/>
                  <a:pt x="112" y="378"/>
                </a:cubicBezTo>
                <a:cubicBezTo>
                  <a:pt x="365" y="124"/>
                  <a:pt x="365" y="124"/>
                  <a:pt x="365" y="124"/>
                </a:cubicBezTo>
                <a:cubicBezTo>
                  <a:pt x="399" y="91"/>
                  <a:pt x="399" y="36"/>
                  <a:pt x="365" y="3"/>
                </a:cubicBezTo>
                <a:cubicBezTo>
                  <a:pt x="365" y="3"/>
                  <a:pt x="365" y="3"/>
                  <a:pt x="365" y="3"/>
                </a:cubicBezTo>
                <a:cubicBezTo>
                  <a:pt x="364" y="2"/>
                  <a:pt x="363" y="1"/>
                  <a:pt x="362" y="0"/>
                </a:cubicBezTo>
              </a:path>
            </a:pathLst>
          </a:custGeom>
          <a:solidFill>
            <a:srgbClr val="649F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3330575" y="4465386"/>
            <a:ext cx="2262188" cy="2238375"/>
          </a:xfrm>
          <a:custGeom>
            <a:avLst/>
            <a:gdLst>
              <a:gd name="T0" fmla="*/ 502 w 552"/>
              <a:gd name="T1" fmla="*/ 0 h 546"/>
              <a:gd name="T2" fmla="*/ 468 w 552"/>
              <a:gd name="T3" fmla="*/ 14 h 546"/>
              <a:gd name="T4" fmla="*/ 18 w 552"/>
              <a:gd name="T5" fmla="*/ 464 h 546"/>
              <a:gd name="T6" fmla="*/ 18 w 552"/>
              <a:gd name="T7" fmla="*/ 532 h 546"/>
              <a:gd name="T8" fmla="*/ 52 w 552"/>
              <a:gd name="T9" fmla="*/ 546 h 546"/>
              <a:gd name="T10" fmla="*/ 86 w 552"/>
              <a:gd name="T11" fmla="*/ 532 h 546"/>
              <a:gd name="T12" fmla="*/ 536 w 552"/>
              <a:gd name="T13" fmla="*/ 82 h 546"/>
              <a:gd name="T14" fmla="*/ 549 w 552"/>
              <a:gd name="T15" fmla="*/ 38 h 546"/>
              <a:gd name="T16" fmla="*/ 466 w 552"/>
              <a:gd name="T17" fmla="*/ 120 h 546"/>
              <a:gd name="T18" fmla="*/ 449 w 552"/>
              <a:gd name="T19" fmla="*/ 127 h 546"/>
              <a:gd name="T20" fmla="*/ 432 w 552"/>
              <a:gd name="T21" fmla="*/ 120 h 546"/>
              <a:gd name="T22" fmla="*/ 432 w 552"/>
              <a:gd name="T23" fmla="*/ 86 h 546"/>
              <a:gd name="T24" fmla="*/ 516 w 552"/>
              <a:gd name="T25" fmla="*/ 3 h 546"/>
              <a:gd name="T26" fmla="*/ 502 w 552"/>
              <a:gd name="T2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2" h="546">
                <a:moveTo>
                  <a:pt x="502" y="0"/>
                </a:moveTo>
                <a:cubicBezTo>
                  <a:pt x="489" y="0"/>
                  <a:pt x="477" y="5"/>
                  <a:pt x="468" y="14"/>
                </a:cubicBezTo>
                <a:cubicBezTo>
                  <a:pt x="18" y="464"/>
                  <a:pt x="18" y="464"/>
                  <a:pt x="18" y="464"/>
                </a:cubicBezTo>
                <a:cubicBezTo>
                  <a:pt x="0" y="482"/>
                  <a:pt x="0" y="513"/>
                  <a:pt x="18" y="532"/>
                </a:cubicBezTo>
                <a:cubicBezTo>
                  <a:pt x="28" y="541"/>
                  <a:pt x="40" y="546"/>
                  <a:pt x="52" y="546"/>
                </a:cubicBezTo>
                <a:cubicBezTo>
                  <a:pt x="65" y="546"/>
                  <a:pt x="77" y="541"/>
                  <a:pt x="86" y="532"/>
                </a:cubicBezTo>
                <a:cubicBezTo>
                  <a:pt x="536" y="82"/>
                  <a:pt x="536" y="82"/>
                  <a:pt x="536" y="82"/>
                </a:cubicBezTo>
                <a:cubicBezTo>
                  <a:pt x="548" y="70"/>
                  <a:pt x="552" y="54"/>
                  <a:pt x="549" y="38"/>
                </a:cubicBezTo>
                <a:cubicBezTo>
                  <a:pt x="466" y="120"/>
                  <a:pt x="466" y="120"/>
                  <a:pt x="466" y="120"/>
                </a:cubicBezTo>
                <a:cubicBezTo>
                  <a:pt x="462" y="125"/>
                  <a:pt x="455" y="127"/>
                  <a:pt x="449" y="127"/>
                </a:cubicBezTo>
                <a:cubicBezTo>
                  <a:pt x="443" y="127"/>
                  <a:pt x="437" y="125"/>
                  <a:pt x="432" y="120"/>
                </a:cubicBezTo>
                <a:cubicBezTo>
                  <a:pt x="423" y="111"/>
                  <a:pt x="423" y="96"/>
                  <a:pt x="432" y="86"/>
                </a:cubicBezTo>
                <a:cubicBezTo>
                  <a:pt x="516" y="3"/>
                  <a:pt x="516" y="3"/>
                  <a:pt x="516" y="3"/>
                </a:cubicBezTo>
                <a:cubicBezTo>
                  <a:pt x="511" y="1"/>
                  <a:pt x="507" y="0"/>
                  <a:pt x="502"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5445125" y="881974"/>
            <a:ext cx="2638425" cy="2636838"/>
          </a:xfrm>
          <a:custGeom>
            <a:avLst/>
            <a:gdLst>
              <a:gd name="T0" fmla="*/ 618 w 644"/>
              <a:gd name="T1" fmla="*/ 0 h 643"/>
              <a:gd name="T2" fmla="*/ 601 w 644"/>
              <a:gd name="T3" fmla="*/ 7 h 643"/>
              <a:gd name="T4" fmla="*/ 0 w 644"/>
              <a:gd name="T5" fmla="*/ 608 h 643"/>
              <a:gd name="T6" fmla="*/ 20 w 644"/>
              <a:gd name="T7" fmla="*/ 619 h 643"/>
              <a:gd name="T8" fmla="*/ 33 w 644"/>
              <a:gd name="T9" fmla="*/ 643 h 643"/>
              <a:gd name="T10" fmla="*/ 635 w 644"/>
              <a:gd name="T11" fmla="*/ 41 h 643"/>
              <a:gd name="T12" fmla="*/ 635 w 644"/>
              <a:gd name="T13" fmla="*/ 7 h 643"/>
              <a:gd name="T14" fmla="*/ 618 w 644"/>
              <a:gd name="T15" fmla="*/ 0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4" h="643">
                <a:moveTo>
                  <a:pt x="618" y="0"/>
                </a:moveTo>
                <a:cubicBezTo>
                  <a:pt x="611" y="0"/>
                  <a:pt x="605" y="2"/>
                  <a:pt x="601" y="7"/>
                </a:cubicBezTo>
                <a:cubicBezTo>
                  <a:pt x="0" y="608"/>
                  <a:pt x="0" y="608"/>
                  <a:pt x="0" y="608"/>
                </a:cubicBezTo>
                <a:cubicBezTo>
                  <a:pt x="7" y="610"/>
                  <a:pt x="14" y="614"/>
                  <a:pt x="20" y="619"/>
                </a:cubicBezTo>
                <a:cubicBezTo>
                  <a:pt x="26" y="626"/>
                  <a:pt x="31" y="634"/>
                  <a:pt x="33" y="643"/>
                </a:cubicBezTo>
                <a:cubicBezTo>
                  <a:pt x="635" y="41"/>
                  <a:pt x="635" y="41"/>
                  <a:pt x="635" y="41"/>
                </a:cubicBezTo>
                <a:cubicBezTo>
                  <a:pt x="644" y="32"/>
                  <a:pt x="644" y="16"/>
                  <a:pt x="635" y="7"/>
                </a:cubicBezTo>
                <a:cubicBezTo>
                  <a:pt x="630" y="2"/>
                  <a:pt x="624" y="0"/>
                  <a:pt x="618"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5064125" y="4229759"/>
            <a:ext cx="515938" cy="509588"/>
          </a:xfrm>
          <a:custGeom>
            <a:avLst/>
            <a:gdLst>
              <a:gd name="T0" fmla="*/ 93 w 126"/>
              <a:gd name="T1" fmla="*/ 0 h 124"/>
              <a:gd name="T2" fmla="*/ 9 w 126"/>
              <a:gd name="T3" fmla="*/ 83 h 124"/>
              <a:gd name="T4" fmla="*/ 9 w 126"/>
              <a:gd name="T5" fmla="*/ 117 h 124"/>
              <a:gd name="T6" fmla="*/ 26 w 126"/>
              <a:gd name="T7" fmla="*/ 124 h 124"/>
              <a:gd name="T8" fmla="*/ 43 w 126"/>
              <a:gd name="T9" fmla="*/ 117 h 124"/>
              <a:gd name="T10" fmla="*/ 126 w 126"/>
              <a:gd name="T11" fmla="*/ 35 h 124"/>
              <a:gd name="T12" fmla="*/ 113 w 126"/>
              <a:gd name="T13" fmla="*/ 11 h 124"/>
              <a:gd name="T14" fmla="*/ 93 w 126"/>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4">
                <a:moveTo>
                  <a:pt x="93" y="0"/>
                </a:moveTo>
                <a:cubicBezTo>
                  <a:pt x="9" y="83"/>
                  <a:pt x="9" y="83"/>
                  <a:pt x="9" y="83"/>
                </a:cubicBezTo>
                <a:cubicBezTo>
                  <a:pt x="0" y="93"/>
                  <a:pt x="0" y="108"/>
                  <a:pt x="9" y="117"/>
                </a:cubicBezTo>
                <a:cubicBezTo>
                  <a:pt x="14" y="122"/>
                  <a:pt x="20" y="124"/>
                  <a:pt x="26" y="124"/>
                </a:cubicBezTo>
                <a:cubicBezTo>
                  <a:pt x="32" y="124"/>
                  <a:pt x="39" y="122"/>
                  <a:pt x="43" y="117"/>
                </a:cubicBezTo>
                <a:cubicBezTo>
                  <a:pt x="126" y="35"/>
                  <a:pt x="126" y="35"/>
                  <a:pt x="126" y="35"/>
                </a:cubicBezTo>
                <a:cubicBezTo>
                  <a:pt x="124" y="26"/>
                  <a:pt x="119" y="18"/>
                  <a:pt x="113" y="11"/>
                </a:cubicBezTo>
                <a:cubicBezTo>
                  <a:pt x="107" y="6"/>
                  <a:pt x="100" y="2"/>
                  <a:pt x="93" y="0"/>
                </a:cubicBezTo>
              </a:path>
            </a:pathLst>
          </a:custGeom>
          <a:solidFill>
            <a:srgbClr val="3E7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746125" y="4665411"/>
            <a:ext cx="3019425" cy="3001963"/>
          </a:xfrm>
          <a:custGeom>
            <a:avLst/>
            <a:gdLst>
              <a:gd name="T0" fmla="*/ 711 w 737"/>
              <a:gd name="T1" fmla="*/ 0 h 732"/>
              <a:gd name="T2" fmla="*/ 694 w 737"/>
              <a:gd name="T3" fmla="*/ 7 h 732"/>
              <a:gd name="T4" fmla="*/ 9 w 737"/>
              <a:gd name="T5" fmla="*/ 691 h 732"/>
              <a:gd name="T6" fmla="*/ 9 w 737"/>
              <a:gd name="T7" fmla="*/ 725 h 732"/>
              <a:gd name="T8" fmla="*/ 26 w 737"/>
              <a:gd name="T9" fmla="*/ 732 h 732"/>
              <a:gd name="T10" fmla="*/ 43 w 737"/>
              <a:gd name="T11" fmla="*/ 725 h 732"/>
              <a:gd name="T12" fmla="*/ 728 w 737"/>
              <a:gd name="T13" fmla="*/ 41 h 732"/>
              <a:gd name="T14" fmla="*/ 728 w 737"/>
              <a:gd name="T15" fmla="*/ 7 h 732"/>
              <a:gd name="T16" fmla="*/ 711 w 737"/>
              <a:gd name="T17" fmla="*/ 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7" h="732">
                <a:moveTo>
                  <a:pt x="711" y="0"/>
                </a:moveTo>
                <a:cubicBezTo>
                  <a:pt x="704" y="0"/>
                  <a:pt x="698" y="2"/>
                  <a:pt x="694" y="7"/>
                </a:cubicBezTo>
                <a:cubicBezTo>
                  <a:pt x="9" y="691"/>
                  <a:pt x="9" y="691"/>
                  <a:pt x="9" y="691"/>
                </a:cubicBezTo>
                <a:cubicBezTo>
                  <a:pt x="0" y="700"/>
                  <a:pt x="0" y="716"/>
                  <a:pt x="9" y="725"/>
                </a:cubicBezTo>
                <a:cubicBezTo>
                  <a:pt x="14" y="730"/>
                  <a:pt x="20" y="732"/>
                  <a:pt x="26" y="732"/>
                </a:cubicBezTo>
                <a:cubicBezTo>
                  <a:pt x="32" y="732"/>
                  <a:pt x="39" y="730"/>
                  <a:pt x="43" y="725"/>
                </a:cubicBezTo>
                <a:cubicBezTo>
                  <a:pt x="728" y="41"/>
                  <a:pt x="728" y="41"/>
                  <a:pt x="728" y="41"/>
                </a:cubicBezTo>
                <a:cubicBezTo>
                  <a:pt x="737" y="31"/>
                  <a:pt x="737" y="16"/>
                  <a:pt x="728" y="7"/>
                </a:cubicBezTo>
                <a:cubicBezTo>
                  <a:pt x="723" y="2"/>
                  <a:pt x="717" y="0"/>
                  <a:pt x="711"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2565400" y="336550"/>
            <a:ext cx="879475" cy="885825"/>
          </a:xfrm>
          <a:custGeom>
            <a:avLst/>
            <a:gdLst>
              <a:gd name="T0" fmla="*/ 5 w 215"/>
              <a:gd name="T1" fmla="*/ 211 h 216"/>
              <a:gd name="T2" fmla="*/ 5 w 215"/>
              <a:gd name="T3" fmla="*/ 211 h 216"/>
              <a:gd name="T4" fmla="*/ 5 w 215"/>
              <a:gd name="T5" fmla="*/ 194 h 216"/>
              <a:gd name="T6" fmla="*/ 194 w 215"/>
              <a:gd name="T7" fmla="*/ 5 h 216"/>
              <a:gd name="T8" fmla="*/ 211 w 215"/>
              <a:gd name="T9" fmla="*/ 5 h 216"/>
              <a:gd name="T10" fmla="*/ 211 w 215"/>
              <a:gd name="T11" fmla="*/ 22 h 216"/>
              <a:gd name="T12" fmla="*/ 22 w 215"/>
              <a:gd name="T13" fmla="*/ 211 h 216"/>
              <a:gd name="T14" fmla="*/ 5 w 215"/>
              <a:gd name="T15" fmla="*/ 21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16">
                <a:moveTo>
                  <a:pt x="5" y="211"/>
                </a:moveTo>
                <a:cubicBezTo>
                  <a:pt x="5" y="211"/>
                  <a:pt x="5" y="211"/>
                  <a:pt x="5" y="211"/>
                </a:cubicBezTo>
                <a:cubicBezTo>
                  <a:pt x="0" y="206"/>
                  <a:pt x="0" y="199"/>
                  <a:pt x="5" y="194"/>
                </a:cubicBezTo>
                <a:cubicBezTo>
                  <a:pt x="194" y="5"/>
                  <a:pt x="194" y="5"/>
                  <a:pt x="194" y="5"/>
                </a:cubicBezTo>
                <a:cubicBezTo>
                  <a:pt x="198" y="0"/>
                  <a:pt x="206" y="0"/>
                  <a:pt x="211" y="5"/>
                </a:cubicBezTo>
                <a:cubicBezTo>
                  <a:pt x="215" y="10"/>
                  <a:pt x="215" y="17"/>
                  <a:pt x="211" y="22"/>
                </a:cubicBezTo>
                <a:cubicBezTo>
                  <a:pt x="22" y="211"/>
                  <a:pt x="22" y="211"/>
                  <a:pt x="22" y="211"/>
                </a:cubicBezTo>
                <a:cubicBezTo>
                  <a:pt x="17" y="216"/>
                  <a:pt x="9" y="216"/>
                  <a:pt x="5" y="211"/>
                </a:cubicBezTo>
                <a:close/>
              </a:path>
            </a:pathLst>
          </a:cu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7718425" y="5424236"/>
            <a:ext cx="1371600" cy="1370013"/>
          </a:xfrm>
          <a:custGeom>
            <a:avLst/>
            <a:gdLst>
              <a:gd name="T0" fmla="*/ 5 w 335"/>
              <a:gd name="T1" fmla="*/ 329 h 334"/>
              <a:gd name="T2" fmla="*/ 5 w 335"/>
              <a:gd name="T3" fmla="*/ 329 h 334"/>
              <a:gd name="T4" fmla="*/ 5 w 335"/>
              <a:gd name="T5" fmla="*/ 312 h 334"/>
              <a:gd name="T6" fmla="*/ 313 w 335"/>
              <a:gd name="T7" fmla="*/ 4 h 334"/>
              <a:gd name="T8" fmla="*/ 330 w 335"/>
              <a:gd name="T9" fmla="*/ 4 h 334"/>
              <a:gd name="T10" fmla="*/ 330 w 335"/>
              <a:gd name="T11" fmla="*/ 21 h 334"/>
              <a:gd name="T12" fmla="*/ 22 w 335"/>
              <a:gd name="T13" fmla="*/ 329 h 334"/>
              <a:gd name="T14" fmla="*/ 5 w 335"/>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4">
                <a:moveTo>
                  <a:pt x="5" y="329"/>
                </a:moveTo>
                <a:cubicBezTo>
                  <a:pt x="5" y="329"/>
                  <a:pt x="5" y="329"/>
                  <a:pt x="5" y="329"/>
                </a:cubicBezTo>
                <a:cubicBezTo>
                  <a:pt x="0" y="325"/>
                  <a:pt x="0" y="317"/>
                  <a:pt x="5" y="312"/>
                </a:cubicBezTo>
                <a:cubicBezTo>
                  <a:pt x="313" y="4"/>
                  <a:pt x="313" y="4"/>
                  <a:pt x="313" y="4"/>
                </a:cubicBezTo>
                <a:cubicBezTo>
                  <a:pt x="318" y="0"/>
                  <a:pt x="325" y="0"/>
                  <a:pt x="330" y="4"/>
                </a:cubicBezTo>
                <a:cubicBezTo>
                  <a:pt x="335" y="9"/>
                  <a:pt x="335" y="17"/>
                  <a:pt x="330" y="21"/>
                </a:cubicBezTo>
                <a:cubicBezTo>
                  <a:pt x="22" y="329"/>
                  <a:pt x="22" y="329"/>
                  <a:pt x="22" y="329"/>
                </a:cubicBezTo>
                <a:cubicBezTo>
                  <a:pt x="17" y="334"/>
                  <a:pt x="10" y="334"/>
                  <a:pt x="5"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9496425" y="1939249"/>
            <a:ext cx="1368425" cy="1370013"/>
          </a:xfrm>
          <a:custGeom>
            <a:avLst/>
            <a:gdLst>
              <a:gd name="T0" fmla="*/ 4 w 334"/>
              <a:gd name="T1" fmla="*/ 329 h 334"/>
              <a:gd name="T2" fmla="*/ 4 w 334"/>
              <a:gd name="T3" fmla="*/ 329 h 334"/>
              <a:gd name="T4" fmla="*/ 4 w 334"/>
              <a:gd name="T5" fmla="*/ 312 h 334"/>
              <a:gd name="T6" fmla="*/ 313 w 334"/>
              <a:gd name="T7" fmla="*/ 4 h 334"/>
              <a:gd name="T8" fmla="*/ 330 w 334"/>
              <a:gd name="T9" fmla="*/ 4 h 334"/>
              <a:gd name="T10" fmla="*/ 330 w 334"/>
              <a:gd name="T11" fmla="*/ 21 h 334"/>
              <a:gd name="T12" fmla="*/ 21 w 334"/>
              <a:gd name="T13" fmla="*/ 329 h 334"/>
              <a:gd name="T14" fmla="*/ 4 w 334"/>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29"/>
                </a:moveTo>
                <a:cubicBezTo>
                  <a:pt x="4" y="329"/>
                  <a:pt x="4" y="329"/>
                  <a:pt x="4" y="329"/>
                </a:cubicBezTo>
                <a:cubicBezTo>
                  <a:pt x="0" y="325"/>
                  <a:pt x="0" y="317"/>
                  <a:pt x="4" y="312"/>
                </a:cubicBezTo>
                <a:cubicBezTo>
                  <a:pt x="313" y="4"/>
                  <a:pt x="313" y="4"/>
                  <a:pt x="313" y="4"/>
                </a:cubicBezTo>
                <a:cubicBezTo>
                  <a:pt x="317" y="0"/>
                  <a:pt x="325" y="0"/>
                  <a:pt x="330" y="4"/>
                </a:cubicBezTo>
                <a:cubicBezTo>
                  <a:pt x="334" y="9"/>
                  <a:pt x="334" y="17"/>
                  <a:pt x="330" y="21"/>
                </a:cubicBezTo>
                <a:cubicBezTo>
                  <a:pt x="21" y="329"/>
                  <a:pt x="21" y="329"/>
                  <a:pt x="21" y="329"/>
                </a:cubicBezTo>
                <a:cubicBezTo>
                  <a:pt x="17" y="334"/>
                  <a:pt x="9" y="334"/>
                  <a:pt x="4"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7938" y="4501899"/>
            <a:ext cx="1368425" cy="1370013"/>
          </a:xfrm>
          <a:custGeom>
            <a:avLst/>
            <a:gdLst>
              <a:gd name="T0" fmla="*/ 4 w 334"/>
              <a:gd name="T1" fmla="*/ 330 h 334"/>
              <a:gd name="T2" fmla="*/ 4 w 334"/>
              <a:gd name="T3" fmla="*/ 330 h 334"/>
              <a:gd name="T4" fmla="*/ 4 w 334"/>
              <a:gd name="T5" fmla="*/ 313 h 334"/>
              <a:gd name="T6" fmla="*/ 312 w 334"/>
              <a:gd name="T7" fmla="*/ 4 h 334"/>
              <a:gd name="T8" fmla="*/ 329 w 334"/>
              <a:gd name="T9" fmla="*/ 4 h 334"/>
              <a:gd name="T10" fmla="*/ 329 w 334"/>
              <a:gd name="T11" fmla="*/ 21 h 334"/>
              <a:gd name="T12" fmla="*/ 21 w 334"/>
              <a:gd name="T13" fmla="*/ 330 h 334"/>
              <a:gd name="T14" fmla="*/ 4 w 334"/>
              <a:gd name="T15" fmla="*/ 330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30"/>
                </a:moveTo>
                <a:cubicBezTo>
                  <a:pt x="4" y="330"/>
                  <a:pt x="4" y="330"/>
                  <a:pt x="4" y="330"/>
                </a:cubicBezTo>
                <a:cubicBezTo>
                  <a:pt x="0" y="325"/>
                  <a:pt x="0" y="317"/>
                  <a:pt x="4" y="313"/>
                </a:cubicBezTo>
                <a:cubicBezTo>
                  <a:pt x="312" y="4"/>
                  <a:pt x="312" y="4"/>
                  <a:pt x="312" y="4"/>
                </a:cubicBezTo>
                <a:cubicBezTo>
                  <a:pt x="317" y="0"/>
                  <a:pt x="325" y="0"/>
                  <a:pt x="329" y="4"/>
                </a:cubicBezTo>
                <a:cubicBezTo>
                  <a:pt x="334" y="9"/>
                  <a:pt x="334" y="17"/>
                  <a:pt x="329" y="21"/>
                </a:cubicBezTo>
                <a:cubicBezTo>
                  <a:pt x="21" y="330"/>
                  <a:pt x="21" y="330"/>
                  <a:pt x="21" y="330"/>
                </a:cubicBezTo>
                <a:cubicBezTo>
                  <a:pt x="17" y="334"/>
                  <a:pt x="9" y="334"/>
                  <a:pt x="4" y="330"/>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7645400" y="2213886"/>
            <a:ext cx="1371600" cy="1374775"/>
          </a:xfrm>
          <a:custGeom>
            <a:avLst/>
            <a:gdLst>
              <a:gd name="T0" fmla="*/ 5 w 335"/>
              <a:gd name="T1" fmla="*/ 330 h 335"/>
              <a:gd name="T2" fmla="*/ 5 w 335"/>
              <a:gd name="T3" fmla="*/ 330 h 335"/>
              <a:gd name="T4" fmla="*/ 5 w 335"/>
              <a:gd name="T5" fmla="*/ 313 h 335"/>
              <a:gd name="T6" fmla="*/ 313 w 335"/>
              <a:gd name="T7" fmla="*/ 5 h 335"/>
              <a:gd name="T8" fmla="*/ 330 w 335"/>
              <a:gd name="T9" fmla="*/ 5 h 335"/>
              <a:gd name="T10" fmla="*/ 330 w 335"/>
              <a:gd name="T11" fmla="*/ 22 h 335"/>
              <a:gd name="T12" fmla="*/ 22 w 335"/>
              <a:gd name="T13" fmla="*/ 330 h 335"/>
              <a:gd name="T14" fmla="*/ 5 w 335"/>
              <a:gd name="T15" fmla="*/ 330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5">
                <a:moveTo>
                  <a:pt x="5" y="330"/>
                </a:moveTo>
                <a:cubicBezTo>
                  <a:pt x="5" y="330"/>
                  <a:pt x="5" y="330"/>
                  <a:pt x="5" y="330"/>
                </a:cubicBezTo>
                <a:cubicBezTo>
                  <a:pt x="0" y="326"/>
                  <a:pt x="0" y="318"/>
                  <a:pt x="5" y="313"/>
                </a:cubicBezTo>
                <a:cubicBezTo>
                  <a:pt x="313" y="5"/>
                  <a:pt x="313" y="5"/>
                  <a:pt x="313" y="5"/>
                </a:cubicBezTo>
                <a:cubicBezTo>
                  <a:pt x="318" y="0"/>
                  <a:pt x="325" y="0"/>
                  <a:pt x="330" y="5"/>
                </a:cubicBezTo>
                <a:cubicBezTo>
                  <a:pt x="335" y="10"/>
                  <a:pt x="335" y="17"/>
                  <a:pt x="330" y="22"/>
                </a:cubicBezTo>
                <a:cubicBezTo>
                  <a:pt x="22" y="330"/>
                  <a:pt x="22" y="330"/>
                  <a:pt x="22" y="330"/>
                </a:cubicBezTo>
                <a:cubicBezTo>
                  <a:pt x="17" y="335"/>
                  <a:pt x="10" y="335"/>
                  <a:pt x="5" y="330"/>
                </a:cubicBezTo>
                <a:close/>
              </a:path>
            </a:pathLst>
          </a:custGeom>
          <a:solidFill>
            <a:srgbClr val="F6CE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Oval 32"/>
          <p:cNvSpPr>
            <a:spLocks noChangeArrowheads="1"/>
          </p:cNvSpPr>
          <p:nvPr/>
        </p:nvSpPr>
        <p:spPr bwMode="auto">
          <a:xfrm>
            <a:off x="4084637" y="-138112"/>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Oval 33"/>
          <p:cNvSpPr>
            <a:spLocks noChangeArrowheads="1"/>
          </p:cNvSpPr>
          <p:nvPr/>
        </p:nvSpPr>
        <p:spPr bwMode="auto">
          <a:xfrm>
            <a:off x="-4763" y="4551111"/>
            <a:ext cx="196850" cy="196850"/>
          </a:xfrm>
          <a:prstGeom prst="ellipse">
            <a:avLst/>
          </a:pr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Oval 34"/>
          <p:cNvSpPr>
            <a:spLocks noChangeArrowheads="1"/>
          </p:cNvSpPr>
          <p:nvPr/>
        </p:nvSpPr>
        <p:spPr bwMode="auto">
          <a:xfrm>
            <a:off x="9983787" y="1054100"/>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Oval 35"/>
          <p:cNvSpPr>
            <a:spLocks noChangeArrowheads="1"/>
          </p:cNvSpPr>
          <p:nvPr/>
        </p:nvSpPr>
        <p:spPr bwMode="auto">
          <a:xfrm>
            <a:off x="8143875" y="6937124"/>
            <a:ext cx="201613" cy="196850"/>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Oval 36"/>
          <p:cNvSpPr>
            <a:spLocks noChangeArrowheads="1"/>
          </p:cNvSpPr>
          <p:nvPr/>
        </p:nvSpPr>
        <p:spPr bwMode="auto">
          <a:xfrm>
            <a:off x="2252662" y="947738"/>
            <a:ext cx="98425" cy="98425"/>
          </a:xfrm>
          <a:prstGeom prst="ellipse">
            <a:avLst/>
          </a:pr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Oval 37"/>
          <p:cNvSpPr>
            <a:spLocks noChangeArrowheads="1"/>
          </p:cNvSpPr>
          <p:nvPr/>
        </p:nvSpPr>
        <p:spPr bwMode="auto">
          <a:xfrm>
            <a:off x="2809875"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Oval 38"/>
          <p:cNvSpPr>
            <a:spLocks noChangeArrowheads="1"/>
          </p:cNvSpPr>
          <p:nvPr/>
        </p:nvSpPr>
        <p:spPr bwMode="auto">
          <a:xfrm>
            <a:off x="230187" y="517525"/>
            <a:ext cx="314325"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Oval 39"/>
          <p:cNvSpPr>
            <a:spLocks noChangeArrowheads="1"/>
          </p:cNvSpPr>
          <p:nvPr/>
        </p:nvSpPr>
        <p:spPr bwMode="auto">
          <a:xfrm>
            <a:off x="9823450"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Oval 40"/>
          <p:cNvSpPr>
            <a:spLocks noChangeArrowheads="1"/>
          </p:cNvSpPr>
          <p:nvPr/>
        </p:nvSpPr>
        <p:spPr bwMode="auto">
          <a:xfrm>
            <a:off x="2125662" y="-114300"/>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Oval 41"/>
          <p:cNvSpPr>
            <a:spLocks noChangeArrowheads="1"/>
          </p:cNvSpPr>
          <p:nvPr/>
        </p:nvSpPr>
        <p:spPr bwMode="auto">
          <a:xfrm>
            <a:off x="1622425" y="1915435"/>
            <a:ext cx="147638" cy="147638"/>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Oval 42"/>
          <p:cNvSpPr>
            <a:spLocks noChangeArrowheads="1"/>
          </p:cNvSpPr>
          <p:nvPr/>
        </p:nvSpPr>
        <p:spPr bwMode="auto">
          <a:xfrm>
            <a:off x="8975725" y="4553609"/>
            <a:ext cx="147638" cy="147638"/>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Oval 43"/>
          <p:cNvSpPr>
            <a:spLocks noChangeArrowheads="1"/>
          </p:cNvSpPr>
          <p:nvPr/>
        </p:nvSpPr>
        <p:spPr bwMode="auto">
          <a:xfrm>
            <a:off x="2379662" y="5931559"/>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Oval 44"/>
          <p:cNvSpPr>
            <a:spLocks noChangeArrowheads="1"/>
          </p:cNvSpPr>
          <p:nvPr/>
        </p:nvSpPr>
        <p:spPr bwMode="auto">
          <a:xfrm>
            <a:off x="746125" y="5964896"/>
            <a:ext cx="147638" cy="147638"/>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8" name="矩形 47"/>
          <p:cNvSpPr/>
          <p:nvPr/>
        </p:nvSpPr>
        <p:spPr>
          <a:xfrm>
            <a:off x="330200" y="208883"/>
            <a:ext cx="11531600" cy="644023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任意多边形: 形状 5"/>
          <p:cNvSpPr/>
          <p:nvPr/>
        </p:nvSpPr>
        <p:spPr>
          <a:xfrm>
            <a:off x="-562429" y="1221697"/>
            <a:ext cx="13875657" cy="6137699"/>
          </a:xfrm>
          <a:custGeom>
            <a:avLst/>
            <a:gdLst>
              <a:gd name="connsiteX0" fmla="*/ 0 w 13875657"/>
              <a:gd name="connsiteY0" fmla="*/ 6023429 h 6137699"/>
              <a:gd name="connsiteX1" fmla="*/ 406400 w 13875657"/>
              <a:gd name="connsiteY1" fmla="*/ 5747658 h 6137699"/>
              <a:gd name="connsiteX2" fmla="*/ 2002972 w 13875657"/>
              <a:gd name="connsiteY2" fmla="*/ 2815772 h 6137699"/>
              <a:gd name="connsiteX3" fmla="*/ 5820229 w 13875657"/>
              <a:gd name="connsiteY3" fmla="*/ 2598058 h 6137699"/>
              <a:gd name="connsiteX4" fmla="*/ 8694057 w 13875657"/>
              <a:gd name="connsiteY4" fmla="*/ 1045029 h 6137699"/>
              <a:gd name="connsiteX5" fmla="*/ 12162972 w 13875657"/>
              <a:gd name="connsiteY5" fmla="*/ 1233715 h 6137699"/>
              <a:gd name="connsiteX6" fmla="*/ 13875657 w 13875657"/>
              <a:gd name="connsiteY6" fmla="*/ 0 h 613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5657" h="6137699">
                <a:moveTo>
                  <a:pt x="0" y="6023429"/>
                </a:moveTo>
                <a:cubicBezTo>
                  <a:pt x="36285" y="6152848"/>
                  <a:pt x="72571" y="6282268"/>
                  <a:pt x="406400" y="5747658"/>
                </a:cubicBezTo>
                <a:cubicBezTo>
                  <a:pt x="740229" y="5213048"/>
                  <a:pt x="1100667" y="3340705"/>
                  <a:pt x="2002972" y="2815772"/>
                </a:cubicBezTo>
                <a:cubicBezTo>
                  <a:pt x="2905277" y="2290839"/>
                  <a:pt x="4705048" y="2893182"/>
                  <a:pt x="5820229" y="2598058"/>
                </a:cubicBezTo>
                <a:cubicBezTo>
                  <a:pt x="6935410" y="2302934"/>
                  <a:pt x="7636933" y="1272419"/>
                  <a:pt x="8694057" y="1045029"/>
                </a:cubicBezTo>
                <a:cubicBezTo>
                  <a:pt x="9751181" y="817639"/>
                  <a:pt x="11299372" y="1407886"/>
                  <a:pt x="12162972" y="1233715"/>
                </a:cubicBezTo>
                <a:cubicBezTo>
                  <a:pt x="13026572" y="1059544"/>
                  <a:pt x="13451114" y="529772"/>
                  <a:pt x="13875657"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椭圆 1"/>
          <p:cNvSpPr/>
          <p:nvPr/>
        </p:nvSpPr>
        <p:spPr>
          <a:xfrm>
            <a:off x="986630" y="3565263"/>
            <a:ext cx="976314" cy="976314"/>
          </a:xfrm>
          <a:prstGeom prst="ellipse">
            <a:avLst/>
          </a:prstGeom>
          <a:solidFill>
            <a:srgbClr val="F86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a:off x="1263858" y="3842491"/>
            <a:ext cx="421858" cy="42185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nvSpPr>
        <p:spPr>
          <a:xfrm>
            <a:off x="4410204" y="3302198"/>
            <a:ext cx="976314" cy="976314"/>
          </a:xfrm>
          <a:prstGeom prst="ellipse">
            <a:avLst/>
          </a:prstGeom>
          <a:solidFill>
            <a:srgbClr val="FB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p:cNvSpPr/>
          <p:nvPr/>
        </p:nvSpPr>
        <p:spPr>
          <a:xfrm>
            <a:off x="4687432" y="3579426"/>
            <a:ext cx="421858" cy="42185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p:cNvSpPr/>
          <p:nvPr/>
        </p:nvSpPr>
        <p:spPr>
          <a:xfrm>
            <a:off x="7112793" y="1997985"/>
            <a:ext cx="976314" cy="976314"/>
          </a:xfrm>
          <a:prstGeom prst="ellipse">
            <a:avLst/>
          </a:prstGeom>
          <a:solidFill>
            <a:srgbClr val="04B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p:cNvSpPr/>
          <p:nvPr/>
        </p:nvSpPr>
        <p:spPr>
          <a:xfrm>
            <a:off x="7390021" y="2275213"/>
            <a:ext cx="421858" cy="42185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nvSpPr>
        <p:spPr>
          <a:xfrm>
            <a:off x="10166348" y="1827456"/>
            <a:ext cx="976314" cy="976314"/>
          </a:xfrm>
          <a:prstGeom prst="ellipse">
            <a:avLst/>
          </a:prstGeom>
          <a:solidFill>
            <a:srgbClr val="C76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p:cNvSpPr/>
          <p:nvPr/>
        </p:nvSpPr>
        <p:spPr>
          <a:xfrm>
            <a:off x="10443576" y="2104684"/>
            <a:ext cx="421858" cy="42185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矩形 61"/>
          <p:cNvSpPr/>
          <p:nvPr/>
        </p:nvSpPr>
        <p:spPr>
          <a:xfrm>
            <a:off x="3126105" y="4541520"/>
            <a:ext cx="7641590" cy="1198880"/>
          </a:xfrm>
          <a:prstGeom prst="rect">
            <a:avLst/>
          </a:prstGeom>
        </p:spPr>
        <p:txBody>
          <a:bodyPr wrap="square">
            <a:spAutoFit/>
          </a:bodyPr>
          <a:lstStyle/>
          <a:p>
            <a:pPr algn="l"/>
            <a:r>
              <a:rPr lang="en-US" altLang="zh-CN" sz="2400" i="1" dirty="0">
                <a:solidFill>
                  <a:schemeClr val="tx1">
                    <a:lumMod val="75000"/>
                    <a:lumOff val="25000"/>
                  </a:schemeClr>
                </a:solidFill>
                <a:cs typeface="+mn-ea"/>
                <a:sym typeface="+mn-lt"/>
              </a:rPr>
              <a:t>Қоршаған орта туралы түсінігі кеңейеді. </a:t>
            </a:r>
          </a:p>
          <a:p>
            <a:pPr algn="l"/>
            <a:r>
              <a:rPr lang="en-US" altLang="zh-CN" sz="2400" i="1" dirty="0">
                <a:solidFill>
                  <a:schemeClr val="tx1">
                    <a:lumMod val="75000"/>
                    <a:lumOff val="25000"/>
                  </a:schemeClr>
                </a:solidFill>
                <a:cs typeface="+mn-ea"/>
                <a:sym typeface="+mn-lt"/>
              </a:rPr>
              <a:t>Барлық психикалық үрдістер дамиды. </a:t>
            </a:r>
          </a:p>
          <a:p>
            <a:pPr algn="l"/>
            <a:r>
              <a:rPr lang="en-US" altLang="zh-CN" sz="2400" i="1" dirty="0">
                <a:solidFill>
                  <a:schemeClr val="tx1">
                    <a:lumMod val="75000"/>
                    <a:lumOff val="25000"/>
                  </a:schemeClr>
                </a:solidFill>
                <a:cs typeface="+mn-ea"/>
                <a:sym typeface="+mn-lt"/>
              </a:rPr>
              <a:t>Заттар мен әрекеті де ойын арқылы дамиды.</a:t>
            </a:r>
          </a:p>
        </p:txBody>
      </p:sp>
      <p:sp>
        <p:nvSpPr>
          <p:cNvPr id="76" name="矩形 75"/>
          <p:cNvSpPr/>
          <p:nvPr/>
        </p:nvSpPr>
        <p:spPr>
          <a:xfrm>
            <a:off x="428625" y="1069975"/>
            <a:ext cx="7655560" cy="1938020"/>
          </a:xfrm>
          <a:prstGeom prst="rect">
            <a:avLst/>
          </a:prstGeom>
        </p:spPr>
        <p:txBody>
          <a:bodyPr wrap="square">
            <a:spAutoFit/>
          </a:bodyPr>
          <a:lstStyle/>
          <a:p>
            <a:pPr algn="l"/>
            <a:r>
              <a:rPr lang="en-US" altLang="zh-CN" sz="2400" i="1" dirty="0">
                <a:solidFill>
                  <a:schemeClr val="tx1">
                    <a:lumMod val="75000"/>
                    <a:lumOff val="25000"/>
                  </a:schemeClr>
                </a:solidFill>
                <a:cs typeface="+mn-ea"/>
                <a:sym typeface="+mn-lt"/>
              </a:rPr>
              <a:t>Сәбилік кезеңде пайда болатын негізгі әрекеті рөлдік дидактикалық қимылды ойындар. </a:t>
            </a:r>
          </a:p>
          <a:p>
            <a:pPr algn="l"/>
            <a:r>
              <a:rPr lang="en-US" altLang="zh-CN" sz="2400" i="1" dirty="0">
                <a:solidFill>
                  <a:schemeClr val="tx1">
                    <a:lumMod val="75000"/>
                    <a:lumOff val="25000"/>
                  </a:schemeClr>
                </a:solidFill>
                <a:cs typeface="+mn-ea"/>
                <a:sym typeface="+mn-lt"/>
              </a:rPr>
              <a:t>Осы кезде бала үлкендердің әрбір әрекетіне еліктеп, көптеген заттармен әрекет етуді меңгереді. </a:t>
            </a:r>
            <a:endParaRPr lang="zh-CN" altLang="en-US" sz="2400" i="1" dirty="0">
              <a:solidFill>
                <a:schemeClr val="tx1">
                  <a:lumMod val="75000"/>
                  <a:lumOff val="25000"/>
                </a:schemeClr>
              </a:solidFill>
              <a:cs typeface="+mn-ea"/>
              <a:sym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855912" y="5322636"/>
            <a:ext cx="1428750" cy="1422400"/>
          </a:xfrm>
          <a:custGeom>
            <a:avLst/>
            <a:gdLst>
              <a:gd name="T0" fmla="*/ 336 w 349"/>
              <a:gd name="T1" fmla="*/ 0 h 347"/>
              <a:gd name="T2" fmla="*/ 328 w 349"/>
              <a:gd name="T3" fmla="*/ 3 h 347"/>
              <a:gd name="T4" fmla="*/ 4 w 349"/>
              <a:gd name="T5" fmla="*/ 327 h 347"/>
              <a:gd name="T6" fmla="*/ 4 w 349"/>
              <a:gd name="T7" fmla="*/ 344 h 347"/>
              <a:gd name="T8" fmla="*/ 13 w 349"/>
              <a:gd name="T9" fmla="*/ 347 h 347"/>
              <a:gd name="T10" fmla="*/ 21 w 349"/>
              <a:gd name="T11" fmla="*/ 344 h 347"/>
              <a:gd name="T12" fmla="*/ 345 w 349"/>
              <a:gd name="T13" fmla="*/ 20 h 347"/>
              <a:gd name="T14" fmla="*/ 345 w 349"/>
              <a:gd name="T15" fmla="*/ 3 h 347"/>
              <a:gd name="T16" fmla="*/ 336 w 349"/>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7">
                <a:moveTo>
                  <a:pt x="336" y="0"/>
                </a:moveTo>
                <a:cubicBezTo>
                  <a:pt x="333" y="0"/>
                  <a:pt x="330" y="1"/>
                  <a:pt x="328" y="3"/>
                </a:cubicBezTo>
                <a:cubicBezTo>
                  <a:pt x="4" y="327"/>
                  <a:pt x="4" y="327"/>
                  <a:pt x="4" y="327"/>
                </a:cubicBezTo>
                <a:cubicBezTo>
                  <a:pt x="0" y="332"/>
                  <a:pt x="0" y="339"/>
                  <a:pt x="4" y="344"/>
                </a:cubicBezTo>
                <a:cubicBezTo>
                  <a:pt x="7" y="346"/>
                  <a:pt x="10" y="347"/>
                  <a:pt x="13" y="347"/>
                </a:cubicBezTo>
                <a:cubicBezTo>
                  <a:pt x="16" y="347"/>
                  <a:pt x="19" y="346"/>
                  <a:pt x="21" y="344"/>
                </a:cubicBezTo>
                <a:cubicBezTo>
                  <a:pt x="345" y="20"/>
                  <a:pt x="345" y="20"/>
                  <a:pt x="345" y="20"/>
                </a:cubicBezTo>
                <a:cubicBezTo>
                  <a:pt x="349" y="16"/>
                  <a:pt x="349" y="8"/>
                  <a:pt x="345" y="3"/>
                </a:cubicBezTo>
                <a:cubicBezTo>
                  <a:pt x="342" y="1"/>
                  <a:pt x="339" y="0"/>
                  <a:pt x="336" y="0"/>
                </a:cubicBezTo>
              </a:path>
            </a:pathLst>
          </a:cu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7889875" y="763588"/>
            <a:ext cx="1446213" cy="1443038"/>
          </a:xfrm>
          <a:custGeom>
            <a:avLst/>
            <a:gdLst>
              <a:gd name="T0" fmla="*/ 16 w 353"/>
              <a:gd name="T1" fmla="*/ 337 h 352"/>
              <a:gd name="T2" fmla="*/ 16 w 353"/>
              <a:gd name="T3" fmla="*/ 337 h 352"/>
              <a:gd name="T4" fmla="*/ 16 w 353"/>
              <a:gd name="T5" fmla="*/ 279 h 352"/>
              <a:gd name="T6" fmla="*/ 279 w 353"/>
              <a:gd name="T7" fmla="*/ 16 h 352"/>
              <a:gd name="T8" fmla="*/ 337 w 353"/>
              <a:gd name="T9" fmla="*/ 16 h 352"/>
              <a:gd name="T10" fmla="*/ 337 w 353"/>
              <a:gd name="T11" fmla="*/ 74 h 352"/>
              <a:gd name="T12" fmla="*/ 74 w 353"/>
              <a:gd name="T13" fmla="*/ 337 h 352"/>
              <a:gd name="T14" fmla="*/ 16 w 353"/>
              <a:gd name="T15" fmla="*/ 337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52">
                <a:moveTo>
                  <a:pt x="16" y="337"/>
                </a:moveTo>
                <a:cubicBezTo>
                  <a:pt x="16" y="337"/>
                  <a:pt x="16" y="337"/>
                  <a:pt x="16" y="337"/>
                </a:cubicBezTo>
                <a:cubicBezTo>
                  <a:pt x="0" y="321"/>
                  <a:pt x="0" y="295"/>
                  <a:pt x="16" y="279"/>
                </a:cubicBezTo>
                <a:cubicBezTo>
                  <a:pt x="279" y="16"/>
                  <a:pt x="279" y="16"/>
                  <a:pt x="279" y="16"/>
                </a:cubicBezTo>
                <a:cubicBezTo>
                  <a:pt x="295" y="0"/>
                  <a:pt x="321" y="0"/>
                  <a:pt x="337" y="16"/>
                </a:cubicBezTo>
                <a:cubicBezTo>
                  <a:pt x="353" y="32"/>
                  <a:pt x="353" y="58"/>
                  <a:pt x="337" y="74"/>
                </a:cubicBezTo>
                <a:cubicBezTo>
                  <a:pt x="74" y="337"/>
                  <a:pt x="74" y="337"/>
                  <a:pt x="74" y="337"/>
                </a:cubicBezTo>
                <a:cubicBezTo>
                  <a:pt x="58" y="352"/>
                  <a:pt x="32" y="352"/>
                  <a:pt x="16" y="337"/>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4564062" y="46038"/>
            <a:ext cx="1811338" cy="1808163"/>
          </a:xfrm>
          <a:custGeom>
            <a:avLst/>
            <a:gdLst>
              <a:gd name="T0" fmla="*/ 34 w 442"/>
              <a:gd name="T1" fmla="*/ 408 h 441"/>
              <a:gd name="T2" fmla="*/ 34 w 442"/>
              <a:gd name="T3" fmla="*/ 287 h 441"/>
              <a:gd name="T4" fmla="*/ 287 w 442"/>
              <a:gd name="T5" fmla="*/ 33 h 441"/>
              <a:gd name="T6" fmla="*/ 408 w 442"/>
              <a:gd name="T7" fmla="*/ 33 h 441"/>
              <a:gd name="T8" fmla="*/ 408 w 442"/>
              <a:gd name="T9" fmla="*/ 33 h 441"/>
              <a:gd name="T10" fmla="*/ 408 w 442"/>
              <a:gd name="T11" fmla="*/ 154 h 441"/>
              <a:gd name="T12" fmla="*/ 155 w 442"/>
              <a:gd name="T13" fmla="*/ 408 h 441"/>
              <a:gd name="T14" fmla="*/ 34 w 442"/>
              <a:gd name="T15" fmla="*/ 408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41">
                <a:moveTo>
                  <a:pt x="34" y="408"/>
                </a:moveTo>
                <a:cubicBezTo>
                  <a:pt x="0" y="374"/>
                  <a:pt x="0" y="320"/>
                  <a:pt x="34" y="287"/>
                </a:cubicBezTo>
                <a:cubicBezTo>
                  <a:pt x="287" y="33"/>
                  <a:pt x="287" y="33"/>
                  <a:pt x="287" y="33"/>
                </a:cubicBezTo>
                <a:cubicBezTo>
                  <a:pt x="321" y="0"/>
                  <a:pt x="375" y="0"/>
                  <a:pt x="408" y="33"/>
                </a:cubicBezTo>
                <a:cubicBezTo>
                  <a:pt x="408" y="33"/>
                  <a:pt x="408" y="33"/>
                  <a:pt x="408" y="33"/>
                </a:cubicBezTo>
                <a:cubicBezTo>
                  <a:pt x="442" y="66"/>
                  <a:pt x="442" y="121"/>
                  <a:pt x="408" y="154"/>
                </a:cubicBezTo>
                <a:cubicBezTo>
                  <a:pt x="155" y="408"/>
                  <a:pt x="155" y="408"/>
                  <a:pt x="155" y="408"/>
                </a:cubicBezTo>
                <a:cubicBezTo>
                  <a:pt x="121" y="441"/>
                  <a:pt x="67" y="441"/>
                  <a:pt x="34" y="408"/>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10418762" y="-904875"/>
            <a:ext cx="1806575" cy="1811338"/>
          </a:xfrm>
          <a:custGeom>
            <a:avLst/>
            <a:gdLst>
              <a:gd name="T0" fmla="*/ 33 w 441"/>
              <a:gd name="T1" fmla="*/ 408 h 442"/>
              <a:gd name="T2" fmla="*/ 33 w 441"/>
              <a:gd name="T3" fmla="*/ 408 h 442"/>
              <a:gd name="T4" fmla="*/ 33 w 441"/>
              <a:gd name="T5" fmla="*/ 287 h 442"/>
              <a:gd name="T6" fmla="*/ 287 w 441"/>
              <a:gd name="T7" fmla="*/ 34 h 442"/>
              <a:gd name="T8" fmla="*/ 408 w 441"/>
              <a:gd name="T9" fmla="*/ 34 h 442"/>
              <a:gd name="T10" fmla="*/ 408 w 441"/>
              <a:gd name="T11" fmla="*/ 155 h 442"/>
              <a:gd name="T12" fmla="*/ 154 w 441"/>
              <a:gd name="T13" fmla="*/ 408 h 442"/>
              <a:gd name="T14" fmla="*/ 33 w 441"/>
              <a:gd name="T15" fmla="*/ 408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42">
                <a:moveTo>
                  <a:pt x="33" y="408"/>
                </a:moveTo>
                <a:cubicBezTo>
                  <a:pt x="33" y="408"/>
                  <a:pt x="33" y="408"/>
                  <a:pt x="33" y="408"/>
                </a:cubicBezTo>
                <a:cubicBezTo>
                  <a:pt x="0" y="375"/>
                  <a:pt x="0" y="321"/>
                  <a:pt x="33" y="287"/>
                </a:cubicBezTo>
                <a:cubicBezTo>
                  <a:pt x="287" y="34"/>
                  <a:pt x="287" y="34"/>
                  <a:pt x="287" y="34"/>
                </a:cubicBezTo>
                <a:cubicBezTo>
                  <a:pt x="320" y="0"/>
                  <a:pt x="374" y="0"/>
                  <a:pt x="408" y="34"/>
                </a:cubicBezTo>
                <a:cubicBezTo>
                  <a:pt x="441" y="67"/>
                  <a:pt x="441" y="121"/>
                  <a:pt x="408" y="155"/>
                </a:cubicBezTo>
                <a:cubicBezTo>
                  <a:pt x="154" y="408"/>
                  <a:pt x="154" y="408"/>
                  <a:pt x="154" y="408"/>
                </a:cubicBezTo>
                <a:cubicBezTo>
                  <a:pt x="121" y="442"/>
                  <a:pt x="66" y="442"/>
                  <a:pt x="33" y="408"/>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1044575" y="4030411"/>
            <a:ext cx="2311400" cy="2222500"/>
          </a:xfrm>
          <a:custGeom>
            <a:avLst/>
            <a:gdLst>
              <a:gd name="T0" fmla="*/ 444 w 564"/>
              <a:gd name="T1" fmla="*/ 0 h 542"/>
              <a:gd name="T2" fmla="*/ 367 w 564"/>
              <a:gd name="T3" fmla="*/ 32 h 542"/>
              <a:gd name="T4" fmla="*/ 42 w 564"/>
              <a:gd name="T5" fmla="*/ 356 h 542"/>
              <a:gd name="T6" fmla="*/ 42 w 564"/>
              <a:gd name="T7" fmla="*/ 510 h 542"/>
              <a:gd name="T8" fmla="*/ 120 w 564"/>
              <a:gd name="T9" fmla="*/ 542 h 542"/>
              <a:gd name="T10" fmla="*/ 197 w 564"/>
              <a:gd name="T11" fmla="*/ 510 h 542"/>
              <a:gd name="T12" fmla="*/ 521 w 564"/>
              <a:gd name="T13" fmla="*/ 186 h 542"/>
              <a:gd name="T14" fmla="*/ 521 w 564"/>
              <a:gd name="T15" fmla="*/ 32 h 542"/>
              <a:gd name="T16" fmla="*/ 444 w 564"/>
              <a:gd name="T17"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42">
                <a:moveTo>
                  <a:pt x="444" y="0"/>
                </a:moveTo>
                <a:cubicBezTo>
                  <a:pt x="416" y="0"/>
                  <a:pt x="388" y="10"/>
                  <a:pt x="367" y="32"/>
                </a:cubicBezTo>
                <a:cubicBezTo>
                  <a:pt x="42" y="356"/>
                  <a:pt x="42" y="356"/>
                  <a:pt x="42" y="356"/>
                </a:cubicBezTo>
                <a:cubicBezTo>
                  <a:pt x="0" y="398"/>
                  <a:pt x="0" y="468"/>
                  <a:pt x="42" y="510"/>
                </a:cubicBezTo>
                <a:cubicBezTo>
                  <a:pt x="64" y="532"/>
                  <a:pt x="92" y="542"/>
                  <a:pt x="120" y="542"/>
                </a:cubicBezTo>
                <a:cubicBezTo>
                  <a:pt x="148" y="542"/>
                  <a:pt x="176" y="532"/>
                  <a:pt x="197" y="510"/>
                </a:cubicBezTo>
                <a:cubicBezTo>
                  <a:pt x="521" y="186"/>
                  <a:pt x="521" y="186"/>
                  <a:pt x="521" y="186"/>
                </a:cubicBezTo>
                <a:cubicBezTo>
                  <a:pt x="564" y="144"/>
                  <a:pt x="564" y="74"/>
                  <a:pt x="521" y="32"/>
                </a:cubicBezTo>
                <a:cubicBezTo>
                  <a:pt x="500" y="10"/>
                  <a:pt x="472" y="0"/>
                  <a:pt x="444"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7562850" y="2981326"/>
            <a:ext cx="1498600" cy="1497013"/>
          </a:xfrm>
          <a:custGeom>
            <a:avLst/>
            <a:gdLst>
              <a:gd name="T0" fmla="*/ 13 w 366"/>
              <a:gd name="T1" fmla="*/ 353 h 365"/>
              <a:gd name="T2" fmla="*/ 13 w 366"/>
              <a:gd name="T3" fmla="*/ 308 h 365"/>
              <a:gd name="T4" fmla="*/ 309 w 366"/>
              <a:gd name="T5" fmla="*/ 12 h 365"/>
              <a:gd name="T6" fmla="*/ 353 w 366"/>
              <a:gd name="T7" fmla="*/ 12 h 365"/>
              <a:gd name="T8" fmla="*/ 353 w 366"/>
              <a:gd name="T9" fmla="*/ 57 h 365"/>
              <a:gd name="T10" fmla="*/ 57 w 366"/>
              <a:gd name="T11" fmla="*/ 353 h 365"/>
              <a:gd name="T12" fmla="*/ 13 w 366"/>
              <a:gd name="T13" fmla="*/ 353 h 365"/>
            </a:gdLst>
            <a:ahLst/>
            <a:cxnLst>
              <a:cxn ang="0">
                <a:pos x="T0" y="T1"/>
              </a:cxn>
              <a:cxn ang="0">
                <a:pos x="T2" y="T3"/>
              </a:cxn>
              <a:cxn ang="0">
                <a:pos x="T4" y="T5"/>
              </a:cxn>
              <a:cxn ang="0">
                <a:pos x="T6" y="T7"/>
              </a:cxn>
              <a:cxn ang="0">
                <a:pos x="T8" y="T9"/>
              </a:cxn>
              <a:cxn ang="0">
                <a:pos x="T10" y="T11"/>
              </a:cxn>
              <a:cxn ang="0">
                <a:pos x="T12" y="T13"/>
              </a:cxn>
            </a:cxnLst>
            <a:rect l="0" t="0" r="r" b="b"/>
            <a:pathLst>
              <a:path w="366" h="365">
                <a:moveTo>
                  <a:pt x="13" y="353"/>
                </a:moveTo>
                <a:cubicBezTo>
                  <a:pt x="0" y="340"/>
                  <a:pt x="0" y="320"/>
                  <a:pt x="13" y="308"/>
                </a:cubicBezTo>
                <a:cubicBezTo>
                  <a:pt x="309" y="12"/>
                  <a:pt x="309" y="12"/>
                  <a:pt x="309" y="12"/>
                </a:cubicBezTo>
                <a:cubicBezTo>
                  <a:pt x="321" y="0"/>
                  <a:pt x="341" y="0"/>
                  <a:pt x="353" y="12"/>
                </a:cubicBezTo>
                <a:cubicBezTo>
                  <a:pt x="366" y="24"/>
                  <a:pt x="366" y="45"/>
                  <a:pt x="353" y="57"/>
                </a:cubicBezTo>
                <a:cubicBezTo>
                  <a:pt x="57" y="353"/>
                  <a:pt x="57" y="353"/>
                  <a:pt x="57" y="353"/>
                </a:cubicBezTo>
                <a:cubicBezTo>
                  <a:pt x="45" y="365"/>
                  <a:pt x="25" y="365"/>
                  <a:pt x="13" y="353"/>
                </a:cubicBezTo>
              </a:path>
            </a:pathLst>
          </a:custGeom>
          <a:solidFill>
            <a:srgbClr val="A2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Oval 11"/>
          <p:cNvSpPr>
            <a:spLocks noChangeArrowheads="1"/>
          </p:cNvSpPr>
          <p:nvPr/>
        </p:nvSpPr>
        <p:spPr bwMode="auto">
          <a:xfrm>
            <a:off x="7656512" y="1939925"/>
            <a:ext cx="139700" cy="144463"/>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Oval 12"/>
          <p:cNvSpPr>
            <a:spLocks noChangeArrowheads="1"/>
          </p:cNvSpPr>
          <p:nvPr/>
        </p:nvSpPr>
        <p:spPr bwMode="auto">
          <a:xfrm>
            <a:off x="8291512" y="-96837"/>
            <a:ext cx="196850" cy="196850"/>
          </a:xfrm>
          <a:prstGeom prst="ellipse">
            <a:avLst/>
          </a:prstGeom>
          <a:solidFill>
            <a:srgbClr val="A1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Oval 13"/>
          <p:cNvSpPr>
            <a:spLocks noChangeArrowheads="1"/>
          </p:cNvSpPr>
          <p:nvPr/>
        </p:nvSpPr>
        <p:spPr bwMode="auto">
          <a:xfrm>
            <a:off x="8594725" y="6310061"/>
            <a:ext cx="455613" cy="450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3675062" y="-322262"/>
            <a:ext cx="1806575" cy="1741488"/>
          </a:xfrm>
          <a:custGeom>
            <a:avLst/>
            <a:gdLst>
              <a:gd name="T0" fmla="*/ 347 w 441"/>
              <a:gd name="T1" fmla="*/ 0 h 425"/>
              <a:gd name="T2" fmla="*/ 287 w 441"/>
              <a:gd name="T3" fmla="*/ 25 h 425"/>
              <a:gd name="T4" fmla="*/ 33 w 441"/>
              <a:gd name="T5" fmla="*/ 279 h 425"/>
              <a:gd name="T6" fmla="*/ 33 w 441"/>
              <a:gd name="T7" fmla="*/ 400 h 425"/>
              <a:gd name="T8" fmla="*/ 33 w 441"/>
              <a:gd name="T9" fmla="*/ 400 h 425"/>
              <a:gd name="T10" fmla="*/ 94 w 441"/>
              <a:gd name="T11" fmla="*/ 425 h 425"/>
              <a:gd name="T12" fmla="*/ 154 w 441"/>
              <a:gd name="T13" fmla="*/ 400 h 425"/>
              <a:gd name="T14" fmla="*/ 408 w 441"/>
              <a:gd name="T15" fmla="*/ 146 h 425"/>
              <a:gd name="T16" fmla="*/ 408 w 441"/>
              <a:gd name="T17" fmla="*/ 25 h 425"/>
              <a:gd name="T18" fmla="*/ 347 w 441"/>
              <a:gd name="T1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425">
                <a:moveTo>
                  <a:pt x="347" y="0"/>
                </a:moveTo>
                <a:cubicBezTo>
                  <a:pt x="326" y="0"/>
                  <a:pt x="304" y="9"/>
                  <a:pt x="287" y="25"/>
                </a:cubicBezTo>
                <a:cubicBezTo>
                  <a:pt x="33" y="279"/>
                  <a:pt x="33" y="279"/>
                  <a:pt x="33" y="279"/>
                </a:cubicBezTo>
                <a:cubicBezTo>
                  <a:pt x="0" y="312"/>
                  <a:pt x="0" y="367"/>
                  <a:pt x="33" y="400"/>
                </a:cubicBezTo>
                <a:cubicBezTo>
                  <a:pt x="33" y="400"/>
                  <a:pt x="33" y="400"/>
                  <a:pt x="33" y="400"/>
                </a:cubicBezTo>
                <a:cubicBezTo>
                  <a:pt x="50" y="417"/>
                  <a:pt x="72" y="425"/>
                  <a:pt x="94" y="425"/>
                </a:cubicBezTo>
                <a:cubicBezTo>
                  <a:pt x="116" y="425"/>
                  <a:pt x="138" y="417"/>
                  <a:pt x="154" y="400"/>
                </a:cubicBezTo>
                <a:cubicBezTo>
                  <a:pt x="408" y="146"/>
                  <a:pt x="408" y="146"/>
                  <a:pt x="408" y="146"/>
                </a:cubicBezTo>
                <a:cubicBezTo>
                  <a:pt x="441" y="113"/>
                  <a:pt x="441" y="59"/>
                  <a:pt x="408" y="25"/>
                </a:cubicBezTo>
                <a:cubicBezTo>
                  <a:pt x="391" y="9"/>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352425" y="501650"/>
            <a:ext cx="1806575" cy="1743075"/>
          </a:xfrm>
          <a:custGeom>
            <a:avLst/>
            <a:gdLst>
              <a:gd name="T0" fmla="*/ 347 w 441"/>
              <a:gd name="T1" fmla="*/ 0 h 425"/>
              <a:gd name="T2" fmla="*/ 287 w 441"/>
              <a:gd name="T3" fmla="*/ 25 h 425"/>
              <a:gd name="T4" fmla="*/ 33 w 441"/>
              <a:gd name="T5" fmla="*/ 279 h 425"/>
              <a:gd name="T6" fmla="*/ 33 w 441"/>
              <a:gd name="T7" fmla="*/ 400 h 425"/>
              <a:gd name="T8" fmla="*/ 94 w 441"/>
              <a:gd name="T9" fmla="*/ 425 h 425"/>
              <a:gd name="T10" fmla="*/ 154 w 441"/>
              <a:gd name="T11" fmla="*/ 400 h 425"/>
              <a:gd name="T12" fmla="*/ 408 w 441"/>
              <a:gd name="T13" fmla="*/ 146 h 425"/>
              <a:gd name="T14" fmla="*/ 408 w 441"/>
              <a:gd name="T15" fmla="*/ 25 h 425"/>
              <a:gd name="T16" fmla="*/ 347 w 441"/>
              <a:gd name="T1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5">
                <a:moveTo>
                  <a:pt x="347" y="0"/>
                </a:moveTo>
                <a:cubicBezTo>
                  <a:pt x="325" y="0"/>
                  <a:pt x="303" y="8"/>
                  <a:pt x="287" y="25"/>
                </a:cubicBezTo>
                <a:cubicBezTo>
                  <a:pt x="33" y="279"/>
                  <a:pt x="33" y="279"/>
                  <a:pt x="33" y="279"/>
                </a:cubicBezTo>
                <a:cubicBezTo>
                  <a:pt x="0" y="312"/>
                  <a:pt x="0" y="366"/>
                  <a:pt x="33" y="400"/>
                </a:cubicBezTo>
                <a:cubicBezTo>
                  <a:pt x="50" y="416"/>
                  <a:pt x="72" y="425"/>
                  <a:pt x="94" y="425"/>
                </a:cubicBezTo>
                <a:cubicBezTo>
                  <a:pt x="115" y="425"/>
                  <a:pt x="137" y="416"/>
                  <a:pt x="154" y="400"/>
                </a:cubicBezTo>
                <a:cubicBezTo>
                  <a:pt x="408" y="146"/>
                  <a:pt x="408" y="146"/>
                  <a:pt x="408" y="146"/>
                </a:cubicBezTo>
                <a:cubicBezTo>
                  <a:pt x="441" y="113"/>
                  <a:pt x="441" y="58"/>
                  <a:pt x="408" y="25"/>
                </a:cubicBezTo>
                <a:cubicBezTo>
                  <a:pt x="391" y="8"/>
                  <a:pt x="369" y="0"/>
                  <a:pt x="347"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9336087" y="4193924"/>
            <a:ext cx="1806575" cy="1738313"/>
          </a:xfrm>
          <a:custGeom>
            <a:avLst/>
            <a:gdLst>
              <a:gd name="T0" fmla="*/ 347 w 441"/>
              <a:gd name="T1" fmla="*/ 0 h 424"/>
              <a:gd name="T2" fmla="*/ 287 w 441"/>
              <a:gd name="T3" fmla="*/ 25 h 424"/>
              <a:gd name="T4" fmla="*/ 33 w 441"/>
              <a:gd name="T5" fmla="*/ 279 h 424"/>
              <a:gd name="T6" fmla="*/ 33 w 441"/>
              <a:gd name="T7" fmla="*/ 399 h 424"/>
              <a:gd name="T8" fmla="*/ 93 w 441"/>
              <a:gd name="T9" fmla="*/ 424 h 424"/>
              <a:gd name="T10" fmla="*/ 154 w 441"/>
              <a:gd name="T11" fmla="*/ 399 h 424"/>
              <a:gd name="T12" fmla="*/ 407 w 441"/>
              <a:gd name="T13" fmla="*/ 146 h 424"/>
              <a:gd name="T14" fmla="*/ 407 w 441"/>
              <a:gd name="T15" fmla="*/ 25 h 424"/>
              <a:gd name="T16" fmla="*/ 347 w 441"/>
              <a:gd name="T1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4">
                <a:moveTo>
                  <a:pt x="347" y="0"/>
                </a:moveTo>
                <a:cubicBezTo>
                  <a:pt x="325" y="0"/>
                  <a:pt x="303" y="8"/>
                  <a:pt x="287" y="25"/>
                </a:cubicBezTo>
                <a:cubicBezTo>
                  <a:pt x="33" y="279"/>
                  <a:pt x="33" y="279"/>
                  <a:pt x="33" y="279"/>
                </a:cubicBezTo>
                <a:cubicBezTo>
                  <a:pt x="0" y="312"/>
                  <a:pt x="0" y="366"/>
                  <a:pt x="33" y="399"/>
                </a:cubicBezTo>
                <a:cubicBezTo>
                  <a:pt x="49" y="416"/>
                  <a:pt x="71" y="424"/>
                  <a:pt x="93" y="424"/>
                </a:cubicBezTo>
                <a:cubicBezTo>
                  <a:pt x="115" y="424"/>
                  <a:pt x="137" y="416"/>
                  <a:pt x="154" y="399"/>
                </a:cubicBezTo>
                <a:cubicBezTo>
                  <a:pt x="407" y="146"/>
                  <a:pt x="407" y="146"/>
                  <a:pt x="407" y="146"/>
                </a:cubicBezTo>
                <a:cubicBezTo>
                  <a:pt x="441" y="112"/>
                  <a:pt x="441" y="58"/>
                  <a:pt x="407" y="25"/>
                </a:cubicBezTo>
                <a:cubicBezTo>
                  <a:pt x="391" y="8"/>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7050087" y="5478211"/>
            <a:ext cx="1262063" cy="1262063"/>
          </a:xfrm>
          <a:custGeom>
            <a:avLst/>
            <a:gdLst>
              <a:gd name="T0" fmla="*/ 23 w 308"/>
              <a:gd name="T1" fmla="*/ 284 h 308"/>
              <a:gd name="T2" fmla="*/ 23 w 308"/>
              <a:gd name="T3" fmla="*/ 284 h 308"/>
              <a:gd name="T4" fmla="*/ 23 w 308"/>
              <a:gd name="T5" fmla="*/ 200 h 308"/>
              <a:gd name="T6" fmla="*/ 200 w 308"/>
              <a:gd name="T7" fmla="*/ 23 h 308"/>
              <a:gd name="T8" fmla="*/ 284 w 308"/>
              <a:gd name="T9" fmla="*/ 23 h 308"/>
              <a:gd name="T10" fmla="*/ 284 w 308"/>
              <a:gd name="T11" fmla="*/ 107 h 308"/>
              <a:gd name="T12" fmla="*/ 107 w 308"/>
              <a:gd name="T13" fmla="*/ 284 h 308"/>
              <a:gd name="T14" fmla="*/ 23 w 308"/>
              <a:gd name="T15" fmla="*/ 284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308">
                <a:moveTo>
                  <a:pt x="23" y="284"/>
                </a:moveTo>
                <a:cubicBezTo>
                  <a:pt x="23" y="284"/>
                  <a:pt x="23" y="284"/>
                  <a:pt x="23" y="284"/>
                </a:cubicBezTo>
                <a:cubicBezTo>
                  <a:pt x="0" y="261"/>
                  <a:pt x="0" y="223"/>
                  <a:pt x="23" y="200"/>
                </a:cubicBezTo>
                <a:cubicBezTo>
                  <a:pt x="200" y="23"/>
                  <a:pt x="200" y="23"/>
                  <a:pt x="200" y="23"/>
                </a:cubicBezTo>
                <a:cubicBezTo>
                  <a:pt x="223" y="0"/>
                  <a:pt x="261" y="0"/>
                  <a:pt x="284" y="23"/>
                </a:cubicBezTo>
                <a:cubicBezTo>
                  <a:pt x="308" y="46"/>
                  <a:pt x="308" y="84"/>
                  <a:pt x="284" y="107"/>
                </a:cubicBezTo>
                <a:cubicBezTo>
                  <a:pt x="107" y="284"/>
                  <a:pt x="107" y="284"/>
                  <a:pt x="107" y="284"/>
                </a:cubicBezTo>
                <a:cubicBezTo>
                  <a:pt x="84" y="308"/>
                  <a:pt x="46" y="308"/>
                  <a:pt x="23" y="284"/>
                </a:cubicBezTo>
                <a:close/>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3994150" y="4530474"/>
            <a:ext cx="2819400" cy="2735263"/>
          </a:xfrm>
          <a:custGeom>
            <a:avLst/>
            <a:gdLst>
              <a:gd name="T0" fmla="*/ 571 w 688"/>
              <a:gd name="T1" fmla="*/ 0 h 667"/>
              <a:gd name="T2" fmla="*/ 495 w 688"/>
              <a:gd name="T3" fmla="*/ 31 h 667"/>
              <a:gd name="T4" fmla="*/ 42 w 688"/>
              <a:gd name="T5" fmla="*/ 484 h 667"/>
              <a:gd name="T6" fmla="*/ 42 w 688"/>
              <a:gd name="T7" fmla="*/ 636 h 667"/>
              <a:gd name="T8" fmla="*/ 42 w 688"/>
              <a:gd name="T9" fmla="*/ 636 h 667"/>
              <a:gd name="T10" fmla="*/ 117 w 688"/>
              <a:gd name="T11" fmla="*/ 667 h 667"/>
              <a:gd name="T12" fmla="*/ 193 w 688"/>
              <a:gd name="T13" fmla="*/ 636 h 667"/>
              <a:gd name="T14" fmla="*/ 646 w 688"/>
              <a:gd name="T15" fmla="*/ 182 h 667"/>
              <a:gd name="T16" fmla="*/ 646 w 688"/>
              <a:gd name="T17" fmla="*/ 31 h 667"/>
              <a:gd name="T18" fmla="*/ 646 w 688"/>
              <a:gd name="T19" fmla="*/ 31 h 667"/>
              <a:gd name="T20" fmla="*/ 571 w 688"/>
              <a:gd name="T21"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667">
                <a:moveTo>
                  <a:pt x="571" y="0"/>
                </a:moveTo>
                <a:cubicBezTo>
                  <a:pt x="543" y="0"/>
                  <a:pt x="516" y="10"/>
                  <a:pt x="495" y="31"/>
                </a:cubicBezTo>
                <a:cubicBezTo>
                  <a:pt x="42" y="484"/>
                  <a:pt x="42" y="484"/>
                  <a:pt x="42" y="484"/>
                </a:cubicBezTo>
                <a:cubicBezTo>
                  <a:pt x="0" y="526"/>
                  <a:pt x="0" y="594"/>
                  <a:pt x="42" y="636"/>
                </a:cubicBezTo>
                <a:cubicBezTo>
                  <a:pt x="42" y="636"/>
                  <a:pt x="42" y="636"/>
                  <a:pt x="42" y="636"/>
                </a:cubicBezTo>
                <a:cubicBezTo>
                  <a:pt x="63" y="656"/>
                  <a:pt x="90" y="667"/>
                  <a:pt x="117" y="667"/>
                </a:cubicBezTo>
                <a:cubicBezTo>
                  <a:pt x="145" y="667"/>
                  <a:pt x="172" y="656"/>
                  <a:pt x="193" y="636"/>
                </a:cubicBezTo>
                <a:cubicBezTo>
                  <a:pt x="646" y="182"/>
                  <a:pt x="646" y="182"/>
                  <a:pt x="646" y="182"/>
                </a:cubicBezTo>
                <a:cubicBezTo>
                  <a:pt x="688" y="141"/>
                  <a:pt x="688" y="73"/>
                  <a:pt x="646" y="31"/>
                </a:cubicBezTo>
                <a:cubicBezTo>
                  <a:pt x="646" y="31"/>
                  <a:pt x="646" y="31"/>
                  <a:pt x="646" y="31"/>
                </a:cubicBezTo>
                <a:cubicBezTo>
                  <a:pt x="626" y="10"/>
                  <a:pt x="598" y="0"/>
                  <a:pt x="571"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5546725" y="4465386"/>
            <a:ext cx="2581275" cy="2549525"/>
          </a:xfrm>
          <a:custGeom>
            <a:avLst/>
            <a:gdLst>
              <a:gd name="T0" fmla="*/ 532 w 630"/>
              <a:gd name="T1" fmla="*/ 0 h 622"/>
              <a:gd name="T2" fmla="*/ 462 w 630"/>
              <a:gd name="T3" fmla="*/ 29 h 622"/>
              <a:gd name="T4" fmla="*/ 39 w 630"/>
              <a:gd name="T5" fmla="*/ 452 h 622"/>
              <a:gd name="T6" fmla="*/ 39 w 630"/>
              <a:gd name="T7" fmla="*/ 593 h 622"/>
              <a:gd name="T8" fmla="*/ 39 w 630"/>
              <a:gd name="T9" fmla="*/ 593 h 622"/>
              <a:gd name="T10" fmla="*/ 109 w 630"/>
              <a:gd name="T11" fmla="*/ 622 h 622"/>
              <a:gd name="T12" fmla="*/ 180 w 630"/>
              <a:gd name="T13" fmla="*/ 593 h 622"/>
              <a:gd name="T14" fmla="*/ 603 w 630"/>
              <a:gd name="T15" fmla="*/ 170 h 622"/>
              <a:gd name="T16" fmla="*/ 630 w 630"/>
              <a:gd name="T17" fmla="*/ 120 h 622"/>
              <a:gd name="T18" fmla="*/ 549 w 630"/>
              <a:gd name="T19" fmla="*/ 200 h 622"/>
              <a:gd name="T20" fmla="*/ 527 w 630"/>
              <a:gd name="T21" fmla="*/ 209 h 622"/>
              <a:gd name="T22" fmla="*/ 505 w 630"/>
              <a:gd name="T23" fmla="*/ 200 h 622"/>
              <a:gd name="T24" fmla="*/ 505 w 630"/>
              <a:gd name="T25" fmla="*/ 155 h 622"/>
              <a:gd name="T26" fmla="*/ 615 w 630"/>
              <a:gd name="T27" fmla="*/ 44 h 622"/>
              <a:gd name="T28" fmla="*/ 603 w 630"/>
              <a:gd name="T29" fmla="*/ 29 h 622"/>
              <a:gd name="T30" fmla="*/ 603 w 630"/>
              <a:gd name="T31" fmla="*/ 29 h 622"/>
              <a:gd name="T32" fmla="*/ 532 w 630"/>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0" h="622">
                <a:moveTo>
                  <a:pt x="532" y="0"/>
                </a:moveTo>
                <a:cubicBezTo>
                  <a:pt x="507" y="0"/>
                  <a:pt x="481" y="9"/>
                  <a:pt x="462" y="29"/>
                </a:cubicBezTo>
                <a:cubicBezTo>
                  <a:pt x="39" y="452"/>
                  <a:pt x="39" y="452"/>
                  <a:pt x="39" y="452"/>
                </a:cubicBezTo>
                <a:cubicBezTo>
                  <a:pt x="0" y="490"/>
                  <a:pt x="0" y="554"/>
                  <a:pt x="39" y="593"/>
                </a:cubicBezTo>
                <a:cubicBezTo>
                  <a:pt x="39" y="593"/>
                  <a:pt x="39" y="593"/>
                  <a:pt x="39" y="593"/>
                </a:cubicBezTo>
                <a:cubicBezTo>
                  <a:pt x="58" y="612"/>
                  <a:pt x="84" y="622"/>
                  <a:pt x="109" y="622"/>
                </a:cubicBezTo>
                <a:cubicBezTo>
                  <a:pt x="135" y="622"/>
                  <a:pt x="160" y="612"/>
                  <a:pt x="180" y="593"/>
                </a:cubicBezTo>
                <a:cubicBezTo>
                  <a:pt x="603" y="170"/>
                  <a:pt x="603" y="170"/>
                  <a:pt x="603" y="170"/>
                </a:cubicBezTo>
                <a:cubicBezTo>
                  <a:pt x="617" y="156"/>
                  <a:pt x="626" y="138"/>
                  <a:pt x="630" y="120"/>
                </a:cubicBezTo>
                <a:cubicBezTo>
                  <a:pt x="549" y="200"/>
                  <a:pt x="549" y="200"/>
                  <a:pt x="549" y="200"/>
                </a:cubicBezTo>
                <a:cubicBezTo>
                  <a:pt x="543" y="206"/>
                  <a:pt x="535" y="209"/>
                  <a:pt x="527" y="209"/>
                </a:cubicBezTo>
                <a:cubicBezTo>
                  <a:pt x="519" y="209"/>
                  <a:pt x="511" y="206"/>
                  <a:pt x="505" y="200"/>
                </a:cubicBezTo>
                <a:cubicBezTo>
                  <a:pt x="492" y="187"/>
                  <a:pt x="492" y="167"/>
                  <a:pt x="505" y="155"/>
                </a:cubicBezTo>
                <a:cubicBezTo>
                  <a:pt x="615" y="44"/>
                  <a:pt x="615" y="44"/>
                  <a:pt x="615" y="44"/>
                </a:cubicBezTo>
                <a:cubicBezTo>
                  <a:pt x="612" y="39"/>
                  <a:pt x="607" y="34"/>
                  <a:pt x="603" y="29"/>
                </a:cubicBezTo>
                <a:cubicBezTo>
                  <a:pt x="603" y="29"/>
                  <a:pt x="603" y="29"/>
                  <a:pt x="603" y="29"/>
                </a:cubicBezTo>
                <a:cubicBezTo>
                  <a:pt x="583" y="9"/>
                  <a:pt x="558" y="0"/>
                  <a:pt x="532"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7562850" y="4644774"/>
            <a:ext cx="585788" cy="677863"/>
          </a:xfrm>
          <a:custGeom>
            <a:avLst/>
            <a:gdLst>
              <a:gd name="T0" fmla="*/ 123 w 143"/>
              <a:gd name="T1" fmla="*/ 0 h 165"/>
              <a:gd name="T2" fmla="*/ 13 w 143"/>
              <a:gd name="T3" fmla="*/ 111 h 165"/>
              <a:gd name="T4" fmla="*/ 13 w 143"/>
              <a:gd name="T5" fmla="*/ 156 h 165"/>
              <a:gd name="T6" fmla="*/ 35 w 143"/>
              <a:gd name="T7" fmla="*/ 165 h 165"/>
              <a:gd name="T8" fmla="*/ 57 w 143"/>
              <a:gd name="T9" fmla="*/ 156 h 165"/>
              <a:gd name="T10" fmla="*/ 138 w 143"/>
              <a:gd name="T11" fmla="*/ 76 h 165"/>
              <a:gd name="T12" fmla="*/ 123 w 143"/>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43" h="165">
                <a:moveTo>
                  <a:pt x="123" y="0"/>
                </a:moveTo>
                <a:cubicBezTo>
                  <a:pt x="13" y="111"/>
                  <a:pt x="13" y="111"/>
                  <a:pt x="13" y="111"/>
                </a:cubicBezTo>
                <a:cubicBezTo>
                  <a:pt x="0" y="123"/>
                  <a:pt x="0" y="143"/>
                  <a:pt x="13" y="156"/>
                </a:cubicBezTo>
                <a:cubicBezTo>
                  <a:pt x="19" y="162"/>
                  <a:pt x="27" y="165"/>
                  <a:pt x="35" y="165"/>
                </a:cubicBezTo>
                <a:cubicBezTo>
                  <a:pt x="43" y="165"/>
                  <a:pt x="51" y="162"/>
                  <a:pt x="57" y="156"/>
                </a:cubicBezTo>
                <a:cubicBezTo>
                  <a:pt x="138" y="76"/>
                  <a:pt x="138" y="76"/>
                  <a:pt x="138" y="76"/>
                </a:cubicBezTo>
                <a:cubicBezTo>
                  <a:pt x="143" y="50"/>
                  <a:pt x="138" y="23"/>
                  <a:pt x="123" y="0"/>
                </a:cubicBezTo>
              </a:path>
            </a:pathLst>
          </a:custGeom>
          <a:solidFill>
            <a:srgbClr val="9F3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4714875" y="-458787"/>
            <a:ext cx="2794000" cy="2735263"/>
          </a:xfrm>
          <a:custGeom>
            <a:avLst/>
            <a:gdLst>
              <a:gd name="T0" fmla="*/ 565 w 682"/>
              <a:gd name="T1" fmla="*/ 0 h 667"/>
              <a:gd name="T2" fmla="*/ 489 w 682"/>
              <a:gd name="T3" fmla="*/ 31 h 667"/>
              <a:gd name="T4" fmla="*/ 368 w 682"/>
              <a:gd name="T5" fmla="*/ 153 h 667"/>
              <a:gd name="T6" fmla="*/ 371 w 682"/>
              <a:gd name="T7" fmla="*/ 156 h 667"/>
              <a:gd name="T8" fmla="*/ 371 w 682"/>
              <a:gd name="T9" fmla="*/ 156 h 667"/>
              <a:gd name="T10" fmla="*/ 371 w 682"/>
              <a:gd name="T11" fmla="*/ 277 h 667"/>
              <a:gd name="T12" fmla="*/ 118 w 682"/>
              <a:gd name="T13" fmla="*/ 531 h 667"/>
              <a:gd name="T14" fmla="*/ 57 w 682"/>
              <a:gd name="T15" fmla="*/ 556 h 667"/>
              <a:gd name="T16" fmla="*/ 6 w 682"/>
              <a:gd name="T17" fmla="*/ 539 h 667"/>
              <a:gd name="T18" fmla="*/ 36 w 682"/>
              <a:gd name="T19" fmla="*/ 636 h 667"/>
              <a:gd name="T20" fmla="*/ 36 w 682"/>
              <a:gd name="T21" fmla="*/ 636 h 667"/>
              <a:gd name="T22" fmla="*/ 111 w 682"/>
              <a:gd name="T23" fmla="*/ 667 h 667"/>
              <a:gd name="T24" fmla="*/ 187 w 682"/>
              <a:gd name="T25" fmla="*/ 636 h 667"/>
              <a:gd name="T26" fmla="*/ 640 w 682"/>
              <a:gd name="T27" fmla="*/ 182 h 667"/>
              <a:gd name="T28" fmla="*/ 640 w 682"/>
              <a:gd name="T29" fmla="*/ 31 h 667"/>
              <a:gd name="T30" fmla="*/ 640 w 682"/>
              <a:gd name="T31" fmla="*/ 31 h 667"/>
              <a:gd name="T32" fmla="*/ 565 w 682"/>
              <a:gd name="T33"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 h="667">
                <a:moveTo>
                  <a:pt x="565" y="0"/>
                </a:moveTo>
                <a:cubicBezTo>
                  <a:pt x="537" y="0"/>
                  <a:pt x="510" y="11"/>
                  <a:pt x="489" y="31"/>
                </a:cubicBezTo>
                <a:cubicBezTo>
                  <a:pt x="368" y="153"/>
                  <a:pt x="368" y="153"/>
                  <a:pt x="368" y="153"/>
                </a:cubicBezTo>
                <a:cubicBezTo>
                  <a:pt x="369" y="154"/>
                  <a:pt x="370" y="155"/>
                  <a:pt x="371" y="156"/>
                </a:cubicBezTo>
                <a:cubicBezTo>
                  <a:pt x="371" y="156"/>
                  <a:pt x="371" y="156"/>
                  <a:pt x="371" y="156"/>
                </a:cubicBezTo>
                <a:cubicBezTo>
                  <a:pt x="405" y="189"/>
                  <a:pt x="405" y="244"/>
                  <a:pt x="371" y="277"/>
                </a:cubicBezTo>
                <a:cubicBezTo>
                  <a:pt x="118" y="531"/>
                  <a:pt x="118" y="531"/>
                  <a:pt x="118" y="531"/>
                </a:cubicBezTo>
                <a:cubicBezTo>
                  <a:pt x="101" y="547"/>
                  <a:pt x="79" y="556"/>
                  <a:pt x="57" y="556"/>
                </a:cubicBezTo>
                <a:cubicBezTo>
                  <a:pt x="39" y="556"/>
                  <a:pt x="21" y="550"/>
                  <a:pt x="6" y="539"/>
                </a:cubicBezTo>
                <a:cubicBezTo>
                  <a:pt x="0" y="573"/>
                  <a:pt x="9" y="610"/>
                  <a:pt x="36" y="636"/>
                </a:cubicBezTo>
                <a:cubicBezTo>
                  <a:pt x="36" y="636"/>
                  <a:pt x="36" y="636"/>
                  <a:pt x="36" y="636"/>
                </a:cubicBezTo>
                <a:cubicBezTo>
                  <a:pt x="56" y="657"/>
                  <a:pt x="84" y="667"/>
                  <a:pt x="111" y="667"/>
                </a:cubicBezTo>
                <a:cubicBezTo>
                  <a:pt x="139" y="667"/>
                  <a:pt x="166" y="657"/>
                  <a:pt x="187" y="636"/>
                </a:cubicBezTo>
                <a:cubicBezTo>
                  <a:pt x="640" y="182"/>
                  <a:pt x="640" y="182"/>
                  <a:pt x="640" y="182"/>
                </a:cubicBezTo>
                <a:cubicBezTo>
                  <a:pt x="682" y="141"/>
                  <a:pt x="682" y="73"/>
                  <a:pt x="640" y="31"/>
                </a:cubicBezTo>
                <a:cubicBezTo>
                  <a:pt x="640" y="31"/>
                  <a:pt x="640" y="31"/>
                  <a:pt x="640" y="31"/>
                </a:cubicBezTo>
                <a:cubicBezTo>
                  <a:pt x="619" y="11"/>
                  <a:pt x="592" y="0"/>
                  <a:pt x="565" y="0"/>
                </a:cubicBezTo>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740275" y="169863"/>
            <a:ext cx="1635125" cy="1651000"/>
          </a:xfrm>
          <a:custGeom>
            <a:avLst/>
            <a:gdLst>
              <a:gd name="T0" fmla="*/ 362 w 399"/>
              <a:gd name="T1" fmla="*/ 0 h 403"/>
              <a:gd name="T2" fmla="*/ 30 w 399"/>
              <a:gd name="T3" fmla="*/ 332 h 403"/>
              <a:gd name="T4" fmla="*/ 0 w 399"/>
              <a:gd name="T5" fmla="*/ 386 h 403"/>
              <a:gd name="T6" fmla="*/ 51 w 399"/>
              <a:gd name="T7" fmla="*/ 403 h 403"/>
              <a:gd name="T8" fmla="*/ 112 w 399"/>
              <a:gd name="T9" fmla="*/ 378 h 403"/>
              <a:gd name="T10" fmla="*/ 365 w 399"/>
              <a:gd name="T11" fmla="*/ 124 h 403"/>
              <a:gd name="T12" fmla="*/ 365 w 399"/>
              <a:gd name="T13" fmla="*/ 3 h 403"/>
              <a:gd name="T14" fmla="*/ 365 w 399"/>
              <a:gd name="T15" fmla="*/ 3 h 403"/>
              <a:gd name="T16" fmla="*/ 362 w 39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403">
                <a:moveTo>
                  <a:pt x="362" y="0"/>
                </a:moveTo>
                <a:cubicBezTo>
                  <a:pt x="30" y="332"/>
                  <a:pt x="30" y="332"/>
                  <a:pt x="30" y="332"/>
                </a:cubicBezTo>
                <a:cubicBezTo>
                  <a:pt x="14" y="347"/>
                  <a:pt x="4" y="366"/>
                  <a:pt x="0" y="386"/>
                </a:cubicBezTo>
                <a:cubicBezTo>
                  <a:pt x="15" y="397"/>
                  <a:pt x="33" y="403"/>
                  <a:pt x="51" y="403"/>
                </a:cubicBezTo>
                <a:cubicBezTo>
                  <a:pt x="73" y="403"/>
                  <a:pt x="95" y="394"/>
                  <a:pt x="112" y="378"/>
                </a:cubicBezTo>
                <a:cubicBezTo>
                  <a:pt x="365" y="124"/>
                  <a:pt x="365" y="124"/>
                  <a:pt x="365" y="124"/>
                </a:cubicBezTo>
                <a:cubicBezTo>
                  <a:pt x="399" y="91"/>
                  <a:pt x="399" y="36"/>
                  <a:pt x="365" y="3"/>
                </a:cubicBezTo>
                <a:cubicBezTo>
                  <a:pt x="365" y="3"/>
                  <a:pt x="365" y="3"/>
                  <a:pt x="365" y="3"/>
                </a:cubicBezTo>
                <a:cubicBezTo>
                  <a:pt x="364" y="2"/>
                  <a:pt x="363" y="1"/>
                  <a:pt x="362" y="0"/>
                </a:cubicBezTo>
              </a:path>
            </a:pathLst>
          </a:custGeom>
          <a:solidFill>
            <a:srgbClr val="649F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3330575" y="4465386"/>
            <a:ext cx="2262188" cy="2238375"/>
          </a:xfrm>
          <a:custGeom>
            <a:avLst/>
            <a:gdLst>
              <a:gd name="T0" fmla="*/ 502 w 552"/>
              <a:gd name="T1" fmla="*/ 0 h 546"/>
              <a:gd name="T2" fmla="*/ 468 w 552"/>
              <a:gd name="T3" fmla="*/ 14 h 546"/>
              <a:gd name="T4" fmla="*/ 18 w 552"/>
              <a:gd name="T5" fmla="*/ 464 h 546"/>
              <a:gd name="T6" fmla="*/ 18 w 552"/>
              <a:gd name="T7" fmla="*/ 532 h 546"/>
              <a:gd name="T8" fmla="*/ 52 w 552"/>
              <a:gd name="T9" fmla="*/ 546 h 546"/>
              <a:gd name="T10" fmla="*/ 86 w 552"/>
              <a:gd name="T11" fmla="*/ 532 h 546"/>
              <a:gd name="T12" fmla="*/ 536 w 552"/>
              <a:gd name="T13" fmla="*/ 82 h 546"/>
              <a:gd name="T14" fmla="*/ 549 w 552"/>
              <a:gd name="T15" fmla="*/ 38 h 546"/>
              <a:gd name="T16" fmla="*/ 466 w 552"/>
              <a:gd name="T17" fmla="*/ 120 h 546"/>
              <a:gd name="T18" fmla="*/ 449 w 552"/>
              <a:gd name="T19" fmla="*/ 127 h 546"/>
              <a:gd name="T20" fmla="*/ 432 w 552"/>
              <a:gd name="T21" fmla="*/ 120 h 546"/>
              <a:gd name="T22" fmla="*/ 432 w 552"/>
              <a:gd name="T23" fmla="*/ 86 h 546"/>
              <a:gd name="T24" fmla="*/ 516 w 552"/>
              <a:gd name="T25" fmla="*/ 3 h 546"/>
              <a:gd name="T26" fmla="*/ 502 w 552"/>
              <a:gd name="T2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2" h="546">
                <a:moveTo>
                  <a:pt x="502" y="0"/>
                </a:moveTo>
                <a:cubicBezTo>
                  <a:pt x="489" y="0"/>
                  <a:pt x="477" y="5"/>
                  <a:pt x="468" y="14"/>
                </a:cubicBezTo>
                <a:cubicBezTo>
                  <a:pt x="18" y="464"/>
                  <a:pt x="18" y="464"/>
                  <a:pt x="18" y="464"/>
                </a:cubicBezTo>
                <a:cubicBezTo>
                  <a:pt x="0" y="482"/>
                  <a:pt x="0" y="513"/>
                  <a:pt x="18" y="532"/>
                </a:cubicBezTo>
                <a:cubicBezTo>
                  <a:pt x="28" y="541"/>
                  <a:pt x="40" y="546"/>
                  <a:pt x="52" y="546"/>
                </a:cubicBezTo>
                <a:cubicBezTo>
                  <a:pt x="65" y="546"/>
                  <a:pt x="77" y="541"/>
                  <a:pt x="86" y="532"/>
                </a:cubicBezTo>
                <a:cubicBezTo>
                  <a:pt x="536" y="82"/>
                  <a:pt x="536" y="82"/>
                  <a:pt x="536" y="82"/>
                </a:cubicBezTo>
                <a:cubicBezTo>
                  <a:pt x="548" y="70"/>
                  <a:pt x="552" y="54"/>
                  <a:pt x="549" y="38"/>
                </a:cubicBezTo>
                <a:cubicBezTo>
                  <a:pt x="466" y="120"/>
                  <a:pt x="466" y="120"/>
                  <a:pt x="466" y="120"/>
                </a:cubicBezTo>
                <a:cubicBezTo>
                  <a:pt x="462" y="125"/>
                  <a:pt x="455" y="127"/>
                  <a:pt x="449" y="127"/>
                </a:cubicBezTo>
                <a:cubicBezTo>
                  <a:pt x="443" y="127"/>
                  <a:pt x="437" y="125"/>
                  <a:pt x="432" y="120"/>
                </a:cubicBezTo>
                <a:cubicBezTo>
                  <a:pt x="423" y="111"/>
                  <a:pt x="423" y="96"/>
                  <a:pt x="432" y="86"/>
                </a:cubicBezTo>
                <a:cubicBezTo>
                  <a:pt x="516" y="3"/>
                  <a:pt x="516" y="3"/>
                  <a:pt x="516" y="3"/>
                </a:cubicBezTo>
                <a:cubicBezTo>
                  <a:pt x="511" y="1"/>
                  <a:pt x="507" y="0"/>
                  <a:pt x="502"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5445125" y="1128714"/>
            <a:ext cx="2638425" cy="2636838"/>
          </a:xfrm>
          <a:custGeom>
            <a:avLst/>
            <a:gdLst>
              <a:gd name="T0" fmla="*/ 618 w 644"/>
              <a:gd name="T1" fmla="*/ 0 h 643"/>
              <a:gd name="T2" fmla="*/ 601 w 644"/>
              <a:gd name="T3" fmla="*/ 7 h 643"/>
              <a:gd name="T4" fmla="*/ 0 w 644"/>
              <a:gd name="T5" fmla="*/ 608 h 643"/>
              <a:gd name="T6" fmla="*/ 20 w 644"/>
              <a:gd name="T7" fmla="*/ 619 h 643"/>
              <a:gd name="T8" fmla="*/ 33 w 644"/>
              <a:gd name="T9" fmla="*/ 643 h 643"/>
              <a:gd name="T10" fmla="*/ 635 w 644"/>
              <a:gd name="T11" fmla="*/ 41 h 643"/>
              <a:gd name="T12" fmla="*/ 635 w 644"/>
              <a:gd name="T13" fmla="*/ 7 h 643"/>
              <a:gd name="T14" fmla="*/ 618 w 644"/>
              <a:gd name="T15" fmla="*/ 0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4" h="643">
                <a:moveTo>
                  <a:pt x="618" y="0"/>
                </a:moveTo>
                <a:cubicBezTo>
                  <a:pt x="611" y="0"/>
                  <a:pt x="605" y="2"/>
                  <a:pt x="601" y="7"/>
                </a:cubicBezTo>
                <a:cubicBezTo>
                  <a:pt x="0" y="608"/>
                  <a:pt x="0" y="608"/>
                  <a:pt x="0" y="608"/>
                </a:cubicBezTo>
                <a:cubicBezTo>
                  <a:pt x="7" y="610"/>
                  <a:pt x="14" y="614"/>
                  <a:pt x="20" y="619"/>
                </a:cubicBezTo>
                <a:cubicBezTo>
                  <a:pt x="26" y="626"/>
                  <a:pt x="31" y="634"/>
                  <a:pt x="33" y="643"/>
                </a:cubicBezTo>
                <a:cubicBezTo>
                  <a:pt x="635" y="41"/>
                  <a:pt x="635" y="41"/>
                  <a:pt x="635" y="41"/>
                </a:cubicBezTo>
                <a:cubicBezTo>
                  <a:pt x="644" y="32"/>
                  <a:pt x="644" y="16"/>
                  <a:pt x="635" y="7"/>
                </a:cubicBezTo>
                <a:cubicBezTo>
                  <a:pt x="630" y="2"/>
                  <a:pt x="624" y="0"/>
                  <a:pt x="618"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5064125" y="4476499"/>
            <a:ext cx="515938" cy="509588"/>
          </a:xfrm>
          <a:custGeom>
            <a:avLst/>
            <a:gdLst>
              <a:gd name="T0" fmla="*/ 93 w 126"/>
              <a:gd name="T1" fmla="*/ 0 h 124"/>
              <a:gd name="T2" fmla="*/ 9 w 126"/>
              <a:gd name="T3" fmla="*/ 83 h 124"/>
              <a:gd name="T4" fmla="*/ 9 w 126"/>
              <a:gd name="T5" fmla="*/ 117 h 124"/>
              <a:gd name="T6" fmla="*/ 26 w 126"/>
              <a:gd name="T7" fmla="*/ 124 h 124"/>
              <a:gd name="T8" fmla="*/ 43 w 126"/>
              <a:gd name="T9" fmla="*/ 117 h 124"/>
              <a:gd name="T10" fmla="*/ 126 w 126"/>
              <a:gd name="T11" fmla="*/ 35 h 124"/>
              <a:gd name="T12" fmla="*/ 113 w 126"/>
              <a:gd name="T13" fmla="*/ 11 h 124"/>
              <a:gd name="T14" fmla="*/ 93 w 126"/>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4">
                <a:moveTo>
                  <a:pt x="93" y="0"/>
                </a:moveTo>
                <a:cubicBezTo>
                  <a:pt x="9" y="83"/>
                  <a:pt x="9" y="83"/>
                  <a:pt x="9" y="83"/>
                </a:cubicBezTo>
                <a:cubicBezTo>
                  <a:pt x="0" y="93"/>
                  <a:pt x="0" y="108"/>
                  <a:pt x="9" y="117"/>
                </a:cubicBezTo>
                <a:cubicBezTo>
                  <a:pt x="14" y="122"/>
                  <a:pt x="20" y="124"/>
                  <a:pt x="26" y="124"/>
                </a:cubicBezTo>
                <a:cubicBezTo>
                  <a:pt x="32" y="124"/>
                  <a:pt x="39" y="122"/>
                  <a:pt x="43" y="117"/>
                </a:cubicBezTo>
                <a:cubicBezTo>
                  <a:pt x="126" y="35"/>
                  <a:pt x="126" y="35"/>
                  <a:pt x="126" y="35"/>
                </a:cubicBezTo>
                <a:cubicBezTo>
                  <a:pt x="124" y="26"/>
                  <a:pt x="119" y="18"/>
                  <a:pt x="113" y="11"/>
                </a:cubicBezTo>
                <a:cubicBezTo>
                  <a:pt x="107" y="6"/>
                  <a:pt x="100" y="2"/>
                  <a:pt x="93" y="0"/>
                </a:cubicBezTo>
              </a:path>
            </a:pathLst>
          </a:custGeom>
          <a:solidFill>
            <a:srgbClr val="3E7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746125" y="4665411"/>
            <a:ext cx="3019425" cy="3001963"/>
          </a:xfrm>
          <a:custGeom>
            <a:avLst/>
            <a:gdLst>
              <a:gd name="T0" fmla="*/ 711 w 737"/>
              <a:gd name="T1" fmla="*/ 0 h 732"/>
              <a:gd name="T2" fmla="*/ 694 w 737"/>
              <a:gd name="T3" fmla="*/ 7 h 732"/>
              <a:gd name="T4" fmla="*/ 9 w 737"/>
              <a:gd name="T5" fmla="*/ 691 h 732"/>
              <a:gd name="T6" fmla="*/ 9 w 737"/>
              <a:gd name="T7" fmla="*/ 725 h 732"/>
              <a:gd name="T8" fmla="*/ 26 w 737"/>
              <a:gd name="T9" fmla="*/ 732 h 732"/>
              <a:gd name="T10" fmla="*/ 43 w 737"/>
              <a:gd name="T11" fmla="*/ 725 h 732"/>
              <a:gd name="T12" fmla="*/ 728 w 737"/>
              <a:gd name="T13" fmla="*/ 41 h 732"/>
              <a:gd name="T14" fmla="*/ 728 w 737"/>
              <a:gd name="T15" fmla="*/ 7 h 732"/>
              <a:gd name="T16" fmla="*/ 711 w 737"/>
              <a:gd name="T17" fmla="*/ 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7" h="732">
                <a:moveTo>
                  <a:pt x="711" y="0"/>
                </a:moveTo>
                <a:cubicBezTo>
                  <a:pt x="704" y="0"/>
                  <a:pt x="698" y="2"/>
                  <a:pt x="694" y="7"/>
                </a:cubicBezTo>
                <a:cubicBezTo>
                  <a:pt x="9" y="691"/>
                  <a:pt x="9" y="691"/>
                  <a:pt x="9" y="691"/>
                </a:cubicBezTo>
                <a:cubicBezTo>
                  <a:pt x="0" y="700"/>
                  <a:pt x="0" y="716"/>
                  <a:pt x="9" y="725"/>
                </a:cubicBezTo>
                <a:cubicBezTo>
                  <a:pt x="14" y="730"/>
                  <a:pt x="20" y="732"/>
                  <a:pt x="26" y="732"/>
                </a:cubicBezTo>
                <a:cubicBezTo>
                  <a:pt x="32" y="732"/>
                  <a:pt x="39" y="730"/>
                  <a:pt x="43" y="725"/>
                </a:cubicBezTo>
                <a:cubicBezTo>
                  <a:pt x="728" y="41"/>
                  <a:pt x="728" y="41"/>
                  <a:pt x="728" y="41"/>
                </a:cubicBezTo>
                <a:cubicBezTo>
                  <a:pt x="737" y="31"/>
                  <a:pt x="737" y="16"/>
                  <a:pt x="728" y="7"/>
                </a:cubicBezTo>
                <a:cubicBezTo>
                  <a:pt x="723" y="2"/>
                  <a:pt x="717" y="0"/>
                  <a:pt x="711"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2565400" y="336550"/>
            <a:ext cx="879475" cy="885825"/>
          </a:xfrm>
          <a:custGeom>
            <a:avLst/>
            <a:gdLst>
              <a:gd name="T0" fmla="*/ 5 w 215"/>
              <a:gd name="T1" fmla="*/ 211 h 216"/>
              <a:gd name="T2" fmla="*/ 5 w 215"/>
              <a:gd name="T3" fmla="*/ 211 h 216"/>
              <a:gd name="T4" fmla="*/ 5 w 215"/>
              <a:gd name="T5" fmla="*/ 194 h 216"/>
              <a:gd name="T6" fmla="*/ 194 w 215"/>
              <a:gd name="T7" fmla="*/ 5 h 216"/>
              <a:gd name="T8" fmla="*/ 211 w 215"/>
              <a:gd name="T9" fmla="*/ 5 h 216"/>
              <a:gd name="T10" fmla="*/ 211 w 215"/>
              <a:gd name="T11" fmla="*/ 22 h 216"/>
              <a:gd name="T12" fmla="*/ 22 w 215"/>
              <a:gd name="T13" fmla="*/ 211 h 216"/>
              <a:gd name="T14" fmla="*/ 5 w 215"/>
              <a:gd name="T15" fmla="*/ 21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16">
                <a:moveTo>
                  <a:pt x="5" y="211"/>
                </a:moveTo>
                <a:cubicBezTo>
                  <a:pt x="5" y="211"/>
                  <a:pt x="5" y="211"/>
                  <a:pt x="5" y="211"/>
                </a:cubicBezTo>
                <a:cubicBezTo>
                  <a:pt x="0" y="206"/>
                  <a:pt x="0" y="199"/>
                  <a:pt x="5" y="194"/>
                </a:cubicBezTo>
                <a:cubicBezTo>
                  <a:pt x="194" y="5"/>
                  <a:pt x="194" y="5"/>
                  <a:pt x="194" y="5"/>
                </a:cubicBezTo>
                <a:cubicBezTo>
                  <a:pt x="198" y="0"/>
                  <a:pt x="206" y="0"/>
                  <a:pt x="211" y="5"/>
                </a:cubicBezTo>
                <a:cubicBezTo>
                  <a:pt x="215" y="10"/>
                  <a:pt x="215" y="17"/>
                  <a:pt x="211" y="22"/>
                </a:cubicBezTo>
                <a:cubicBezTo>
                  <a:pt x="22" y="211"/>
                  <a:pt x="22" y="211"/>
                  <a:pt x="22" y="211"/>
                </a:cubicBezTo>
                <a:cubicBezTo>
                  <a:pt x="17" y="216"/>
                  <a:pt x="9" y="216"/>
                  <a:pt x="5" y="211"/>
                </a:cubicBezTo>
                <a:close/>
              </a:path>
            </a:pathLst>
          </a:cu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7718425" y="5424236"/>
            <a:ext cx="1371600" cy="1370013"/>
          </a:xfrm>
          <a:custGeom>
            <a:avLst/>
            <a:gdLst>
              <a:gd name="T0" fmla="*/ 5 w 335"/>
              <a:gd name="T1" fmla="*/ 329 h 334"/>
              <a:gd name="T2" fmla="*/ 5 w 335"/>
              <a:gd name="T3" fmla="*/ 329 h 334"/>
              <a:gd name="T4" fmla="*/ 5 w 335"/>
              <a:gd name="T5" fmla="*/ 312 h 334"/>
              <a:gd name="T6" fmla="*/ 313 w 335"/>
              <a:gd name="T7" fmla="*/ 4 h 334"/>
              <a:gd name="T8" fmla="*/ 330 w 335"/>
              <a:gd name="T9" fmla="*/ 4 h 334"/>
              <a:gd name="T10" fmla="*/ 330 w 335"/>
              <a:gd name="T11" fmla="*/ 21 h 334"/>
              <a:gd name="T12" fmla="*/ 22 w 335"/>
              <a:gd name="T13" fmla="*/ 329 h 334"/>
              <a:gd name="T14" fmla="*/ 5 w 335"/>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4">
                <a:moveTo>
                  <a:pt x="5" y="329"/>
                </a:moveTo>
                <a:cubicBezTo>
                  <a:pt x="5" y="329"/>
                  <a:pt x="5" y="329"/>
                  <a:pt x="5" y="329"/>
                </a:cubicBezTo>
                <a:cubicBezTo>
                  <a:pt x="0" y="325"/>
                  <a:pt x="0" y="317"/>
                  <a:pt x="5" y="312"/>
                </a:cubicBezTo>
                <a:cubicBezTo>
                  <a:pt x="313" y="4"/>
                  <a:pt x="313" y="4"/>
                  <a:pt x="313" y="4"/>
                </a:cubicBezTo>
                <a:cubicBezTo>
                  <a:pt x="318" y="0"/>
                  <a:pt x="325" y="0"/>
                  <a:pt x="330" y="4"/>
                </a:cubicBezTo>
                <a:cubicBezTo>
                  <a:pt x="335" y="9"/>
                  <a:pt x="335" y="17"/>
                  <a:pt x="330" y="21"/>
                </a:cubicBezTo>
                <a:cubicBezTo>
                  <a:pt x="22" y="329"/>
                  <a:pt x="22" y="329"/>
                  <a:pt x="22" y="329"/>
                </a:cubicBezTo>
                <a:cubicBezTo>
                  <a:pt x="17" y="334"/>
                  <a:pt x="10" y="334"/>
                  <a:pt x="5"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9496425" y="2185989"/>
            <a:ext cx="1368425" cy="1370013"/>
          </a:xfrm>
          <a:custGeom>
            <a:avLst/>
            <a:gdLst>
              <a:gd name="T0" fmla="*/ 4 w 334"/>
              <a:gd name="T1" fmla="*/ 329 h 334"/>
              <a:gd name="T2" fmla="*/ 4 w 334"/>
              <a:gd name="T3" fmla="*/ 329 h 334"/>
              <a:gd name="T4" fmla="*/ 4 w 334"/>
              <a:gd name="T5" fmla="*/ 312 h 334"/>
              <a:gd name="T6" fmla="*/ 313 w 334"/>
              <a:gd name="T7" fmla="*/ 4 h 334"/>
              <a:gd name="T8" fmla="*/ 330 w 334"/>
              <a:gd name="T9" fmla="*/ 4 h 334"/>
              <a:gd name="T10" fmla="*/ 330 w 334"/>
              <a:gd name="T11" fmla="*/ 21 h 334"/>
              <a:gd name="T12" fmla="*/ 21 w 334"/>
              <a:gd name="T13" fmla="*/ 329 h 334"/>
              <a:gd name="T14" fmla="*/ 4 w 334"/>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29"/>
                </a:moveTo>
                <a:cubicBezTo>
                  <a:pt x="4" y="329"/>
                  <a:pt x="4" y="329"/>
                  <a:pt x="4" y="329"/>
                </a:cubicBezTo>
                <a:cubicBezTo>
                  <a:pt x="0" y="325"/>
                  <a:pt x="0" y="317"/>
                  <a:pt x="4" y="312"/>
                </a:cubicBezTo>
                <a:cubicBezTo>
                  <a:pt x="313" y="4"/>
                  <a:pt x="313" y="4"/>
                  <a:pt x="313" y="4"/>
                </a:cubicBezTo>
                <a:cubicBezTo>
                  <a:pt x="317" y="0"/>
                  <a:pt x="325" y="0"/>
                  <a:pt x="330" y="4"/>
                </a:cubicBezTo>
                <a:cubicBezTo>
                  <a:pt x="334" y="9"/>
                  <a:pt x="334" y="17"/>
                  <a:pt x="330" y="21"/>
                </a:cubicBezTo>
                <a:cubicBezTo>
                  <a:pt x="21" y="329"/>
                  <a:pt x="21" y="329"/>
                  <a:pt x="21" y="329"/>
                </a:cubicBezTo>
                <a:cubicBezTo>
                  <a:pt x="17" y="334"/>
                  <a:pt x="9" y="334"/>
                  <a:pt x="4"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7938" y="4501899"/>
            <a:ext cx="1368425" cy="1370013"/>
          </a:xfrm>
          <a:custGeom>
            <a:avLst/>
            <a:gdLst>
              <a:gd name="T0" fmla="*/ 4 w 334"/>
              <a:gd name="T1" fmla="*/ 330 h 334"/>
              <a:gd name="T2" fmla="*/ 4 w 334"/>
              <a:gd name="T3" fmla="*/ 330 h 334"/>
              <a:gd name="T4" fmla="*/ 4 w 334"/>
              <a:gd name="T5" fmla="*/ 313 h 334"/>
              <a:gd name="T6" fmla="*/ 312 w 334"/>
              <a:gd name="T7" fmla="*/ 4 h 334"/>
              <a:gd name="T8" fmla="*/ 329 w 334"/>
              <a:gd name="T9" fmla="*/ 4 h 334"/>
              <a:gd name="T10" fmla="*/ 329 w 334"/>
              <a:gd name="T11" fmla="*/ 21 h 334"/>
              <a:gd name="T12" fmla="*/ 21 w 334"/>
              <a:gd name="T13" fmla="*/ 330 h 334"/>
              <a:gd name="T14" fmla="*/ 4 w 334"/>
              <a:gd name="T15" fmla="*/ 330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30"/>
                </a:moveTo>
                <a:cubicBezTo>
                  <a:pt x="4" y="330"/>
                  <a:pt x="4" y="330"/>
                  <a:pt x="4" y="330"/>
                </a:cubicBezTo>
                <a:cubicBezTo>
                  <a:pt x="0" y="325"/>
                  <a:pt x="0" y="317"/>
                  <a:pt x="4" y="313"/>
                </a:cubicBezTo>
                <a:cubicBezTo>
                  <a:pt x="312" y="4"/>
                  <a:pt x="312" y="4"/>
                  <a:pt x="312" y="4"/>
                </a:cubicBezTo>
                <a:cubicBezTo>
                  <a:pt x="317" y="0"/>
                  <a:pt x="325" y="0"/>
                  <a:pt x="329" y="4"/>
                </a:cubicBezTo>
                <a:cubicBezTo>
                  <a:pt x="334" y="9"/>
                  <a:pt x="334" y="17"/>
                  <a:pt x="329" y="21"/>
                </a:cubicBezTo>
                <a:cubicBezTo>
                  <a:pt x="21" y="330"/>
                  <a:pt x="21" y="330"/>
                  <a:pt x="21" y="330"/>
                </a:cubicBezTo>
                <a:cubicBezTo>
                  <a:pt x="17" y="334"/>
                  <a:pt x="9" y="334"/>
                  <a:pt x="4" y="330"/>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7645400" y="2460626"/>
            <a:ext cx="1371600" cy="1374775"/>
          </a:xfrm>
          <a:custGeom>
            <a:avLst/>
            <a:gdLst>
              <a:gd name="T0" fmla="*/ 5 w 335"/>
              <a:gd name="T1" fmla="*/ 330 h 335"/>
              <a:gd name="T2" fmla="*/ 5 w 335"/>
              <a:gd name="T3" fmla="*/ 330 h 335"/>
              <a:gd name="T4" fmla="*/ 5 w 335"/>
              <a:gd name="T5" fmla="*/ 313 h 335"/>
              <a:gd name="T6" fmla="*/ 313 w 335"/>
              <a:gd name="T7" fmla="*/ 5 h 335"/>
              <a:gd name="T8" fmla="*/ 330 w 335"/>
              <a:gd name="T9" fmla="*/ 5 h 335"/>
              <a:gd name="T10" fmla="*/ 330 w 335"/>
              <a:gd name="T11" fmla="*/ 22 h 335"/>
              <a:gd name="T12" fmla="*/ 22 w 335"/>
              <a:gd name="T13" fmla="*/ 330 h 335"/>
              <a:gd name="T14" fmla="*/ 5 w 335"/>
              <a:gd name="T15" fmla="*/ 330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5">
                <a:moveTo>
                  <a:pt x="5" y="330"/>
                </a:moveTo>
                <a:cubicBezTo>
                  <a:pt x="5" y="330"/>
                  <a:pt x="5" y="330"/>
                  <a:pt x="5" y="330"/>
                </a:cubicBezTo>
                <a:cubicBezTo>
                  <a:pt x="0" y="326"/>
                  <a:pt x="0" y="318"/>
                  <a:pt x="5" y="313"/>
                </a:cubicBezTo>
                <a:cubicBezTo>
                  <a:pt x="313" y="5"/>
                  <a:pt x="313" y="5"/>
                  <a:pt x="313" y="5"/>
                </a:cubicBezTo>
                <a:cubicBezTo>
                  <a:pt x="318" y="0"/>
                  <a:pt x="325" y="0"/>
                  <a:pt x="330" y="5"/>
                </a:cubicBezTo>
                <a:cubicBezTo>
                  <a:pt x="335" y="10"/>
                  <a:pt x="335" y="17"/>
                  <a:pt x="330" y="22"/>
                </a:cubicBezTo>
                <a:cubicBezTo>
                  <a:pt x="22" y="330"/>
                  <a:pt x="22" y="330"/>
                  <a:pt x="22" y="330"/>
                </a:cubicBezTo>
                <a:cubicBezTo>
                  <a:pt x="17" y="335"/>
                  <a:pt x="10" y="335"/>
                  <a:pt x="5" y="330"/>
                </a:cubicBezTo>
                <a:close/>
              </a:path>
            </a:pathLst>
          </a:custGeom>
          <a:solidFill>
            <a:srgbClr val="F6CE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Oval 32"/>
          <p:cNvSpPr>
            <a:spLocks noChangeArrowheads="1"/>
          </p:cNvSpPr>
          <p:nvPr/>
        </p:nvSpPr>
        <p:spPr bwMode="auto">
          <a:xfrm>
            <a:off x="4084637" y="-138112"/>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Oval 33"/>
          <p:cNvSpPr>
            <a:spLocks noChangeArrowheads="1"/>
          </p:cNvSpPr>
          <p:nvPr/>
        </p:nvSpPr>
        <p:spPr bwMode="auto">
          <a:xfrm>
            <a:off x="-4763" y="4551111"/>
            <a:ext cx="196850" cy="196850"/>
          </a:xfrm>
          <a:prstGeom prst="ellipse">
            <a:avLst/>
          </a:pr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Oval 34"/>
          <p:cNvSpPr>
            <a:spLocks noChangeArrowheads="1"/>
          </p:cNvSpPr>
          <p:nvPr/>
        </p:nvSpPr>
        <p:spPr bwMode="auto">
          <a:xfrm>
            <a:off x="9983787" y="1054100"/>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Oval 35"/>
          <p:cNvSpPr>
            <a:spLocks noChangeArrowheads="1"/>
          </p:cNvSpPr>
          <p:nvPr/>
        </p:nvSpPr>
        <p:spPr bwMode="auto">
          <a:xfrm>
            <a:off x="8143875" y="6937124"/>
            <a:ext cx="201613" cy="196850"/>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Oval 36"/>
          <p:cNvSpPr>
            <a:spLocks noChangeArrowheads="1"/>
          </p:cNvSpPr>
          <p:nvPr/>
        </p:nvSpPr>
        <p:spPr bwMode="auto">
          <a:xfrm>
            <a:off x="2252662" y="947738"/>
            <a:ext cx="98425" cy="98425"/>
          </a:xfrm>
          <a:prstGeom prst="ellipse">
            <a:avLst/>
          </a:pr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Oval 37"/>
          <p:cNvSpPr>
            <a:spLocks noChangeArrowheads="1"/>
          </p:cNvSpPr>
          <p:nvPr/>
        </p:nvSpPr>
        <p:spPr bwMode="auto">
          <a:xfrm>
            <a:off x="2809875"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Oval 38"/>
          <p:cNvSpPr>
            <a:spLocks noChangeArrowheads="1"/>
          </p:cNvSpPr>
          <p:nvPr/>
        </p:nvSpPr>
        <p:spPr bwMode="auto">
          <a:xfrm>
            <a:off x="230187" y="517525"/>
            <a:ext cx="314325"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Oval 39"/>
          <p:cNvSpPr>
            <a:spLocks noChangeArrowheads="1"/>
          </p:cNvSpPr>
          <p:nvPr/>
        </p:nvSpPr>
        <p:spPr bwMode="auto">
          <a:xfrm>
            <a:off x="9823450"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Oval 40"/>
          <p:cNvSpPr>
            <a:spLocks noChangeArrowheads="1"/>
          </p:cNvSpPr>
          <p:nvPr/>
        </p:nvSpPr>
        <p:spPr bwMode="auto">
          <a:xfrm>
            <a:off x="2125662" y="-114300"/>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Oval 41"/>
          <p:cNvSpPr>
            <a:spLocks noChangeArrowheads="1"/>
          </p:cNvSpPr>
          <p:nvPr/>
        </p:nvSpPr>
        <p:spPr bwMode="auto">
          <a:xfrm>
            <a:off x="1622425" y="2162175"/>
            <a:ext cx="147638" cy="147638"/>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Oval 42"/>
          <p:cNvSpPr>
            <a:spLocks noChangeArrowheads="1"/>
          </p:cNvSpPr>
          <p:nvPr/>
        </p:nvSpPr>
        <p:spPr bwMode="auto">
          <a:xfrm>
            <a:off x="8975725" y="4800349"/>
            <a:ext cx="147638" cy="147638"/>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Oval 43"/>
          <p:cNvSpPr>
            <a:spLocks noChangeArrowheads="1"/>
          </p:cNvSpPr>
          <p:nvPr/>
        </p:nvSpPr>
        <p:spPr bwMode="auto">
          <a:xfrm>
            <a:off x="2379662" y="6178299"/>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Oval 44"/>
          <p:cNvSpPr>
            <a:spLocks noChangeArrowheads="1"/>
          </p:cNvSpPr>
          <p:nvPr/>
        </p:nvSpPr>
        <p:spPr bwMode="auto">
          <a:xfrm>
            <a:off x="746125" y="6211636"/>
            <a:ext cx="147638" cy="147638"/>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8" name="矩形 47"/>
          <p:cNvSpPr/>
          <p:nvPr/>
        </p:nvSpPr>
        <p:spPr>
          <a:xfrm>
            <a:off x="330200" y="208883"/>
            <a:ext cx="11531600" cy="644023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矩形 66"/>
          <p:cNvSpPr/>
          <p:nvPr/>
        </p:nvSpPr>
        <p:spPr>
          <a:xfrm>
            <a:off x="2809875" y="764540"/>
            <a:ext cx="6313805" cy="460375"/>
          </a:xfrm>
          <a:prstGeom prst="rect">
            <a:avLst/>
          </a:prstGeom>
        </p:spPr>
        <p:txBody>
          <a:bodyPr wrap="square">
            <a:spAutoFit/>
          </a:bodyPr>
          <a:lstStyle/>
          <a:p>
            <a:pPr algn="ctr"/>
            <a:r>
              <a:rPr lang="" altLang="zh-CN" sz="2400" b="1" i="1" dirty="0">
                <a:solidFill>
                  <a:schemeClr val="tx1">
                    <a:lumMod val="75000"/>
                    <a:lumOff val="25000"/>
                  </a:schemeClr>
                </a:solidFill>
                <a:latin typeface="Arial Bold Italic" panose="020B0604020202020204" charset="0"/>
                <a:cs typeface="Arial Bold Italic" panose="020B0604020202020204" charset="0"/>
                <a:sym typeface="+mn-lt"/>
              </a:rPr>
              <a:t>Пайдаланылған әдебиеттер тізімі</a:t>
            </a:r>
          </a:p>
        </p:txBody>
      </p:sp>
      <p:sp>
        <p:nvSpPr>
          <p:cNvPr id="68" name="矩形 67"/>
          <p:cNvSpPr/>
          <p:nvPr/>
        </p:nvSpPr>
        <p:spPr>
          <a:xfrm>
            <a:off x="893445" y="1558290"/>
            <a:ext cx="9752965" cy="2245360"/>
          </a:xfrm>
          <a:prstGeom prst="rect">
            <a:avLst/>
          </a:prstGeom>
        </p:spPr>
        <p:txBody>
          <a:bodyPr wrap="square">
            <a:spAutoFit/>
          </a:bodyPr>
          <a:lstStyle/>
          <a:p>
            <a:r>
              <a:rPr lang="en-US" altLang="zh-CN" sz="2000" i="1" dirty="0">
                <a:solidFill>
                  <a:schemeClr val="tx1">
                    <a:lumMod val="75000"/>
                    <a:lumOff val="25000"/>
                  </a:schemeClr>
                </a:solidFill>
                <a:latin typeface="Arial Italic" panose="020B0604020202020204" charset="0"/>
                <a:cs typeface="Arial Italic" panose="020B0604020202020204" charset="0"/>
                <a:sym typeface="+mn-lt"/>
              </a:rPr>
              <a:t>1. Балалар психологиясы: оқулық / Ж.Қ.Дүйсенова, Қ.Н.Нығметова / - 2012. </a:t>
            </a:r>
          </a:p>
          <a:p>
            <a:r>
              <a:rPr lang="en-US" altLang="zh-CN" sz="2000" i="1" dirty="0">
                <a:solidFill>
                  <a:schemeClr val="tx1">
                    <a:lumMod val="75000"/>
                    <a:lumOff val="25000"/>
                  </a:schemeClr>
                </a:solidFill>
                <a:latin typeface="Arial Italic" panose="020B0604020202020204" charset="0"/>
                <a:cs typeface="Arial Italic" panose="020B0604020202020204" charset="0"/>
                <a:sym typeface="+mn-lt"/>
              </a:rPr>
              <a:t>2. Детская психология: учебное пособие /Д.Б.Эльконин; ред.сост. Б.Д.Эльконин .-6-е изд., стер..- / - 2011</a:t>
            </a:r>
          </a:p>
          <a:p>
            <a:r>
              <a:rPr lang="en-US" altLang="zh-CN" sz="2000" i="1" dirty="0">
                <a:solidFill>
                  <a:schemeClr val="tx1">
                    <a:lumMod val="75000"/>
                    <a:lumOff val="25000"/>
                  </a:schemeClr>
                </a:solidFill>
                <a:latin typeface="Arial Italic" panose="020B0604020202020204" charset="0"/>
                <a:cs typeface="Arial Italic" panose="020B0604020202020204" charset="0"/>
                <a:sym typeface="+mn-lt"/>
              </a:rPr>
              <a:t>3. Возрастная психология: учебник для бакалавров / Л.Ф. Обухова / - 2014</a:t>
            </a:r>
          </a:p>
          <a:p>
            <a:r>
              <a:rPr lang="en-US" altLang="zh-CN" sz="2000" i="1" dirty="0">
                <a:solidFill>
                  <a:schemeClr val="tx1">
                    <a:lumMod val="75000"/>
                    <a:lumOff val="25000"/>
                  </a:schemeClr>
                </a:solidFill>
                <a:latin typeface="Arial Italic" panose="020B0604020202020204" charset="0"/>
                <a:cs typeface="Arial Italic" panose="020B0604020202020204" charset="0"/>
                <a:sym typeface="+mn-lt"/>
              </a:rPr>
              <a:t>4. Психология детей младшего школьного возраста: учебник и практикум для бакалавров / [Айгумова З.И., Васильева Н.Н., Вачков И.В. и др.]; под общ. ред. А.С.Обухова / - 2014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855912" y="4467226"/>
            <a:ext cx="1428750" cy="1422400"/>
          </a:xfrm>
          <a:custGeom>
            <a:avLst/>
            <a:gdLst>
              <a:gd name="T0" fmla="*/ 336 w 349"/>
              <a:gd name="T1" fmla="*/ 0 h 347"/>
              <a:gd name="T2" fmla="*/ 328 w 349"/>
              <a:gd name="T3" fmla="*/ 3 h 347"/>
              <a:gd name="T4" fmla="*/ 4 w 349"/>
              <a:gd name="T5" fmla="*/ 327 h 347"/>
              <a:gd name="T6" fmla="*/ 4 w 349"/>
              <a:gd name="T7" fmla="*/ 344 h 347"/>
              <a:gd name="T8" fmla="*/ 13 w 349"/>
              <a:gd name="T9" fmla="*/ 347 h 347"/>
              <a:gd name="T10" fmla="*/ 21 w 349"/>
              <a:gd name="T11" fmla="*/ 344 h 347"/>
              <a:gd name="T12" fmla="*/ 345 w 349"/>
              <a:gd name="T13" fmla="*/ 20 h 347"/>
              <a:gd name="T14" fmla="*/ 345 w 349"/>
              <a:gd name="T15" fmla="*/ 3 h 347"/>
              <a:gd name="T16" fmla="*/ 336 w 349"/>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7">
                <a:moveTo>
                  <a:pt x="336" y="0"/>
                </a:moveTo>
                <a:cubicBezTo>
                  <a:pt x="333" y="0"/>
                  <a:pt x="330" y="1"/>
                  <a:pt x="328" y="3"/>
                </a:cubicBezTo>
                <a:cubicBezTo>
                  <a:pt x="4" y="327"/>
                  <a:pt x="4" y="327"/>
                  <a:pt x="4" y="327"/>
                </a:cubicBezTo>
                <a:cubicBezTo>
                  <a:pt x="0" y="332"/>
                  <a:pt x="0" y="339"/>
                  <a:pt x="4" y="344"/>
                </a:cubicBezTo>
                <a:cubicBezTo>
                  <a:pt x="7" y="346"/>
                  <a:pt x="10" y="347"/>
                  <a:pt x="13" y="347"/>
                </a:cubicBezTo>
                <a:cubicBezTo>
                  <a:pt x="16" y="347"/>
                  <a:pt x="19" y="346"/>
                  <a:pt x="21" y="344"/>
                </a:cubicBezTo>
                <a:cubicBezTo>
                  <a:pt x="345" y="20"/>
                  <a:pt x="345" y="20"/>
                  <a:pt x="345" y="20"/>
                </a:cubicBezTo>
                <a:cubicBezTo>
                  <a:pt x="349" y="16"/>
                  <a:pt x="349" y="8"/>
                  <a:pt x="345" y="3"/>
                </a:cubicBezTo>
                <a:cubicBezTo>
                  <a:pt x="342" y="1"/>
                  <a:pt x="339" y="0"/>
                  <a:pt x="336" y="0"/>
                </a:cubicBezTo>
              </a:path>
            </a:pathLst>
          </a:cu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7889875" y="1677989"/>
            <a:ext cx="1446213" cy="1443038"/>
          </a:xfrm>
          <a:custGeom>
            <a:avLst/>
            <a:gdLst>
              <a:gd name="T0" fmla="*/ 16 w 353"/>
              <a:gd name="T1" fmla="*/ 337 h 352"/>
              <a:gd name="T2" fmla="*/ 16 w 353"/>
              <a:gd name="T3" fmla="*/ 337 h 352"/>
              <a:gd name="T4" fmla="*/ 16 w 353"/>
              <a:gd name="T5" fmla="*/ 279 h 352"/>
              <a:gd name="T6" fmla="*/ 279 w 353"/>
              <a:gd name="T7" fmla="*/ 16 h 352"/>
              <a:gd name="T8" fmla="*/ 337 w 353"/>
              <a:gd name="T9" fmla="*/ 16 h 352"/>
              <a:gd name="T10" fmla="*/ 337 w 353"/>
              <a:gd name="T11" fmla="*/ 74 h 352"/>
              <a:gd name="T12" fmla="*/ 74 w 353"/>
              <a:gd name="T13" fmla="*/ 337 h 352"/>
              <a:gd name="T14" fmla="*/ 16 w 353"/>
              <a:gd name="T15" fmla="*/ 337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52">
                <a:moveTo>
                  <a:pt x="16" y="337"/>
                </a:moveTo>
                <a:cubicBezTo>
                  <a:pt x="16" y="337"/>
                  <a:pt x="16" y="337"/>
                  <a:pt x="16" y="337"/>
                </a:cubicBezTo>
                <a:cubicBezTo>
                  <a:pt x="0" y="321"/>
                  <a:pt x="0" y="295"/>
                  <a:pt x="16" y="279"/>
                </a:cubicBezTo>
                <a:cubicBezTo>
                  <a:pt x="279" y="16"/>
                  <a:pt x="279" y="16"/>
                  <a:pt x="279" y="16"/>
                </a:cubicBezTo>
                <a:cubicBezTo>
                  <a:pt x="295" y="0"/>
                  <a:pt x="321" y="0"/>
                  <a:pt x="337" y="16"/>
                </a:cubicBezTo>
                <a:cubicBezTo>
                  <a:pt x="353" y="32"/>
                  <a:pt x="353" y="58"/>
                  <a:pt x="337" y="74"/>
                </a:cubicBezTo>
                <a:cubicBezTo>
                  <a:pt x="74" y="337"/>
                  <a:pt x="74" y="337"/>
                  <a:pt x="74" y="337"/>
                </a:cubicBezTo>
                <a:cubicBezTo>
                  <a:pt x="58" y="352"/>
                  <a:pt x="32" y="352"/>
                  <a:pt x="16" y="337"/>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4564062" y="960439"/>
            <a:ext cx="1811338" cy="1808163"/>
          </a:xfrm>
          <a:custGeom>
            <a:avLst/>
            <a:gdLst>
              <a:gd name="T0" fmla="*/ 34 w 442"/>
              <a:gd name="T1" fmla="*/ 408 h 441"/>
              <a:gd name="T2" fmla="*/ 34 w 442"/>
              <a:gd name="T3" fmla="*/ 287 h 441"/>
              <a:gd name="T4" fmla="*/ 287 w 442"/>
              <a:gd name="T5" fmla="*/ 33 h 441"/>
              <a:gd name="T6" fmla="*/ 408 w 442"/>
              <a:gd name="T7" fmla="*/ 33 h 441"/>
              <a:gd name="T8" fmla="*/ 408 w 442"/>
              <a:gd name="T9" fmla="*/ 33 h 441"/>
              <a:gd name="T10" fmla="*/ 408 w 442"/>
              <a:gd name="T11" fmla="*/ 154 h 441"/>
              <a:gd name="T12" fmla="*/ 155 w 442"/>
              <a:gd name="T13" fmla="*/ 408 h 441"/>
              <a:gd name="T14" fmla="*/ 34 w 442"/>
              <a:gd name="T15" fmla="*/ 408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41">
                <a:moveTo>
                  <a:pt x="34" y="408"/>
                </a:moveTo>
                <a:cubicBezTo>
                  <a:pt x="0" y="374"/>
                  <a:pt x="0" y="320"/>
                  <a:pt x="34" y="287"/>
                </a:cubicBezTo>
                <a:cubicBezTo>
                  <a:pt x="287" y="33"/>
                  <a:pt x="287" y="33"/>
                  <a:pt x="287" y="33"/>
                </a:cubicBezTo>
                <a:cubicBezTo>
                  <a:pt x="321" y="0"/>
                  <a:pt x="375" y="0"/>
                  <a:pt x="408" y="33"/>
                </a:cubicBezTo>
                <a:cubicBezTo>
                  <a:pt x="408" y="33"/>
                  <a:pt x="408" y="33"/>
                  <a:pt x="408" y="33"/>
                </a:cubicBezTo>
                <a:cubicBezTo>
                  <a:pt x="442" y="66"/>
                  <a:pt x="442" y="121"/>
                  <a:pt x="408" y="154"/>
                </a:cubicBezTo>
                <a:cubicBezTo>
                  <a:pt x="155" y="408"/>
                  <a:pt x="155" y="408"/>
                  <a:pt x="155" y="408"/>
                </a:cubicBezTo>
                <a:cubicBezTo>
                  <a:pt x="121" y="441"/>
                  <a:pt x="67" y="441"/>
                  <a:pt x="34" y="408"/>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10418762" y="9526"/>
            <a:ext cx="1806575" cy="1811338"/>
          </a:xfrm>
          <a:custGeom>
            <a:avLst/>
            <a:gdLst>
              <a:gd name="T0" fmla="*/ 33 w 441"/>
              <a:gd name="T1" fmla="*/ 408 h 442"/>
              <a:gd name="T2" fmla="*/ 33 w 441"/>
              <a:gd name="T3" fmla="*/ 408 h 442"/>
              <a:gd name="T4" fmla="*/ 33 w 441"/>
              <a:gd name="T5" fmla="*/ 287 h 442"/>
              <a:gd name="T6" fmla="*/ 287 w 441"/>
              <a:gd name="T7" fmla="*/ 34 h 442"/>
              <a:gd name="T8" fmla="*/ 408 w 441"/>
              <a:gd name="T9" fmla="*/ 34 h 442"/>
              <a:gd name="T10" fmla="*/ 408 w 441"/>
              <a:gd name="T11" fmla="*/ 155 h 442"/>
              <a:gd name="T12" fmla="*/ 154 w 441"/>
              <a:gd name="T13" fmla="*/ 408 h 442"/>
              <a:gd name="T14" fmla="*/ 33 w 441"/>
              <a:gd name="T15" fmla="*/ 408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42">
                <a:moveTo>
                  <a:pt x="33" y="408"/>
                </a:moveTo>
                <a:cubicBezTo>
                  <a:pt x="33" y="408"/>
                  <a:pt x="33" y="408"/>
                  <a:pt x="33" y="408"/>
                </a:cubicBezTo>
                <a:cubicBezTo>
                  <a:pt x="0" y="375"/>
                  <a:pt x="0" y="321"/>
                  <a:pt x="33" y="287"/>
                </a:cubicBezTo>
                <a:cubicBezTo>
                  <a:pt x="287" y="34"/>
                  <a:pt x="287" y="34"/>
                  <a:pt x="287" y="34"/>
                </a:cubicBezTo>
                <a:cubicBezTo>
                  <a:pt x="320" y="0"/>
                  <a:pt x="374" y="0"/>
                  <a:pt x="408" y="34"/>
                </a:cubicBezTo>
                <a:cubicBezTo>
                  <a:pt x="441" y="67"/>
                  <a:pt x="441" y="121"/>
                  <a:pt x="408" y="155"/>
                </a:cubicBezTo>
                <a:cubicBezTo>
                  <a:pt x="154" y="408"/>
                  <a:pt x="154" y="408"/>
                  <a:pt x="154" y="408"/>
                </a:cubicBezTo>
                <a:cubicBezTo>
                  <a:pt x="121" y="442"/>
                  <a:pt x="66" y="442"/>
                  <a:pt x="33" y="408"/>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1044575" y="3175001"/>
            <a:ext cx="2311400" cy="2222500"/>
          </a:xfrm>
          <a:custGeom>
            <a:avLst/>
            <a:gdLst>
              <a:gd name="T0" fmla="*/ 444 w 564"/>
              <a:gd name="T1" fmla="*/ 0 h 542"/>
              <a:gd name="T2" fmla="*/ 367 w 564"/>
              <a:gd name="T3" fmla="*/ 32 h 542"/>
              <a:gd name="T4" fmla="*/ 42 w 564"/>
              <a:gd name="T5" fmla="*/ 356 h 542"/>
              <a:gd name="T6" fmla="*/ 42 w 564"/>
              <a:gd name="T7" fmla="*/ 510 h 542"/>
              <a:gd name="T8" fmla="*/ 120 w 564"/>
              <a:gd name="T9" fmla="*/ 542 h 542"/>
              <a:gd name="T10" fmla="*/ 197 w 564"/>
              <a:gd name="T11" fmla="*/ 510 h 542"/>
              <a:gd name="T12" fmla="*/ 521 w 564"/>
              <a:gd name="T13" fmla="*/ 186 h 542"/>
              <a:gd name="T14" fmla="*/ 521 w 564"/>
              <a:gd name="T15" fmla="*/ 32 h 542"/>
              <a:gd name="T16" fmla="*/ 444 w 564"/>
              <a:gd name="T17"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42">
                <a:moveTo>
                  <a:pt x="444" y="0"/>
                </a:moveTo>
                <a:cubicBezTo>
                  <a:pt x="416" y="0"/>
                  <a:pt x="388" y="10"/>
                  <a:pt x="367" y="32"/>
                </a:cubicBezTo>
                <a:cubicBezTo>
                  <a:pt x="42" y="356"/>
                  <a:pt x="42" y="356"/>
                  <a:pt x="42" y="356"/>
                </a:cubicBezTo>
                <a:cubicBezTo>
                  <a:pt x="0" y="398"/>
                  <a:pt x="0" y="468"/>
                  <a:pt x="42" y="510"/>
                </a:cubicBezTo>
                <a:cubicBezTo>
                  <a:pt x="64" y="532"/>
                  <a:pt x="92" y="542"/>
                  <a:pt x="120" y="542"/>
                </a:cubicBezTo>
                <a:cubicBezTo>
                  <a:pt x="148" y="542"/>
                  <a:pt x="176" y="532"/>
                  <a:pt x="197" y="510"/>
                </a:cubicBezTo>
                <a:cubicBezTo>
                  <a:pt x="521" y="186"/>
                  <a:pt x="521" y="186"/>
                  <a:pt x="521" y="186"/>
                </a:cubicBezTo>
                <a:cubicBezTo>
                  <a:pt x="564" y="144"/>
                  <a:pt x="564" y="74"/>
                  <a:pt x="521" y="32"/>
                </a:cubicBezTo>
                <a:cubicBezTo>
                  <a:pt x="500" y="10"/>
                  <a:pt x="472" y="0"/>
                  <a:pt x="444"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7562850" y="2981326"/>
            <a:ext cx="1498600" cy="1497013"/>
          </a:xfrm>
          <a:custGeom>
            <a:avLst/>
            <a:gdLst>
              <a:gd name="T0" fmla="*/ 13 w 366"/>
              <a:gd name="T1" fmla="*/ 353 h 365"/>
              <a:gd name="T2" fmla="*/ 13 w 366"/>
              <a:gd name="T3" fmla="*/ 308 h 365"/>
              <a:gd name="T4" fmla="*/ 309 w 366"/>
              <a:gd name="T5" fmla="*/ 12 h 365"/>
              <a:gd name="T6" fmla="*/ 353 w 366"/>
              <a:gd name="T7" fmla="*/ 12 h 365"/>
              <a:gd name="T8" fmla="*/ 353 w 366"/>
              <a:gd name="T9" fmla="*/ 57 h 365"/>
              <a:gd name="T10" fmla="*/ 57 w 366"/>
              <a:gd name="T11" fmla="*/ 353 h 365"/>
              <a:gd name="T12" fmla="*/ 13 w 366"/>
              <a:gd name="T13" fmla="*/ 353 h 365"/>
            </a:gdLst>
            <a:ahLst/>
            <a:cxnLst>
              <a:cxn ang="0">
                <a:pos x="T0" y="T1"/>
              </a:cxn>
              <a:cxn ang="0">
                <a:pos x="T2" y="T3"/>
              </a:cxn>
              <a:cxn ang="0">
                <a:pos x="T4" y="T5"/>
              </a:cxn>
              <a:cxn ang="0">
                <a:pos x="T6" y="T7"/>
              </a:cxn>
              <a:cxn ang="0">
                <a:pos x="T8" y="T9"/>
              </a:cxn>
              <a:cxn ang="0">
                <a:pos x="T10" y="T11"/>
              </a:cxn>
              <a:cxn ang="0">
                <a:pos x="T12" y="T13"/>
              </a:cxn>
            </a:cxnLst>
            <a:rect l="0" t="0" r="r" b="b"/>
            <a:pathLst>
              <a:path w="366" h="365">
                <a:moveTo>
                  <a:pt x="13" y="353"/>
                </a:moveTo>
                <a:cubicBezTo>
                  <a:pt x="0" y="340"/>
                  <a:pt x="0" y="320"/>
                  <a:pt x="13" y="308"/>
                </a:cubicBezTo>
                <a:cubicBezTo>
                  <a:pt x="309" y="12"/>
                  <a:pt x="309" y="12"/>
                  <a:pt x="309" y="12"/>
                </a:cubicBezTo>
                <a:cubicBezTo>
                  <a:pt x="321" y="0"/>
                  <a:pt x="341" y="0"/>
                  <a:pt x="353" y="12"/>
                </a:cubicBezTo>
                <a:cubicBezTo>
                  <a:pt x="366" y="24"/>
                  <a:pt x="366" y="45"/>
                  <a:pt x="353" y="57"/>
                </a:cubicBezTo>
                <a:cubicBezTo>
                  <a:pt x="57" y="353"/>
                  <a:pt x="57" y="353"/>
                  <a:pt x="57" y="353"/>
                </a:cubicBezTo>
                <a:cubicBezTo>
                  <a:pt x="45" y="365"/>
                  <a:pt x="25" y="365"/>
                  <a:pt x="13" y="353"/>
                </a:cubicBezTo>
              </a:path>
            </a:pathLst>
          </a:custGeom>
          <a:solidFill>
            <a:srgbClr val="A2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Oval 11"/>
          <p:cNvSpPr>
            <a:spLocks noChangeArrowheads="1"/>
          </p:cNvSpPr>
          <p:nvPr/>
        </p:nvSpPr>
        <p:spPr bwMode="auto">
          <a:xfrm>
            <a:off x="7656512" y="2854326"/>
            <a:ext cx="139700" cy="144463"/>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Oval 12"/>
          <p:cNvSpPr>
            <a:spLocks noChangeArrowheads="1"/>
          </p:cNvSpPr>
          <p:nvPr/>
        </p:nvSpPr>
        <p:spPr bwMode="auto">
          <a:xfrm>
            <a:off x="8291512" y="817564"/>
            <a:ext cx="196850" cy="196850"/>
          </a:xfrm>
          <a:prstGeom prst="ellipse">
            <a:avLst/>
          </a:prstGeom>
          <a:solidFill>
            <a:srgbClr val="A1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Oval 13"/>
          <p:cNvSpPr>
            <a:spLocks noChangeArrowheads="1"/>
          </p:cNvSpPr>
          <p:nvPr/>
        </p:nvSpPr>
        <p:spPr bwMode="auto">
          <a:xfrm>
            <a:off x="8594725" y="5454651"/>
            <a:ext cx="455613" cy="450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3675062" y="592139"/>
            <a:ext cx="1806575" cy="1741488"/>
          </a:xfrm>
          <a:custGeom>
            <a:avLst/>
            <a:gdLst>
              <a:gd name="T0" fmla="*/ 347 w 441"/>
              <a:gd name="T1" fmla="*/ 0 h 425"/>
              <a:gd name="T2" fmla="*/ 287 w 441"/>
              <a:gd name="T3" fmla="*/ 25 h 425"/>
              <a:gd name="T4" fmla="*/ 33 w 441"/>
              <a:gd name="T5" fmla="*/ 279 h 425"/>
              <a:gd name="T6" fmla="*/ 33 w 441"/>
              <a:gd name="T7" fmla="*/ 400 h 425"/>
              <a:gd name="T8" fmla="*/ 33 w 441"/>
              <a:gd name="T9" fmla="*/ 400 h 425"/>
              <a:gd name="T10" fmla="*/ 94 w 441"/>
              <a:gd name="T11" fmla="*/ 425 h 425"/>
              <a:gd name="T12" fmla="*/ 154 w 441"/>
              <a:gd name="T13" fmla="*/ 400 h 425"/>
              <a:gd name="T14" fmla="*/ 408 w 441"/>
              <a:gd name="T15" fmla="*/ 146 h 425"/>
              <a:gd name="T16" fmla="*/ 408 w 441"/>
              <a:gd name="T17" fmla="*/ 25 h 425"/>
              <a:gd name="T18" fmla="*/ 347 w 441"/>
              <a:gd name="T1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425">
                <a:moveTo>
                  <a:pt x="347" y="0"/>
                </a:moveTo>
                <a:cubicBezTo>
                  <a:pt x="326" y="0"/>
                  <a:pt x="304" y="9"/>
                  <a:pt x="287" y="25"/>
                </a:cubicBezTo>
                <a:cubicBezTo>
                  <a:pt x="33" y="279"/>
                  <a:pt x="33" y="279"/>
                  <a:pt x="33" y="279"/>
                </a:cubicBezTo>
                <a:cubicBezTo>
                  <a:pt x="0" y="312"/>
                  <a:pt x="0" y="367"/>
                  <a:pt x="33" y="400"/>
                </a:cubicBezTo>
                <a:cubicBezTo>
                  <a:pt x="33" y="400"/>
                  <a:pt x="33" y="400"/>
                  <a:pt x="33" y="400"/>
                </a:cubicBezTo>
                <a:cubicBezTo>
                  <a:pt x="50" y="417"/>
                  <a:pt x="72" y="425"/>
                  <a:pt x="94" y="425"/>
                </a:cubicBezTo>
                <a:cubicBezTo>
                  <a:pt x="116" y="425"/>
                  <a:pt x="138" y="417"/>
                  <a:pt x="154" y="400"/>
                </a:cubicBezTo>
                <a:cubicBezTo>
                  <a:pt x="408" y="146"/>
                  <a:pt x="408" y="146"/>
                  <a:pt x="408" y="146"/>
                </a:cubicBezTo>
                <a:cubicBezTo>
                  <a:pt x="441" y="113"/>
                  <a:pt x="441" y="59"/>
                  <a:pt x="408" y="25"/>
                </a:cubicBezTo>
                <a:cubicBezTo>
                  <a:pt x="391" y="9"/>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352425" y="1416051"/>
            <a:ext cx="1806575" cy="1743075"/>
          </a:xfrm>
          <a:custGeom>
            <a:avLst/>
            <a:gdLst>
              <a:gd name="T0" fmla="*/ 347 w 441"/>
              <a:gd name="T1" fmla="*/ 0 h 425"/>
              <a:gd name="T2" fmla="*/ 287 w 441"/>
              <a:gd name="T3" fmla="*/ 25 h 425"/>
              <a:gd name="T4" fmla="*/ 33 w 441"/>
              <a:gd name="T5" fmla="*/ 279 h 425"/>
              <a:gd name="T6" fmla="*/ 33 w 441"/>
              <a:gd name="T7" fmla="*/ 400 h 425"/>
              <a:gd name="T8" fmla="*/ 94 w 441"/>
              <a:gd name="T9" fmla="*/ 425 h 425"/>
              <a:gd name="T10" fmla="*/ 154 w 441"/>
              <a:gd name="T11" fmla="*/ 400 h 425"/>
              <a:gd name="T12" fmla="*/ 408 w 441"/>
              <a:gd name="T13" fmla="*/ 146 h 425"/>
              <a:gd name="T14" fmla="*/ 408 w 441"/>
              <a:gd name="T15" fmla="*/ 25 h 425"/>
              <a:gd name="T16" fmla="*/ 347 w 441"/>
              <a:gd name="T1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5">
                <a:moveTo>
                  <a:pt x="347" y="0"/>
                </a:moveTo>
                <a:cubicBezTo>
                  <a:pt x="325" y="0"/>
                  <a:pt x="303" y="8"/>
                  <a:pt x="287" y="25"/>
                </a:cubicBezTo>
                <a:cubicBezTo>
                  <a:pt x="33" y="279"/>
                  <a:pt x="33" y="279"/>
                  <a:pt x="33" y="279"/>
                </a:cubicBezTo>
                <a:cubicBezTo>
                  <a:pt x="0" y="312"/>
                  <a:pt x="0" y="366"/>
                  <a:pt x="33" y="400"/>
                </a:cubicBezTo>
                <a:cubicBezTo>
                  <a:pt x="50" y="416"/>
                  <a:pt x="72" y="425"/>
                  <a:pt x="94" y="425"/>
                </a:cubicBezTo>
                <a:cubicBezTo>
                  <a:pt x="115" y="425"/>
                  <a:pt x="137" y="416"/>
                  <a:pt x="154" y="400"/>
                </a:cubicBezTo>
                <a:cubicBezTo>
                  <a:pt x="408" y="146"/>
                  <a:pt x="408" y="146"/>
                  <a:pt x="408" y="146"/>
                </a:cubicBezTo>
                <a:cubicBezTo>
                  <a:pt x="441" y="113"/>
                  <a:pt x="441" y="58"/>
                  <a:pt x="408" y="25"/>
                </a:cubicBezTo>
                <a:cubicBezTo>
                  <a:pt x="391" y="8"/>
                  <a:pt x="369" y="0"/>
                  <a:pt x="347"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9336087" y="3338514"/>
            <a:ext cx="1806575" cy="1738313"/>
          </a:xfrm>
          <a:custGeom>
            <a:avLst/>
            <a:gdLst>
              <a:gd name="T0" fmla="*/ 347 w 441"/>
              <a:gd name="T1" fmla="*/ 0 h 424"/>
              <a:gd name="T2" fmla="*/ 287 w 441"/>
              <a:gd name="T3" fmla="*/ 25 h 424"/>
              <a:gd name="T4" fmla="*/ 33 w 441"/>
              <a:gd name="T5" fmla="*/ 279 h 424"/>
              <a:gd name="T6" fmla="*/ 33 w 441"/>
              <a:gd name="T7" fmla="*/ 399 h 424"/>
              <a:gd name="T8" fmla="*/ 93 w 441"/>
              <a:gd name="T9" fmla="*/ 424 h 424"/>
              <a:gd name="T10" fmla="*/ 154 w 441"/>
              <a:gd name="T11" fmla="*/ 399 h 424"/>
              <a:gd name="T12" fmla="*/ 407 w 441"/>
              <a:gd name="T13" fmla="*/ 146 h 424"/>
              <a:gd name="T14" fmla="*/ 407 w 441"/>
              <a:gd name="T15" fmla="*/ 25 h 424"/>
              <a:gd name="T16" fmla="*/ 347 w 441"/>
              <a:gd name="T1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4">
                <a:moveTo>
                  <a:pt x="347" y="0"/>
                </a:moveTo>
                <a:cubicBezTo>
                  <a:pt x="325" y="0"/>
                  <a:pt x="303" y="8"/>
                  <a:pt x="287" y="25"/>
                </a:cubicBezTo>
                <a:cubicBezTo>
                  <a:pt x="33" y="279"/>
                  <a:pt x="33" y="279"/>
                  <a:pt x="33" y="279"/>
                </a:cubicBezTo>
                <a:cubicBezTo>
                  <a:pt x="0" y="312"/>
                  <a:pt x="0" y="366"/>
                  <a:pt x="33" y="399"/>
                </a:cubicBezTo>
                <a:cubicBezTo>
                  <a:pt x="49" y="416"/>
                  <a:pt x="71" y="424"/>
                  <a:pt x="93" y="424"/>
                </a:cubicBezTo>
                <a:cubicBezTo>
                  <a:pt x="115" y="424"/>
                  <a:pt x="137" y="416"/>
                  <a:pt x="154" y="399"/>
                </a:cubicBezTo>
                <a:cubicBezTo>
                  <a:pt x="407" y="146"/>
                  <a:pt x="407" y="146"/>
                  <a:pt x="407" y="146"/>
                </a:cubicBezTo>
                <a:cubicBezTo>
                  <a:pt x="441" y="112"/>
                  <a:pt x="441" y="58"/>
                  <a:pt x="407" y="25"/>
                </a:cubicBezTo>
                <a:cubicBezTo>
                  <a:pt x="391" y="8"/>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7050087" y="4622801"/>
            <a:ext cx="1262063" cy="1262063"/>
          </a:xfrm>
          <a:custGeom>
            <a:avLst/>
            <a:gdLst>
              <a:gd name="T0" fmla="*/ 23 w 308"/>
              <a:gd name="T1" fmla="*/ 284 h 308"/>
              <a:gd name="T2" fmla="*/ 23 w 308"/>
              <a:gd name="T3" fmla="*/ 284 h 308"/>
              <a:gd name="T4" fmla="*/ 23 w 308"/>
              <a:gd name="T5" fmla="*/ 200 h 308"/>
              <a:gd name="T6" fmla="*/ 200 w 308"/>
              <a:gd name="T7" fmla="*/ 23 h 308"/>
              <a:gd name="T8" fmla="*/ 284 w 308"/>
              <a:gd name="T9" fmla="*/ 23 h 308"/>
              <a:gd name="T10" fmla="*/ 284 w 308"/>
              <a:gd name="T11" fmla="*/ 107 h 308"/>
              <a:gd name="T12" fmla="*/ 107 w 308"/>
              <a:gd name="T13" fmla="*/ 284 h 308"/>
              <a:gd name="T14" fmla="*/ 23 w 308"/>
              <a:gd name="T15" fmla="*/ 284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308">
                <a:moveTo>
                  <a:pt x="23" y="284"/>
                </a:moveTo>
                <a:cubicBezTo>
                  <a:pt x="23" y="284"/>
                  <a:pt x="23" y="284"/>
                  <a:pt x="23" y="284"/>
                </a:cubicBezTo>
                <a:cubicBezTo>
                  <a:pt x="0" y="261"/>
                  <a:pt x="0" y="223"/>
                  <a:pt x="23" y="200"/>
                </a:cubicBezTo>
                <a:cubicBezTo>
                  <a:pt x="200" y="23"/>
                  <a:pt x="200" y="23"/>
                  <a:pt x="200" y="23"/>
                </a:cubicBezTo>
                <a:cubicBezTo>
                  <a:pt x="223" y="0"/>
                  <a:pt x="261" y="0"/>
                  <a:pt x="284" y="23"/>
                </a:cubicBezTo>
                <a:cubicBezTo>
                  <a:pt x="308" y="46"/>
                  <a:pt x="308" y="84"/>
                  <a:pt x="284" y="107"/>
                </a:cubicBezTo>
                <a:cubicBezTo>
                  <a:pt x="107" y="284"/>
                  <a:pt x="107" y="284"/>
                  <a:pt x="107" y="284"/>
                </a:cubicBezTo>
                <a:cubicBezTo>
                  <a:pt x="84" y="308"/>
                  <a:pt x="46" y="308"/>
                  <a:pt x="23" y="284"/>
                </a:cubicBezTo>
                <a:close/>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3994150" y="3675064"/>
            <a:ext cx="2819400" cy="2735263"/>
          </a:xfrm>
          <a:custGeom>
            <a:avLst/>
            <a:gdLst>
              <a:gd name="T0" fmla="*/ 571 w 688"/>
              <a:gd name="T1" fmla="*/ 0 h 667"/>
              <a:gd name="T2" fmla="*/ 495 w 688"/>
              <a:gd name="T3" fmla="*/ 31 h 667"/>
              <a:gd name="T4" fmla="*/ 42 w 688"/>
              <a:gd name="T5" fmla="*/ 484 h 667"/>
              <a:gd name="T6" fmla="*/ 42 w 688"/>
              <a:gd name="T7" fmla="*/ 636 h 667"/>
              <a:gd name="T8" fmla="*/ 42 w 688"/>
              <a:gd name="T9" fmla="*/ 636 h 667"/>
              <a:gd name="T10" fmla="*/ 117 w 688"/>
              <a:gd name="T11" fmla="*/ 667 h 667"/>
              <a:gd name="T12" fmla="*/ 193 w 688"/>
              <a:gd name="T13" fmla="*/ 636 h 667"/>
              <a:gd name="T14" fmla="*/ 646 w 688"/>
              <a:gd name="T15" fmla="*/ 182 h 667"/>
              <a:gd name="T16" fmla="*/ 646 w 688"/>
              <a:gd name="T17" fmla="*/ 31 h 667"/>
              <a:gd name="T18" fmla="*/ 646 w 688"/>
              <a:gd name="T19" fmla="*/ 31 h 667"/>
              <a:gd name="T20" fmla="*/ 571 w 688"/>
              <a:gd name="T21"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667">
                <a:moveTo>
                  <a:pt x="571" y="0"/>
                </a:moveTo>
                <a:cubicBezTo>
                  <a:pt x="543" y="0"/>
                  <a:pt x="516" y="10"/>
                  <a:pt x="495" y="31"/>
                </a:cubicBezTo>
                <a:cubicBezTo>
                  <a:pt x="42" y="484"/>
                  <a:pt x="42" y="484"/>
                  <a:pt x="42" y="484"/>
                </a:cubicBezTo>
                <a:cubicBezTo>
                  <a:pt x="0" y="526"/>
                  <a:pt x="0" y="594"/>
                  <a:pt x="42" y="636"/>
                </a:cubicBezTo>
                <a:cubicBezTo>
                  <a:pt x="42" y="636"/>
                  <a:pt x="42" y="636"/>
                  <a:pt x="42" y="636"/>
                </a:cubicBezTo>
                <a:cubicBezTo>
                  <a:pt x="63" y="656"/>
                  <a:pt x="90" y="667"/>
                  <a:pt x="117" y="667"/>
                </a:cubicBezTo>
                <a:cubicBezTo>
                  <a:pt x="145" y="667"/>
                  <a:pt x="172" y="656"/>
                  <a:pt x="193" y="636"/>
                </a:cubicBezTo>
                <a:cubicBezTo>
                  <a:pt x="646" y="182"/>
                  <a:pt x="646" y="182"/>
                  <a:pt x="646" y="182"/>
                </a:cubicBezTo>
                <a:cubicBezTo>
                  <a:pt x="688" y="141"/>
                  <a:pt x="688" y="73"/>
                  <a:pt x="646" y="31"/>
                </a:cubicBezTo>
                <a:cubicBezTo>
                  <a:pt x="646" y="31"/>
                  <a:pt x="646" y="31"/>
                  <a:pt x="646" y="31"/>
                </a:cubicBezTo>
                <a:cubicBezTo>
                  <a:pt x="626" y="10"/>
                  <a:pt x="598" y="0"/>
                  <a:pt x="571"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5546725" y="3609976"/>
            <a:ext cx="2581275" cy="2549525"/>
          </a:xfrm>
          <a:custGeom>
            <a:avLst/>
            <a:gdLst>
              <a:gd name="T0" fmla="*/ 532 w 630"/>
              <a:gd name="T1" fmla="*/ 0 h 622"/>
              <a:gd name="T2" fmla="*/ 462 w 630"/>
              <a:gd name="T3" fmla="*/ 29 h 622"/>
              <a:gd name="T4" fmla="*/ 39 w 630"/>
              <a:gd name="T5" fmla="*/ 452 h 622"/>
              <a:gd name="T6" fmla="*/ 39 w 630"/>
              <a:gd name="T7" fmla="*/ 593 h 622"/>
              <a:gd name="T8" fmla="*/ 39 w 630"/>
              <a:gd name="T9" fmla="*/ 593 h 622"/>
              <a:gd name="T10" fmla="*/ 109 w 630"/>
              <a:gd name="T11" fmla="*/ 622 h 622"/>
              <a:gd name="T12" fmla="*/ 180 w 630"/>
              <a:gd name="T13" fmla="*/ 593 h 622"/>
              <a:gd name="T14" fmla="*/ 603 w 630"/>
              <a:gd name="T15" fmla="*/ 170 h 622"/>
              <a:gd name="T16" fmla="*/ 630 w 630"/>
              <a:gd name="T17" fmla="*/ 120 h 622"/>
              <a:gd name="T18" fmla="*/ 549 w 630"/>
              <a:gd name="T19" fmla="*/ 200 h 622"/>
              <a:gd name="T20" fmla="*/ 527 w 630"/>
              <a:gd name="T21" fmla="*/ 209 h 622"/>
              <a:gd name="T22" fmla="*/ 505 w 630"/>
              <a:gd name="T23" fmla="*/ 200 h 622"/>
              <a:gd name="T24" fmla="*/ 505 w 630"/>
              <a:gd name="T25" fmla="*/ 155 h 622"/>
              <a:gd name="T26" fmla="*/ 615 w 630"/>
              <a:gd name="T27" fmla="*/ 44 h 622"/>
              <a:gd name="T28" fmla="*/ 603 w 630"/>
              <a:gd name="T29" fmla="*/ 29 h 622"/>
              <a:gd name="T30" fmla="*/ 603 w 630"/>
              <a:gd name="T31" fmla="*/ 29 h 622"/>
              <a:gd name="T32" fmla="*/ 532 w 630"/>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0" h="622">
                <a:moveTo>
                  <a:pt x="532" y="0"/>
                </a:moveTo>
                <a:cubicBezTo>
                  <a:pt x="507" y="0"/>
                  <a:pt x="481" y="9"/>
                  <a:pt x="462" y="29"/>
                </a:cubicBezTo>
                <a:cubicBezTo>
                  <a:pt x="39" y="452"/>
                  <a:pt x="39" y="452"/>
                  <a:pt x="39" y="452"/>
                </a:cubicBezTo>
                <a:cubicBezTo>
                  <a:pt x="0" y="490"/>
                  <a:pt x="0" y="554"/>
                  <a:pt x="39" y="593"/>
                </a:cubicBezTo>
                <a:cubicBezTo>
                  <a:pt x="39" y="593"/>
                  <a:pt x="39" y="593"/>
                  <a:pt x="39" y="593"/>
                </a:cubicBezTo>
                <a:cubicBezTo>
                  <a:pt x="58" y="612"/>
                  <a:pt x="84" y="622"/>
                  <a:pt x="109" y="622"/>
                </a:cubicBezTo>
                <a:cubicBezTo>
                  <a:pt x="135" y="622"/>
                  <a:pt x="160" y="612"/>
                  <a:pt x="180" y="593"/>
                </a:cubicBezTo>
                <a:cubicBezTo>
                  <a:pt x="603" y="170"/>
                  <a:pt x="603" y="170"/>
                  <a:pt x="603" y="170"/>
                </a:cubicBezTo>
                <a:cubicBezTo>
                  <a:pt x="617" y="156"/>
                  <a:pt x="626" y="138"/>
                  <a:pt x="630" y="120"/>
                </a:cubicBezTo>
                <a:cubicBezTo>
                  <a:pt x="549" y="200"/>
                  <a:pt x="549" y="200"/>
                  <a:pt x="549" y="200"/>
                </a:cubicBezTo>
                <a:cubicBezTo>
                  <a:pt x="543" y="206"/>
                  <a:pt x="535" y="209"/>
                  <a:pt x="527" y="209"/>
                </a:cubicBezTo>
                <a:cubicBezTo>
                  <a:pt x="519" y="209"/>
                  <a:pt x="511" y="206"/>
                  <a:pt x="505" y="200"/>
                </a:cubicBezTo>
                <a:cubicBezTo>
                  <a:pt x="492" y="187"/>
                  <a:pt x="492" y="167"/>
                  <a:pt x="505" y="155"/>
                </a:cubicBezTo>
                <a:cubicBezTo>
                  <a:pt x="615" y="44"/>
                  <a:pt x="615" y="44"/>
                  <a:pt x="615" y="44"/>
                </a:cubicBezTo>
                <a:cubicBezTo>
                  <a:pt x="612" y="39"/>
                  <a:pt x="607" y="34"/>
                  <a:pt x="603" y="29"/>
                </a:cubicBezTo>
                <a:cubicBezTo>
                  <a:pt x="603" y="29"/>
                  <a:pt x="603" y="29"/>
                  <a:pt x="603" y="29"/>
                </a:cubicBezTo>
                <a:cubicBezTo>
                  <a:pt x="583" y="9"/>
                  <a:pt x="558" y="0"/>
                  <a:pt x="532"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7562850" y="3789364"/>
            <a:ext cx="585788" cy="677863"/>
          </a:xfrm>
          <a:custGeom>
            <a:avLst/>
            <a:gdLst>
              <a:gd name="T0" fmla="*/ 123 w 143"/>
              <a:gd name="T1" fmla="*/ 0 h 165"/>
              <a:gd name="T2" fmla="*/ 13 w 143"/>
              <a:gd name="T3" fmla="*/ 111 h 165"/>
              <a:gd name="T4" fmla="*/ 13 w 143"/>
              <a:gd name="T5" fmla="*/ 156 h 165"/>
              <a:gd name="T6" fmla="*/ 35 w 143"/>
              <a:gd name="T7" fmla="*/ 165 h 165"/>
              <a:gd name="T8" fmla="*/ 57 w 143"/>
              <a:gd name="T9" fmla="*/ 156 h 165"/>
              <a:gd name="T10" fmla="*/ 138 w 143"/>
              <a:gd name="T11" fmla="*/ 76 h 165"/>
              <a:gd name="T12" fmla="*/ 123 w 143"/>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43" h="165">
                <a:moveTo>
                  <a:pt x="123" y="0"/>
                </a:moveTo>
                <a:cubicBezTo>
                  <a:pt x="13" y="111"/>
                  <a:pt x="13" y="111"/>
                  <a:pt x="13" y="111"/>
                </a:cubicBezTo>
                <a:cubicBezTo>
                  <a:pt x="0" y="123"/>
                  <a:pt x="0" y="143"/>
                  <a:pt x="13" y="156"/>
                </a:cubicBezTo>
                <a:cubicBezTo>
                  <a:pt x="19" y="162"/>
                  <a:pt x="27" y="165"/>
                  <a:pt x="35" y="165"/>
                </a:cubicBezTo>
                <a:cubicBezTo>
                  <a:pt x="43" y="165"/>
                  <a:pt x="51" y="162"/>
                  <a:pt x="57" y="156"/>
                </a:cubicBezTo>
                <a:cubicBezTo>
                  <a:pt x="138" y="76"/>
                  <a:pt x="138" y="76"/>
                  <a:pt x="138" y="76"/>
                </a:cubicBezTo>
                <a:cubicBezTo>
                  <a:pt x="143" y="50"/>
                  <a:pt x="138" y="23"/>
                  <a:pt x="123" y="0"/>
                </a:cubicBezTo>
              </a:path>
            </a:pathLst>
          </a:custGeom>
          <a:solidFill>
            <a:srgbClr val="9F3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4714875" y="455614"/>
            <a:ext cx="2794000" cy="2735263"/>
          </a:xfrm>
          <a:custGeom>
            <a:avLst/>
            <a:gdLst>
              <a:gd name="T0" fmla="*/ 565 w 682"/>
              <a:gd name="T1" fmla="*/ 0 h 667"/>
              <a:gd name="T2" fmla="*/ 489 w 682"/>
              <a:gd name="T3" fmla="*/ 31 h 667"/>
              <a:gd name="T4" fmla="*/ 368 w 682"/>
              <a:gd name="T5" fmla="*/ 153 h 667"/>
              <a:gd name="T6" fmla="*/ 371 w 682"/>
              <a:gd name="T7" fmla="*/ 156 h 667"/>
              <a:gd name="T8" fmla="*/ 371 w 682"/>
              <a:gd name="T9" fmla="*/ 156 h 667"/>
              <a:gd name="T10" fmla="*/ 371 w 682"/>
              <a:gd name="T11" fmla="*/ 277 h 667"/>
              <a:gd name="T12" fmla="*/ 118 w 682"/>
              <a:gd name="T13" fmla="*/ 531 h 667"/>
              <a:gd name="T14" fmla="*/ 57 w 682"/>
              <a:gd name="T15" fmla="*/ 556 h 667"/>
              <a:gd name="T16" fmla="*/ 6 w 682"/>
              <a:gd name="T17" fmla="*/ 539 h 667"/>
              <a:gd name="T18" fmla="*/ 36 w 682"/>
              <a:gd name="T19" fmla="*/ 636 h 667"/>
              <a:gd name="T20" fmla="*/ 36 w 682"/>
              <a:gd name="T21" fmla="*/ 636 h 667"/>
              <a:gd name="T22" fmla="*/ 111 w 682"/>
              <a:gd name="T23" fmla="*/ 667 h 667"/>
              <a:gd name="T24" fmla="*/ 187 w 682"/>
              <a:gd name="T25" fmla="*/ 636 h 667"/>
              <a:gd name="T26" fmla="*/ 640 w 682"/>
              <a:gd name="T27" fmla="*/ 182 h 667"/>
              <a:gd name="T28" fmla="*/ 640 w 682"/>
              <a:gd name="T29" fmla="*/ 31 h 667"/>
              <a:gd name="T30" fmla="*/ 640 w 682"/>
              <a:gd name="T31" fmla="*/ 31 h 667"/>
              <a:gd name="T32" fmla="*/ 565 w 682"/>
              <a:gd name="T33"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 h="667">
                <a:moveTo>
                  <a:pt x="565" y="0"/>
                </a:moveTo>
                <a:cubicBezTo>
                  <a:pt x="537" y="0"/>
                  <a:pt x="510" y="11"/>
                  <a:pt x="489" y="31"/>
                </a:cubicBezTo>
                <a:cubicBezTo>
                  <a:pt x="368" y="153"/>
                  <a:pt x="368" y="153"/>
                  <a:pt x="368" y="153"/>
                </a:cubicBezTo>
                <a:cubicBezTo>
                  <a:pt x="369" y="154"/>
                  <a:pt x="370" y="155"/>
                  <a:pt x="371" y="156"/>
                </a:cubicBezTo>
                <a:cubicBezTo>
                  <a:pt x="371" y="156"/>
                  <a:pt x="371" y="156"/>
                  <a:pt x="371" y="156"/>
                </a:cubicBezTo>
                <a:cubicBezTo>
                  <a:pt x="405" y="189"/>
                  <a:pt x="405" y="244"/>
                  <a:pt x="371" y="277"/>
                </a:cubicBezTo>
                <a:cubicBezTo>
                  <a:pt x="118" y="531"/>
                  <a:pt x="118" y="531"/>
                  <a:pt x="118" y="531"/>
                </a:cubicBezTo>
                <a:cubicBezTo>
                  <a:pt x="101" y="547"/>
                  <a:pt x="79" y="556"/>
                  <a:pt x="57" y="556"/>
                </a:cubicBezTo>
                <a:cubicBezTo>
                  <a:pt x="39" y="556"/>
                  <a:pt x="21" y="550"/>
                  <a:pt x="6" y="539"/>
                </a:cubicBezTo>
                <a:cubicBezTo>
                  <a:pt x="0" y="573"/>
                  <a:pt x="9" y="610"/>
                  <a:pt x="36" y="636"/>
                </a:cubicBezTo>
                <a:cubicBezTo>
                  <a:pt x="36" y="636"/>
                  <a:pt x="36" y="636"/>
                  <a:pt x="36" y="636"/>
                </a:cubicBezTo>
                <a:cubicBezTo>
                  <a:pt x="56" y="657"/>
                  <a:pt x="84" y="667"/>
                  <a:pt x="111" y="667"/>
                </a:cubicBezTo>
                <a:cubicBezTo>
                  <a:pt x="139" y="667"/>
                  <a:pt x="166" y="657"/>
                  <a:pt x="187" y="636"/>
                </a:cubicBezTo>
                <a:cubicBezTo>
                  <a:pt x="640" y="182"/>
                  <a:pt x="640" y="182"/>
                  <a:pt x="640" y="182"/>
                </a:cubicBezTo>
                <a:cubicBezTo>
                  <a:pt x="682" y="141"/>
                  <a:pt x="682" y="73"/>
                  <a:pt x="640" y="31"/>
                </a:cubicBezTo>
                <a:cubicBezTo>
                  <a:pt x="640" y="31"/>
                  <a:pt x="640" y="31"/>
                  <a:pt x="640" y="31"/>
                </a:cubicBezTo>
                <a:cubicBezTo>
                  <a:pt x="619" y="11"/>
                  <a:pt x="592" y="0"/>
                  <a:pt x="565" y="0"/>
                </a:cubicBezTo>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740275" y="1084264"/>
            <a:ext cx="1635125" cy="1651000"/>
          </a:xfrm>
          <a:custGeom>
            <a:avLst/>
            <a:gdLst>
              <a:gd name="T0" fmla="*/ 362 w 399"/>
              <a:gd name="T1" fmla="*/ 0 h 403"/>
              <a:gd name="T2" fmla="*/ 30 w 399"/>
              <a:gd name="T3" fmla="*/ 332 h 403"/>
              <a:gd name="T4" fmla="*/ 0 w 399"/>
              <a:gd name="T5" fmla="*/ 386 h 403"/>
              <a:gd name="T6" fmla="*/ 51 w 399"/>
              <a:gd name="T7" fmla="*/ 403 h 403"/>
              <a:gd name="T8" fmla="*/ 112 w 399"/>
              <a:gd name="T9" fmla="*/ 378 h 403"/>
              <a:gd name="T10" fmla="*/ 365 w 399"/>
              <a:gd name="T11" fmla="*/ 124 h 403"/>
              <a:gd name="T12" fmla="*/ 365 w 399"/>
              <a:gd name="T13" fmla="*/ 3 h 403"/>
              <a:gd name="T14" fmla="*/ 365 w 399"/>
              <a:gd name="T15" fmla="*/ 3 h 403"/>
              <a:gd name="T16" fmla="*/ 362 w 39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403">
                <a:moveTo>
                  <a:pt x="362" y="0"/>
                </a:moveTo>
                <a:cubicBezTo>
                  <a:pt x="30" y="332"/>
                  <a:pt x="30" y="332"/>
                  <a:pt x="30" y="332"/>
                </a:cubicBezTo>
                <a:cubicBezTo>
                  <a:pt x="14" y="347"/>
                  <a:pt x="4" y="366"/>
                  <a:pt x="0" y="386"/>
                </a:cubicBezTo>
                <a:cubicBezTo>
                  <a:pt x="15" y="397"/>
                  <a:pt x="33" y="403"/>
                  <a:pt x="51" y="403"/>
                </a:cubicBezTo>
                <a:cubicBezTo>
                  <a:pt x="73" y="403"/>
                  <a:pt x="95" y="394"/>
                  <a:pt x="112" y="378"/>
                </a:cubicBezTo>
                <a:cubicBezTo>
                  <a:pt x="365" y="124"/>
                  <a:pt x="365" y="124"/>
                  <a:pt x="365" y="124"/>
                </a:cubicBezTo>
                <a:cubicBezTo>
                  <a:pt x="399" y="91"/>
                  <a:pt x="399" y="36"/>
                  <a:pt x="365" y="3"/>
                </a:cubicBezTo>
                <a:cubicBezTo>
                  <a:pt x="365" y="3"/>
                  <a:pt x="365" y="3"/>
                  <a:pt x="365" y="3"/>
                </a:cubicBezTo>
                <a:cubicBezTo>
                  <a:pt x="364" y="2"/>
                  <a:pt x="363" y="1"/>
                  <a:pt x="362" y="0"/>
                </a:cubicBezTo>
              </a:path>
            </a:pathLst>
          </a:custGeom>
          <a:solidFill>
            <a:srgbClr val="649F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3330575" y="3609976"/>
            <a:ext cx="2262188" cy="2238375"/>
          </a:xfrm>
          <a:custGeom>
            <a:avLst/>
            <a:gdLst>
              <a:gd name="T0" fmla="*/ 502 w 552"/>
              <a:gd name="T1" fmla="*/ 0 h 546"/>
              <a:gd name="T2" fmla="*/ 468 w 552"/>
              <a:gd name="T3" fmla="*/ 14 h 546"/>
              <a:gd name="T4" fmla="*/ 18 w 552"/>
              <a:gd name="T5" fmla="*/ 464 h 546"/>
              <a:gd name="T6" fmla="*/ 18 w 552"/>
              <a:gd name="T7" fmla="*/ 532 h 546"/>
              <a:gd name="T8" fmla="*/ 52 w 552"/>
              <a:gd name="T9" fmla="*/ 546 h 546"/>
              <a:gd name="T10" fmla="*/ 86 w 552"/>
              <a:gd name="T11" fmla="*/ 532 h 546"/>
              <a:gd name="T12" fmla="*/ 536 w 552"/>
              <a:gd name="T13" fmla="*/ 82 h 546"/>
              <a:gd name="T14" fmla="*/ 549 w 552"/>
              <a:gd name="T15" fmla="*/ 38 h 546"/>
              <a:gd name="T16" fmla="*/ 466 w 552"/>
              <a:gd name="T17" fmla="*/ 120 h 546"/>
              <a:gd name="T18" fmla="*/ 449 w 552"/>
              <a:gd name="T19" fmla="*/ 127 h 546"/>
              <a:gd name="T20" fmla="*/ 432 w 552"/>
              <a:gd name="T21" fmla="*/ 120 h 546"/>
              <a:gd name="T22" fmla="*/ 432 w 552"/>
              <a:gd name="T23" fmla="*/ 86 h 546"/>
              <a:gd name="T24" fmla="*/ 516 w 552"/>
              <a:gd name="T25" fmla="*/ 3 h 546"/>
              <a:gd name="T26" fmla="*/ 502 w 552"/>
              <a:gd name="T2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2" h="546">
                <a:moveTo>
                  <a:pt x="502" y="0"/>
                </a:moveTo>
                <a:cubicBezTo>
                  <a:pt x="489" y="0"/>
                  <a:pt x="477" y="5"/>
                  <a:pt x="468" y="14"/>
                </a:cubicBezTo>
                <a:cubicBezTo>
                  <a:pt x="18" y="464"/>
                  <a:pt x="18" y="464"/>
                  <a:pt x="18" y="464"/>
                </a:cubicBezTo>
                <a:cubicBezTo>
                  <a:pt x="0" y="482"/>
                  <a:pt x="0" y="513"/>
                  <a:pt x="18" y="532"/>
                </a:cubicBezTo>
                <a:cubicBezTo>
                  <a:pt x="28" y="541"/>
                  <a:pt x="40" y="546"/>
                  <a:pt x="52" y="546"/>
                </a:cubicBezTo>
                <a:cubicBezTo>
                  <a:pt x="65" y="546"/>
                  <a:pt x="77" y="541"/>
                  <a:pt x="86" y="532"/>
                </a:cubicBezTo>
                <a:cubicBezTo>
                  <a:pt x="536" y="82"/>
                  <a:pt x="536" y="82"/>
                  <a:pt x="536" y="82"/>
                </a:cubicBezTo>
                <a:cubicBezTo>
                  <a:pt x="548" y="70"/>
                  <a:pt x="552" y="54"/>
                  <a:pt x="549" y="38"/>
                </a:cubicBezTo>
                <a:cubicBezTo>
                  <a:pt x="466" y="120"/>
                  <a:pt x="466" y="120"/>
                  <a:pt x="466" y="120"/>
                </a:cubicBezTo>
                <a:cubicBezTo>
                  <a:pt x="462" y="125"/>
                  <a:pt x="455" y="127"/>
                  <a:pt x="449" y="127"/>
                </a:cubicBezTo>
                <a:cubicBezTo>
                  <a:pt x="443" y="127"/>
                  <a:pt x="437" y="125"/>
                  <a:pt x="432" y="120"/>
                </a:cubicBezTo>
                <a:cubicBezTo>
                  <a:pt x="423" y="111"/>
                  <a:pt x="423" y="96"/>
                  <a:pt x="432" y="86"/>
                </a:cubicBezTo>
                <a:cubicBezTo>
                  <a:pt x="516" y="3"/>
                  <a:pt x="516" y="3"/>
                  <a:pt x="516" y="3"/>
                </a:cubicBezTo>
                <a:cubicBezTo>
                  <a:pt x="511" y="1"/>
                  <a:pt x="507" y="0"/>
                  <a:pt x="502"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5445125" y="1128714"/>
            <a:ext cx="2638425" cy="2636838"/>
          </a:xfrm>
          <a:custGeom>
            <a:avLst/>
            <a:gdLst>
              <a:gd name="T0" fmla="*/ 618 w 644"/>
              <a:gd name="T1" fmla="*/ 0 h 643"/>
              <a:gd name="T2" fmla="*/ 601 w 644"/>
              <a:gd name="T3" fmla="*/ 7 h 643"/>
              <a:gd name="T4" fmla="*/ 0 w 644"/>
              <a:gd name="T5" fmla="*/ 608 h 643"/>
              <a:gd name="T6" fmla="*/ 20 w 644"/>
              <a:gd name="T7" fmla="*/ 619 h 643"/>
              <a:gd name="T8" fmla="*/ 33 w 644"/>
              <a:gd name="T9" fmla="*/ 643 h 643"/>
              <a:gd name="T10" fmla="*/ 635 w 644"/>
              <a:gd name="T11" fmla="*/ 41 h 643"/>
              <a:gd name="T12" fmla="*/ 635 w 644"/>
              <a:gd name="T13" fmla="*/ 7 h 643"/>
              <a:gd name="T14" fmla="*/ 618 w 644"/>
              <a:gd name="T15" fmla="*/ 0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4" h="643">
                <a:moveTo>
                  <a:pt x="618" y="0"/>
                </a:moveTo>
                <a:cubicBezTo>
                  <a:pt x="611" y="0"/>
                  <a:pt x="605" y="2"/>
                  <a:pt x="601" y="7"/>
                </a:cubicBezTo>
                <a:cubicBezTo>
                  <a:pt x="0" y="608"/>
                  <a:pt x="0" y="608"/>
                  <a:pt x="0" y="608"/>
                </a:cubicBezTo>
                <a:cubicBezTo>
                  <a:pt x="7" y="610"/>
                  <a:pt x="14" y="614"/>
                  <a:pt x="20" y="619"/>
                </a:cubicBezTo>
                <a:cubicBezTo>
                  <a:pt x="26" y="626"/>
                  <a:pt x="31" y="634"/>
                  <a:pt x="33" y="643"/>
                </a:cubicBezTo>
                <a:cubicBezTo>
                  <a:pt x="635" y="41"/>
                  <a:pt x="635" y="41"/>
                  <a:pt x="635" y="41"/>
                </a:cubicBezTo>
                <a:cubicBezTo>
                  <a:pt x="644" y="32"/>
                  <a:pt x="644" y="16"/>
                  <a:pt x="635" y="7"/>
                </a:cubicBezTo>
                <a:cubicBezTo>
                  <a:pt x="630" y="2"/>
                  <a:pt x="624" y="0"/>
                  <a:pt x="618"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5064125" y="3621089"/>
            <a:ext cx="515938" cy="509588"/>
          </a:xfrm>
          <a:custGeom>
            <a:avLst/>
            <a:gdLst>
              <a:gd name="T0" fmla="*/ 93 w 126"/>
              <a:gd name="T1" fmla="*/ 0 h 124"/>
              <a:gd name="T2" fmla="*/ 9 w 126"/>
              <a:gd name="T3" fmla="*/ 83 h 124"/>
              <a:gd name="T4" fmla="*/ 9 w 126"/>
              <a:gd name="T5" fmla="*/ 117 h 124"/>
              <a:gd name="T6" fmla="*/ 26 w 126"/>
              <a:gd name="T7" fmla="*/ 124 h 124"/>
              <a:gd name="T8" fmla="*/ 43 w 126"/>
              <a:gd name="T9" fmla="*/ 117 h 124"/>
              <a:gd name="T10" fmla="*/ 126 w 126"/>
              <a:gd name="T11" fmla="*/ 35 h 124"/>
              <a:gd name="T12" fmla="*/ 113 w 126"/>
              <a:gd name="T13" fmla="*/ 11 h 124"/>
              <a:gd name="T14" fmla="*/ 93 w 126"/>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4">
                <a:moveTo>
                  <a:pt x="93" y="0"/>
                </a:moveTo>
                <a:cubicBezTo>
                  <a:pt x="9" y="83"/>
                  <a:pt x="9" y="83"/>
                  <a:pt x="9" y="83"/>
                </a:cubicBezTo>
                <a:cubicBezTo>
                  <a:pt x="0" y="93"/>
                  <a:pt x="0" y="108"/>
                  <a:pt x="9" y="117"/>
                </a:cubicBezTo>
                <a:cubicBezTo>
                  <a:pt x="14" y="122"/>
                  <a:pt x="20" y="124"/>
                  <a:pt x="26" y="124"/>
                </a:cubicBezTo>
                <a:cubicBezTo>
                  <a:pt x="32" y="124"/>
                  <a:pt x="39" y="122"/>
                  <a:pt x="43" y="117"/>
                </a:cubicBezTo>
                <a:cubicBezTo>
                  <a:pt x="126" y="35"/>
                  <a:pt x="126" y="35"/>
                  <a:pt x="126" y="35"/>
                </a:cubicBezTo>
                <a:cubicBezTo>
                  <a:pt x="124" y="26"/>
                  <a:pt x="119" y="18"/>
                  <a:pt x="113" y="11"/>
                </a:cubicBezTo>
                <a:cubicBezTo>
                  <a:pt x="107" y="6"/>
                  <a:pt x="100" y="2"/>
                  <a:pt x="93" y="0"/>
                </a:cubicBezTo>
              </a:path>
            </a:pathLst>
          </a:custGeom>
          <a:solidFill>
            <a:srgbClr val="3E7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746125" y="3810001"/>
            <a:ext cx="3019425" cy="3001963"/>
          </a:xfrm>
          <a:custGeom>
            <a:avLst/>
            <a:gdLst>
              <a:gd name="T0" fmla="*/ 711 w 737"/>
              <a:gd name="T1" fmla="*/ 0 h 732"/>
              <a:gd name="T2" fmla="*/ 694 w 737"/>
              <a:gd name="T3" fmla="*/ 7 h 732"/>
              <a:gd name="T4" fmla="*/ 9 w 737"/>
              <a:gd name="T5" fmla="*/ 691 h 732"/>
              <a:gd name="T6" fmla="*/ 9 w 737"/>
              <a:gd name="T7" fmla="*/ 725 h 732"/>
              <a:gd name="T8" fmla="*/ 26 w 737"/>
              <a:gd name="T9" fmla="*/ 732 h 732"/>
              <a:gd name="T10" fmla="*/ 43 w 737"/>
              <a:gd name="T11" fmla="*/ 725 h 732"/>
              <a:gd name="T12" fmla="*/ 728 w 737"/>
              <a:gd name="T13" fmla="*/ 41 h 732"/>
              <a:gd name="T14" fmla="*/ 728 w 737"/>
              <a:gd name="T15" fmla="*/ 7 h 732"/>
              <a:gd name="T16" fmla="*/ 711 w 737"/>
              <a:gd name="T17" fmla="*/ 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7" h="732">
                <a:moveTo>
                  <a:pt x="711" y="0"/>
                </a:moveTo>
                <a:cubicBezTo>
                  <a:pt x="704" y="0"/>
                  <a:pt x="698" y="2"/>
                  <a:pt x="694" y="7"/>
                </a:cubicBezTo>
                <a:cubicBezTo>
                  <a:pt x="9" y="691"/>
                  <a:pt x="9" y="691"/>
                  <a:pt x="9" y="691"/>
                </a:cubicBezTo>
                <a:cubicBezTo>
                  <a:pt x="0" y="700"/>
                  <a:pt x="0" y="716"/>
                  <a:pt x="9" y="725"/>
                </a:cubicBezTo>
                <a:cubicBezTo>
                  <a:pt x="14" y="730"/>
                  <a:pt x="20" y="732"/>
                  <a:pt x="26" y="732"/>
                </a:cubicBezTo>
                <a:cubicBezTo>
                  <a:pt x="32" y="732"/>
                  <a:pt x="39" y="730"/>
                  <a:pt x="43" y="725"/>
                </a:cubicBezTo>
                <a:cubicBezTo>
                  <a:pt x="728" y="41"/>
                  <a:pt x="728" y="41"/>
                  <a:pt x="728" y="41"/>
                </a:cubicBezTo>
                <a:cubicBezTo>
                  <a:pt x="737" y="31"/>
                  <a:pt x="737" y="16"/>
                  <a:pt x="728" y="7"/>
                </a:cubicBezTo>
                <a:cubicBezTo>
                  <a:pt x="723" y="2"/>
                  <a:pt x="717" y="0"/>
                  <a:pt x="711"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2565400" y="1250951"/>
            <a:ext cx="879475" cy="885825"/>
          </a:xfrm>
          <a:custGeom>
            <a:avLst/>
            <a:gdLst>
              <a:gd name="T0" fmla="*/ 5 w 215"/>
              <a:gd name="T1" fmla="*/ 211 h 216"/>
              <a:gd name="T2" fmla="*/ 5 w 215"/>
              <a:gd name="T3" fmla="*/ 211 h 216"/>
              <a:gd name="T4" fmla="*/ 5 w 215"/>
              <a:gd name="T5" fmla="*/ 194 h 216"/>
              <a:gd name="T6" fmla="*/ 194 w 215"/>
              <a:gd name="T7" fmla="*/ 5 h 216"/>
              <a:gd name="T8" fmla="*/ 211 w 215"/>
              <a:gd name="T9" fmla="*/ 5 h 216"/>
              <a:gd name="T10" fmla="*/ 211 w 215"/>
              <a:gd name="T11" fmla="*/ 22 h 216"/>
              <a:gd name="T12" fmla="*/ 22 w 215"/>
              <a:gd name="T13" fmla="*/ 211 h 216"/>
              <a:gd name="T14" fmla="*/ 5 w 215"/>
              <a:gd name="T15" fmla="*/ 21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16">
                <a:moveTo>
                  <a:pt x="5" y="211"/>
                </a:moveTo>
                <a:cubicBezTo>
                  <a:pt x="5" y="211"/>
                  <a:pt x="5" y="211"/>
                  <a:pt x="5" y="211"/>
                </a:cubicBezTo>
                <a:cubicBezTo>
                  <a:pt x="0" y="206"/>
                  <a:pt x="0" y="199"/>
                  <a:pt x="5" y="194"/>
                </a:cubicBezTo>
                <a:cubicBezTo>
                  <a:pt x="194" y="5"/>
                  <a:pt x="194" y="5"/>
                  <a:pt x="194" y="5"/>
                </a:cubicBezTo>
                <a:cubicBezTo>
                  <a:pt x="198" y="0"/>
                  <a:pt x="206" y="0"/>
                  <a:pt x="211" y="5"/>
                </a:cubicBezTo>
                <a:cubicBezTo>
                  <a:pt x="215" y="10"/>
                  <a:pt x="215" y="17"/>
                  <a:pt x="211" y="22"/>
                </a:cubicBezTo>
                <a:cubicBezTo>
                  <a:pt x="22" y="211"/>
                  <a:pt x="22" y="211"/>
                  <a:pt x="22" y="211"/>
                </a:cubicBezTo>
                <a:cubicBezTo>
                  <a:pt x="17" y="216"/>
                  <a:pt x="9" y="216"/>
                  <a:pt x="5" y="211"/>
                </a:cubicBezTo>
                <a:close/>
              </a:path>
            </a:pathLst>
          </a:cu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7718425" y="4568826"/>
            <a:ext cx="1371600" cy="1370013"/>
          </a:xfrm>
          <a:custGeom>
            <a:avLst/>
            <a:gdLst>
              <a:gd name="T0" fmla="*/ 5 w 335"/>
              <a:gd name="T1" fmla="*/ 329 h 334"/>
              <a:gd name="T2" fmla="*/ 5 w 335"/>
              <a:gd name="T3" fmla="*/ 329 h 334"/>
              <a:gd name="T4" fmla="*/ 5 w 335"/>
              <a:gd name="T5" fmla="*/ 312 h 334"/>
              <a:gd name="T6" fmla="*/ 313 w 335"/>
              <a:gd name="T7" fmla="*/ 4 h 334"/>
              <a:gd name="T8" fmla="*/ 330 w 335"/>
              <a:gd name="T9" fmla="*/ 4 h 334"/>
              <a:gd name="T10" fmla="*/ 330 w 335"/>
              <a:gd name="T11" fmla="*/ 21 h 334"/>
              <a:gd name="T12" fmla="*/ 22 w 335"/>
              <a:gd name="T13" fmla="*/ 329 h 334"/>
              <a:gd name="T14" fmla="*/ 5 w 335"/>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4">
                <a:moveTo>
                  <a:pt x="5" y="329"/>
                </a:moveTo>
                <a:cubicBezTo>
                  <a:pt x="5" y="329"/>
                  <a:pt x="5" y="329"/>
                  <a:pt x="5" y="329"/>
                </a:cubicBezTo>
                <a:cubicBezTo>
                  <a:pt x="0" y="325"/>
                  <a:pt x="0" y="317"/>
                  <a:pt x="5" y="312"/>
                </a:cubicBezTo>
                <a:cubicBezTo>
                  <a:pt x="313" y="4"/>
                  <a:pt x="313" y="4"/>
                  <a:pt x="313" y="4"/>
                </a:cubicBezTo>
                <a:cubicBezTo>
                  <a:pt x="318" y="0"/>
                  <a:pt x="325" y="0"/>
                  <a:pt x="330" y="4"/>
                </a:cubicBezTo>
                <a:cubicBezTo>
                  <a:pt x="335" y="9"/>
                  <a:pt x="335" y="17"/>
                  <a:pt x="330" y="21"/>
                </a:cubicBezTo>
                <a:cubicBezTo>
                  <a:pt x="22" y="329"/>
                  <a:pt x="22" y="329"/>
                  <a:pt x="22" y="329"/>
                </a:cubicBezTo>
                <a:cubicBezTo>
                  <a:pt x="17" y="334"/>
                  <a:pt x="10" y="334"/>
                  <a:pt x="5"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9496425" y="2185989"/>
            <a:ext cx="1368425" cy="1370013"/>
          </a:xfrm>
          <a:custGeom>
            <a:avLst/>
            <a:gdLst>
              <a:gd name="T0" fmla="*/ 4 w 334"/>
              <a:gd name="T1" fmla="*/ 329 h 334"/>
              <a:gd name="T2" fmla="*/ 4 w 334"/>
              <a:gd name="T3" fmla="*/ 329 h 334"/>
              <a:gd name="T4" fmla="*/ 4 w 334"/>
              <a:gd name="T5" fmla="*/ 312 h 334"/>
              <a:gd name="T6" fmla="*/ 313 w 334"/>
              <a:gd name="T7" fmla="*/ 4 h 334"/>
              <a:gd name="T8" fmla="*/ 330 w 334"/>
              <a:gd name="T9" fmla="*/ 4 h 334"/>
              <a:gd name="T10" fmla="*/ 330 w 334"/>
              <a:gd name="T11" fmla="*/ 21 h 334"/>
              <a:gd name="T12" fmla="*/ 21 w 334"/>
              <a:gd name="T13" fmla="*/ 329 h 334"/>
              <a:gd name="T14" fmla="*/ 4 w 334"/>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29"/>
                </a:moveTo>
                <a:cubicBezTo>
                  <a:pt x="4" y="329"/>
                  <a:pt x="4" y="329"/>
                  <a:pt x="4" y="329"/>
                </a:cubicBezTo>
                <a:cubicBezTo>
                  <a:pt x="0" y="325"/>
                  <a:pt x="0" y="317"/>
                  <a:pt x="4" y="312"/>
                </a:cubicBezTo>
                <a:cubicBezTo>
                  <a:pt x="313" y="4"/>
                  <a:pt x="313" y="4"/>
                  <a:pt x="313" y="4"/>
                </a:cubicBezTo>
                <a:cubicBezTo>
                  <a:pt x="317" y="0"/>
                  <a:pt x="325" y="0"/>
                  <a:pt x="330" y="4"/>
                </a:cubicBezTo>
                <a:cubicBezTo>
                  <a:pt x="334" y="9"/>
                  <a:pt x="334" y="17"/>
                  <a:pt x="330" y="21"/>
                </a:cubicBezTo>
                <a:cubicBezTo>
                  <a:pt x="21" y="329"/>
                  <a:pt x="21" y="329"/>
                  <a:pt x="21" y="329"/>
                </a:cubicBezTo>
                <a:cubicBezTo>
                  <a:pt x="17" y="334"/>
                  <a:pt x="9" y="334"/>
                  <a:pt x="4"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7938" y="3646489"/>
            <a:ext cx="1368425" cy="1370013"/>
          </a:xfrm>
          <a:custGeom>
            <a:avLst/>
            <a:gdLst>
              <a:gd name="T0" fmla="*/ 4 w 334"/>
              <a:gd name="T1" fmla="*/ 330 h 334"/>
              <a:gd name="T2" fmla="*/ 4 w 334"/>
              <a:gd name="T3" fmla="*/ 330 h 334"/>
              <a:gd name="T4" fmla="*/ 4 w 334"/>
              <a:gd name="T5" fmla="*/ 313 h 334"/>
              <a:gd name="T6" fmla="*/ 312 w 334"/>
              <a:gd name="T7" fmla="*/ 4 h 334"/>
              <a:gd name="T8" fmla="*/ 329 w 334"/>
              <a:gd name="T9" fmla="*/ 4 h 334"/>
              <a:gd name="T10" fmla="*/ 329 w 334"/>
              <a:gd name="T11" fmla="*/ 21 h 334"/>
              <a:gd name="T12" fmla="*/ 21 w 334"/>
              <a:gd name="T13" fmla="*/ 330 h 334"/>
              <a:gd name="T14" fmla="*/ 4 w 334"/>
              <a:gd name="T15" fmla="*/ 330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30"/>
                </a:moveTo>
                <a:cubicBezTo>
                  <a:pt x="4" y="330"/>
                  <a:pt x="4" y="330"/>
                  <a:pt x="4" y="330"/>
                </a:cubicBezTo>
                <a:cubicBezTo>
                  <a:pt x="0" y="325"/>
                  <a:pt x="0" y="317"/>
                  <a:pt x="4" y="313"/>
                </a:cubicBezTo>
                <a:cubicBezTo>
                  <a:pt x="312" y="4"/>
                  <a:pt x="312" y="4"/>
                  <a:pt x="312" y="4"/>
                </a:cubicBezTo>
                <a:cubicBezTo>
                  <a:pt x="317" y="0"/>
                  <a:pt x="325" y="0"/>
                  <a:pt x="329" y="4"/>
                </a:cubicBezTo>
                <a:cubicBezTo>
                  <a:pt x="334" y="9"/>
                  <a:pt x="334" y="17"/>
                  <a:pt x="329" y="21"/>
                </a:cubicBezTo>
                <a:cubicBezTo>
                  <a:pt x="21" y="330"/>
                  <a:pt x="21" y="330"/>
                  <a:pt x="21" y="330"/>
                </a:cubicBezTo>
                <a:cubicBezTo>
                  <a:pt x="17" y="334"/>
                  <a:pt x="9" y="334"/>
                  <a:pt x="4" y="330"/>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7645400" y="2460626"/>
            <a:ext cx="1371600" cy="1374775"/>
          </a:xfrm>
          <a:custGeom>
            <a:avLst/>
            <a:gdLst>
              <a:gd name="T0" fmla="*/ 5 w 335"/>
              <a:gd name="T1" fmla="*/ 330 h 335"/>
              <a:gd name="T2" fmla="*/ 5 w 335"/>
              <a:gd name="T3" fmla="*/ 330 h 335"/>
              <a:gd name="T4" fmla="*/ 5 w 335"/>
              <a:gd name="T5" fmla="*/ 313 h 335"/>
              <a:gd name="T6" fmla="*/ 313 w 335"/>
              <a:gd name="T7" fmla="*/ 5 h 335"/>
              <a:gd name="T8" fmla="*/ 330 w 335"/>
              <a:gd name="T9" fmla="*/ 5 h 335"/>
              <a:gd name="T10" fmla="*/ 330 w 335"/>
              <a:gd name="T11" fmla="*/ 22 h 335"/>
              <a:gd name="T12" fmla="*/ 22 w 335"/>
              <a:gd name="T13" fmla="*/ 330 h 335"/>
              <a:gd name="T14" fmla="*/ 5 w 335"/>
              <a:gd name="T15" fmla="*/ 330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5">
                <a:moveTo>
                  <a:pt x="5" y="330"/>
                </a:moveTo>
                <a:cubicBezTo>
                  <a:pt x="5" y="330"/>
                  <a:pt x="5" y="330"/>
                  <a:pt x="5" y="330"/>
                </a:cubicBezTo>
                <a:cubicBezTo>
                  <a:pt x="0" y="326"/>
                  <a:pt x="0" y="318"/>
                  <a:pt x="5" y="313"/>
                </a:cubicBezTo>
                <a:cubicBezTo>
                  <a:pt x="313" y="5"/>
                  <a:pt x="313" y="5"/>
                  <a:pt x="313" y="5"/>
                </a:cubicBezTo>
                <a:cubicBezTo>
                  <a:pt x="318" y="0"/>
                  <a:pt x="325" y="0"/>
                  <a:pt x="330" y="5"/>
                </a:cubicBezTo>
                <a:cubicBezTo>
                  <a:pt x="335" y="10"/>
                  <a:pt x="335" y="17"/>
                  <a:pt x="330" y="22"/>
                </a:cubicBezTo>
                <a:cubicBezTo>
                  <a:pt x="22" y="330"/>
                  <a:pt x="22" y="330"/>
                  <a:pt x="22" y="330"/>
                </a:cubicBezTo>
                <a:cubicBezTo>
                  <a:pt x="17" y="335"/>
                  <a:pt x="10" y="335"/>
                  <a:pt x="5" y="330"/>
                </a:cubicBezTo>
                <a:close/>
              </a:path>
            </a:pathLst>
          </a:custGeom>
          <a:solidFill>
            <a:srgbClr val="F6CE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Oval 32"/>
          <p:cNvSpPr>
            <a:spLocks noChangeArrowheads="1"/>
          </p:cNvSpPr>
          <p:nvPr/>
        </p:nvSpPr>
        <p:spPr bwMode="auto">
          <a:xfrm>
            <a:off x="4084637" y="776289"/>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Oval 33"/>
          <p:cNvSpPr>
            <a:spLocks noChangeArrowheads="1"/>
          </p:cNvSpPr>
          <p:nvPr/>
        </p:nvSpPr>
        <p:spPr bwMode="auto">
          <a:xfrm>
            <a:off x="-4763" y="3695701"/>
            <a:ext cx="196850" cy="196850"/>
          </a:xfrm>
          <a:prstGeom prst="ellipse">
            <a:avLst/>
          </a:pr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Oval 34"/>
          <p:cNvSpPr>
            <a:spLocks noChangeArrowheads="1"/>
          </p:cNvSpPr>
          <p:nvPr/>
        </p:nvSpPr>
        <p:spPr bwMode="auto">
          <a:xfrm>
            <a:off x="9983787" y="1968501"/>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Oval 35"/>
          <p:cNvSpPr>
            <a:spLocks noChangeArrowheads="1"/>
          </p:cNvSpPr>
          <p:nvPr/>
        </p:nvSpPr>
        <p:spPr bwMode="auto">
          <a:xfrm>
            <a:off x="8143875" y="6081714"/>
            <a:ext cx="201613" cy="196850"/>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Oval 36"/>
          <p:cNvSpPr>
            <a:spLocks noChangeArrowheads="1"/>
          </p:cNvSpPr>
          <p:nvPr/>
        </p:nvSpPr>
        <p:spPr bwMode="auto">
          <a:xfrm>
            <a:off x="2252662" y="1862139"/>
            <a:ext cx="98425" cy="98425"/>
          </a:xfrm>
          <a:prstGeom prst="ellipse">
            <a:avLst/>
          </a:pr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Oval 37"/>
          <p:cNvSpPr>
            <a:spLocks noChangeArrowheads="1"/>
          </p:cNvSpPr>
          <p:nvPr/>
        </p:nvSpPr>
        <p:spPr bwMode="auto">
          <a:xfrm>
            <a:off x="2809875" y="1017589"/>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Oval 38"/>
          <p:cNvSpPr>
            <a:spLocks noChangeArrowheads="1"/>
          </p:cNvSpPr>
          <p:nvPr/>
        </p:nvSpPr>
        <p:spPr bwMode="auto">
          <a:xfrm>
            <a:off x="230187" y="1431926"/>
            <a:ext cx="314325"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Oval 39"/>
          <p:cNvSpPr>
            <a:spLocks noChangeArrowheads="1"/>
          </p:cNvSpPr>
          <p:nvPr/>
        </p:nvSpPr>
        <p:spPr bwMode="auto">
          <a:xfrm>
            <a:off x="9823450" y="1017589"/>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Oval 40"/>
          <p:cNvSpPr>
            <a:spLocks noChangeArrowheads="1"/>
          </p:cNvSpPr>
          <p:nvPr/>
        </p:nvSpPr>
        <p:spPr bwMode="auto">
          <a:xfrm>
            <a:off x="2125662" y="800101"/>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Oval 41"/>
          <p:cNvSpPr>
            <a:spLocks noChangeArrowheads="1"/>
          </p:cNvSpPr>
          <p:nvPr/>
        </p:nvSpPr>
        <p:spPr bwMode="auto">
          <a:xfrm>
            <a:off x="1622425" y="3076576"/>
            <a:ext cx="147638" cy="147638"/>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Oval 42"/>
          <p:cNvSpPr>
            <a:spLocks noChangeArrowheads="1"/>
          </p:cNvSpPr>
          <p:nvPr/>
        </p:nvSpPr>
        <p:spPr bwMode="auto">
          <a:xfrm>
            <a:off x="8975725" y="3944939"/>
            <a:ext cx="147638" cy="147638"/>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Oval 43"/>
          <p:cNvSpPr>
            <a:spLocks noChangeArrowheads="1"/>
          </p:cNvSpPr>
          <p:nvPr/>
        </p:nvSpPr>
        <p:spPr bwMode="auto">
          <a:xfrm>
            <a:off x="2379662" y="5322889"/>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Oval 44"/>
          <p:cNvSpPr>
            <a:spLocks noChangeArrowheads="1"/>
          </p:cNvSpPr>
          <p:nvPr/>
        </p:nvSpPr>
        <p:spPr bwMode="auto">
          <a:xfrm>
            <a:off x="746125" y="5356226"/>
            <a:ext cx="147638" cy="147638"/>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8" name="矩形 47"/>
          <p:cNvSpPr/>
          <p:nvPr/>
        </p:nvSpPr>
        <p:spPr>
          <a:xfrm>
            <a:off x="2442369" y="1286656"/>
            <a:ext cx="7307262" cy="4284689"/>
          </a:xfrm>
          <a:prstGeom prst="rect">
            <a:avLst/>
          </a:prstGeom>
          <a:solidFill>
            <a:schemeClr val="bg1"/>
          </a:solidFill>
          <a:ln>
            <a:noFill/>
          </a:ln>
          <a:effectLst>
            <a:outerShdw blurRad="127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5" name="组合 54"/>
          <p:cNvGrpSpPr/>
          <p:nvPr/>
        </p:nvGrpSpPr>
        <p:grpSpPr>
          <a:xfrm>
            <a:off x="5424205" y="1288186"/>
            <a:ext cx="1343591" cy="680315"/>
            <a:chOff x="0" y="-20638"/>
            <a:chExt cx="8126927" cy="630238"/>
          </a:xfrm>
        </p:grpSpPr>
        <p:sp>
          <p:nvSpPr>
            <p:cNvPr id="57" name="Rectangle 34"/>
            <p:cNvSpPr>
              <a:spLocks noChangeArrowheads="1"/>
            </p:cNvSpPr>
            <p:nvPr/>
          </p:nvSpPr>
          <p:spPr bwMode="auto">
            <a:xfrm>
              <a:off x="0" y="-20638"/>
              <a:ext cx="2030120" cy="630238"/>
            </a:xfrm>
            <a:prstGeom prst="rect">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8" name="Rectangle 35"/>
            <p:cNvSpPr>
              <a:spLocks noChangeArrowheads="1"/>
            </p:cNvSpPr>
            <p:nvPr/>
          </p:nvSpPr>
          <p:spPr bwMode="auto">
            <a:xfrm>
              <a:off x="2030120" y="-20638"/>
              <a:ext cx="2030120" cy="630238"/>
            </a:xfrm>
            <a:prstGeom prst="rect">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9" name="Rectangle 36"/>
            <p:cNvSpPr>
              <a:spLocks noChangeArrowheads="1"/>
            </p:cNvSpPr>
            <p:nvPr/>
          </p:nvSpPr>
          <p:spPr bwMode="auto">
            <a:xfrm>
              <a:off x="4060241" y="-20638"/>
              <a:ext cx="2034954" cy="630238"/>
            </a:xfrm>
            <a:prstGeom prst="rect">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0" name="Rectangle 37"/>
            <p:cNvSpPr>
              <a:spLocks noChangeArrowheads="1"/>
            </p:cNvSpPr>
            <p:nvPr/>
          </p:nvSpPr>
          <p:spPr bwMode="auto">
            <a:xfrm>
              <a:off x="6095195" y="-20638"/>
              <a:ext cx="2031732" cy="630238"/>
            </a:xfrm>
            <a:prstGeom prst="rect">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2" name="矩形 1"/>
          <p:cNvSpPr/>
          <p:nvPr/>
        </p:nvSpPr>
        <p:spPr>
          <a:xfrm>
            <a:off x="5424204" y="2057399"/>
            <a:ext cx="1343592" cy="1079503"/>
          </a:xfrm>
          <a:prstGeom prst="rect">
            <a:avLst/>
          </a:prstGeom>
          <a:solidFill>
            <a:srgbClr val="F86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cs typeface="+mn-ea"/>
                <a:sym typeface="+mn-lt"/>
              </a:rPr>
              <a:t>01</a:t>
            </a:r>
            <a:endParaRPr lang="zh-CN" altLang="en-US" sz="4000">
              <a:cs typeface="+mn-ea"/>
              <a:sym typeface="+mn-lt"/>
            </a:endParaRPr>
          </a:p>
        </p:txBody>
      </p:sp>
      <p:sp>
        <p:nvSpPr>
          <p:cNvPr id="53" name="矩形 52"/>
          <p:cNvSpPr/>
          <p:nvPr/>
        </p:nvSpPr>
        <p:spPr>
          <a:xfrm>
            <a:off x="2809875" y="3490595"/>
            <a:ext cx="6838315" cy="953135"/>
          </a:xfrm>
          <a:prstGeom prst="rect">
            <a:avLst/>
          </a:prstGeom>
        </p:spPr>
        <p:txBody>
          <a:bodyPr wrap="square">
            <a:spAutoFit/>
          </a:bodyPr>
          <a:lstStyle/>
          <a:p>
            <a:pPr algn="ctr"/>
            <a:r>
              <a:rPr lang="en-US" altLang="zh-CN" sz="2800" i="1" dirty="0">
                <a:solidFill>
                  <a:schemeClr val="tx1">
                    <a:lumMod val="75000"/>
                    <a:lumOff val="25000"/>
                  </a:schemeClr>
                </a:solidFill>
                <a:cs typeface="+mn-ea"/>
                <a:sym typeface="+mn-lt"/>
              </a:rPr>
              <a:t>Сәбилік кезеңдегі бала дамуына психологиялық сипаттама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855912" y="5322636"/>
            <a:ext cx="1428750" cy="1422400"/>
          </a:xfrm>
          <a:custGeom>
            <a:avLst/>
            <a:gdLst>
              <a:gd name="T0" fmla="*/ 336 w 349"/>
              <a:gd name="T1" fmla="*/ 0 h 347"/>
              <a:gd name="T2" fmla="*/ 328 w 349"/>
              <a:gd name="T3" fmla="*/ 3 h 347"/>
              <a:gd name="T4" fmla="*/ 4 w 349"/>
              <a:gd name="T5" fmla="*/ 327 h 347"/>
              <a:gd name="T6" fmla="*/ 4 w 349"/>
              <a:gd name="T7" fmla="*/ 344 h 347"/>
              <a:gd name="T8" fmla="*/ 13 w 349"/>
              <a:gd name="T9" fmla="*/ 347 h 347"/>
              <a:gd name="T10" fmla="*/ 21 w 349"/>
              <a:gd name="T11" fmla="*/ 344 h 347"/>
              <a:gd name="T12" fmla="*/ 345 w 349"/>
              <a:gd name="T13" fmla="*/ 20 h 347"/>
              <a:gd name="T14" fmla="*/ 345 w 349"/>
              <a:gd name="T15" fmla="*/ 3 h 347"/>
              <a:gd name="T16" fmla="*/ 336 w 349"/>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7">
                <a:moveTo>
                  <a:pt x="336" y="0"/>
                </a:moveTo>
                <a:cubicBezTo>
                  <a:pt x="333" y="0"/>
                  <a:pt x="330" y="1"/>
                  <a:pt x="328" y="3"/>
                </a:cubicBezTo>
                <a:cubicBezTo>
                  <a:pt x="4" y="327"/>
                  <a:pt x="4" y="327"/>
                  <a:pt x="4" y="327"/>
                </a:cubicBezTo>
                <a:cubicBezTo>
                  <a:pt x="0" y="332"/>
                  <a:pt x="0" y="339"/>
                  <a:pt x="4" y="344"/>
                </a:cubicBezTo>
                <a:cubicBezTo>
                  <a:pt x="7" y="346"/>
                  <a:pt x="10" y="347"/>
                  <a:pt x="13" y="347"/>
                </a:cubicBezTo>
                <a:cubicBezTo>
                  <a:pt x="16" y="347"/>
                  <a:pt x="19" y="346"/>
                  <a:pt x="21" y="344"/>
                </a:cubicBezTo>
                <a:cubicBezTo>
                  <a:pt x="345" y="20"/>
                  <a:pt x="345" y="20"/>
                  <a:pt x="345" y="20"/>
                </a:cubicBezTo>
                <a:cubicBezTo>
                  <a:pt x="349" y="16"/>
                  <a:pt x="349" y="8"/>
                  <a:pt x="345" y="3"/>
                </a:cubicBezTo>
                <a:cubicBezTo>
                  <a:pt x="342" y="1"/>
                  <a:pt x="339" y="0"/>
                  <a:pt x="336" y="0"/>
                </a:cubicBezTo>
              </a:path>
            </a:pathLst>
          </a:cu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7889875" y="763588"/>
            <a:ext cx="1446213" cy="1443038"/>
          </a:xfrm>
          <a:custGeom>
            <a:avLst/>
            <a:gdLst>
              <a:gd name="T0" fmla="*/ 16 w 353"/>
              <a:gd name="T1" fmla="*/ 337 h 352"/>
              <a:gd name="T2" fmla="*/ 16 w 353"/>
              <a:gd name="T3" fmla="*/ 337 h 352"/>
              <a:gd name="T4" fmla="*/ 16 w 353"/>
              <a:gd name="T5" fmla="*/ 279 h 352"/>
              <a:gd name="T6" fmla="*/ 279 w 353"/>
              <a:gd name="T7" fmla="*/ 16 h 352"/>
              <a:gd name="T8" fmla="*/ 337 w 353"/>
              <a:gd name="T9" fmla="*/ 16 h 352"/>
              <a:gd name="T10" fmla="*/ 337 w 353"/>
              <a:gd name="T11" fmla="*/ 74 h 352"/>
              <a:gd name="T12" fmla="*/ 74 w 353"/>
              <a:gd name="T13" fmla="*/ 337 h 352"/>
              <a:gd name="T14" fmla="*/ 16 w 353"/>
              <a:gd name="T15" fmla="*/ 337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52">
                <a:moveTo>
                  <a:pt x="16" y="337"/>
                </a:moveTo>
                <a:cubicBezTo>
                  <a:pt x="16" y="337"/>
                  <a:pt x="16" y="337"/>
                  <a:pt x="16" y="337"/>
                </a:cubicBezTo>
                <a:cubicBezTo>
                  <a:pt x="0" y="321"/>
                  <a:pt x="0" y="295"/>
                  <a:pt x="16" y="279"/>
                </a:cubicBezTo>
                <a:cubicBezTo>
                  <a:pt x="279" y="16"/>
                  <a:pt x="279" y="16"/>
                  <a:pt x="279" y="16"/>
                </a:cubicBezTo>
                <a:cubicBezTo>
                  <a:pt x="295" y="0"/>
                  <a:pt x="321" y="0"/>
                  <a:pt x="337" y="16"/>
                </a:cubicBezTo>
                <a:cubicBezTo>
                  <a:pt x="353" y="32"/>
                  <a:pt x="353" y="58"/>
                  <a:pt x="337" y="74"/>
                </a:cubicBezTo>
                <a:cubicBezTo>
                  <a:pt x="74" y="337"/>
                  <a:pt x="74" y="337"/>
                  <a:pt x="74" y="337"/>
                </a:cubicBezTo>
                <a:cubicBezTo>
                  <a:pt x="58" y="352"/>
                  <a:pt x="32" y="352"/>
                  <a:pt x="16" y="337"/>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4564062" y="46038"/>
            <a:ext cx="1811338" cy="1808163"/>
          </a:xfrm>
          <a:custGeom>
            <a:avLst/>
            <a:gdLst>
              <a:gd name="T0" fmla="*/ 34 w 442"/>
              <a:gd name="T1" fmla="*/ 408 h 441"/>
              <a:gd name="T2" fmla="*/ 34 w 442"/>
              <a:gd name="T3" fmla="*/ 287 h 441"/>
              <a:gd name="T4" fmla="*/ 287 w 442"/>
              <a:gd name="T5" fmla="*/ 33 h 441"/>
              <a:gd name="T6" fmla="*/ 408 w 442"/>
              <a:gd name="T7" fmla="*/ 33 h 441"/>
              <a:gd name="T8" fmla="*/ 408 w 442"/>
              <a:gd name="T9" fmla="*/ 33 h 441"/>
              <a:gd name="T10" fmla="*/ 408 w 442"/>
              <a:gd name="T11" fmla="*/ 154 h 441"/>
              <a:gd name="T12" fmla="*/ 155 w 442"/>
              <a:gd name="T13" fmla="*/ 408 h 441"/>
              <a:gd name="T14" fmla="*/ 34 w 442"/>
              <a:gd name="T15" fmla="*/ 408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41">
                <a:moveTo>
                  <a:pt x="34" y="408"/>
                </a:moveTo>
                <a:cubicBezTo>
                  <a:pt x="0" y="374"/>
                  <a:pt x="0" y="320"/>
                  <a:pt x="34" y="287"/>
                </a:cubicBezTo>
                <a:cubicBezTo>
                  <a:pt x="287" y="33"/>
                  <a:pt x="287" y="33"/>
                  <a:pt x="287" y="33"/>
                </a:cubicBezTo>
                <a:cubicBezTo>
                  <a:pt x="321" y="0"/>
                  <a:pt x="375" y="0"/>
                  <a:pt x="408" y="33"/>
                </a:cubicBezTo>
                <a:cubicBezTo>
                  <a:pt x="408" y="33"/>
                  <a:pt x="408" y="33"/>
                  <a:pt x="408" y="33"/>
                </a:cubicBezTo>
                <a:cubicBezTo>
                  <a:pt x="442" y="66"/>
                  <a:pt x="442" y="121"/>
                  <a:pt x="408" y="154"/>
                </a:cubicBezTo>
                <a:cubicBezTo>
                  <a:pt x="155" y="408"/>
                  <a:pt x="155" y="408"/>
                  <a:pt x="155" y="408"/>
                </a:cubicBezTo>
                <a:cubicBezTo>
                  <a:pt x="121" y="441"/>
                  <a:pt x="67" y="441"/>
                  <a:pt x="34" y="408"/>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10418762" y="-904875"/>
            <a:ext cx="1806575" cy="1811338"/>
          </a:xfrm>
          <a:custGeom>
            <a:avLst/>
            <a:gdLst>
              <a:gd name="T0" fmla="*/ 33 w 441"/>
              <a:gd name="T1" fmla="*/ 408 h 442"/>
              <a:gd name="T2" fmla="*/ 33 w 441"/>
              <a:gd name="T3" fmla="*/ 408 h 442"/>
              <a:gd name="T4" fmla="*/ 33 w 441"/>
              <a:gd name="T5" fmla="*/ 287 h 442"/>
              <a:gd name="T6" fmla="*/ 287 w 441"/>
              <a:gd name="T7" fmla="*/ 34 h 442"/>
              <a:gd name="T8" fmla="*/ 408 w 441"/>
              <a:gd name="T9" fmla="*/ 34 h 442"/>
              <a:gd name="T10" fmla="*/ 408 w 441"/>
              <a:gd name="T11" fmla="*/ 155 h 442"/>
              <a:gd name="T12" fmla="*/ 154 w 441"/>
              <a:gd name="T13" fmla="*/ 408 h 442"/>
              <a:gd name="T14" fmla="*/ 33 w 441"/>
              <a:gd name="T15" fmla="*/ 408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42">
                <a:moveTo>
                  <a:pt x="33" y="408"/>
                </a:moveTo>
                <a:cubicBezTo>
                  <a:pt x="33" y="408"/>
                  <a:pt x="33" y="408"/>
                  <a:pt x="33" y="408"/>
                </a:cubicBezTo>
                <a:cubicBezTo>
                  <a:pt x="0" y="375"/>
                  <a:pt x="0" y="321"/>
                  <a:pt x="33" y="287"/>
                </a:cubicBezTo>
                <a:cubicBezTo>
                  <a:pt x="287" y="34"/>
                  <a:pt x="287" y="34"/>
                  <a:pt x="287" y="34"/>
                </a:cubicBezTo>
                <a:cubicBezTo>
                  <a:pt x="320" y="0"/>
                  <a:pt x="374" y="0"/>
                  <a:pt x="408" y="34"/>
                </a:cubicBezTo>
                <a:cubicBezTo>
                  <a:pt x="441" y="67"/>
                  <a:pt x="441" y="121"/>
                  <a:pt x="408" y="155"/>
                </a:cubicBezTo>
                <a:cubicBezTo>
                  <a:pt x="154" y="408"/>
                  <a:pt x="154" y="408"/>
                  <a:pt x="154" y="408"/>
                </a:cubicBezTo>
                <a:cubicBezTo>
                  <a:pt x="121" y="442"/>
                  <a:pt x="66" y="442"/>
                  <a:pt x="33" y="408"/>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1044575" y="4030411"/>
            <a:ext cx="2311400" cy="2222500"/>
          </a:xfrm>
          <a:custGeom>
            <a:avLst/>
            <a:gdLst>
              <a:gd name="T0" fmla="*/ 444 w 564"/>
              <a:gd name="T1" fmla="*/ 0 h 542"/>
              <a:gd name="T2" fmla="*/ 367 w 564"/>
              <a:gd name="T3" fmla="*/ 32 h 542"/>
              <a:gd name="T4" fmla="*/ 42 w 564"/>
              <a:gd name="T5" fmla="*/ 356 h 542"/>
              <a:gd name="T6" fmla="*/ 42 w 564"/>
              <a:gd name="T7" fmla="*/ 510 h 542"/>
              <a:gd name="T8" fmla="*/ 120 w 564"/>
              <a:gd name="T9" fmla="*/ 542 h 542"/>
              <a:gd name="T10" fmla="*/ 197 w 564"/>
              <a:gd name="T11" fmla="*/ 510 h 542"/>
              <a:gd name="T12" fmla="*/ 521 w 564"/>
              <a:gd name="T13" fmla="*/ 186 h 542"/>
              <a:gd name="T14" fmla="*/ 521 w 564"/>
              <a:gd name="T15" fmla="*/ 32 h 542"/>
              <a:gd name="T16" fmla="*/ 444 w 564"/>
              <a:gd name="T17"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42">
                <a:moveTo>
                  <a:pt x="444" y="0"/>
                </a:moveTo>
                <a:cubicBezTo>
                  <a:pt x="416" y="0"/>
                  <a:pt x="388" y="10"/>
                  <a:pt x="367" y="32"/>
                </a:cubicBezTo>
                <a:cubicBezTo>
                  <a:pt x="42" y="356"/>
                  <a:pt x="42" y="356"/>
                  <a:pt x="42" y="356"/>
                </a:cubicBezTo>
                <a:cubicBezTo>
                  <a:pt x="0" y="398"/>
                  <a:pt x="0" y="468"/>
                  <a:pt x="42" y="510"/>
                </a:cubicBezTo>
                <a:cubicBezTo>
                  <a:pt x="64" y="532"/>
                  <a:pt x="92" y="542"/>
                  <a:pt x="120" y="542"/>
                </a:cubicBezTo>
                <a:cubicBezTo>
                  <a:pt x="148" y="542"/>
                  <a:pt x="176" y="532"/>
                  <a:pt x="197" y="510"/>
                </a:cubicBezTo>
                <a:cubicBezTo>
                  <a:pt x="521" y="186"/>
                  <a:pt x="521" y="186"/>
                  <a:pt x="521" y="186"/>
                </a:cubicBezTo>
                <a:cubicBezTo>
                  <a:pt x="564" y="144"/>
                  <a:pt x="564" y="74"/>
                  <a:pt x="521" y="32"/>
                </a:cubicBezTo>
                <a:cubicBezTo>
                  <a:pt x="500" y="10"/>
                  <a:pt x="472" y="0"/>
                  <a:pt x="444"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7587911" y="2358773"/>
            <a:ext cx="1498600" cy="1497013"/>
          </a:xfrm>
          <a:custGeom>
            <a:avLst/>
            <a:gdLst>
              <a:gd name="T0" fmla="*/ 13 w 366"/>
              <a:gd name="T1" fmla="*/ 353 h 365"/>
              <a:gd name="T2" fmla="*/ 13 w 366"/>
              <a:gd name="T3" fmla="*/ 308 h 365"/>
              <a:gd name="T4" fmla="*/ 309 w 366"/>
              <a:gd name="T5" fmla="*/ 12 h 365"/>
              <a:gd name="T6" fmla="*/ 353 w 366"/>
              <a:gd name="T7" fmla="*/ 12 h 365"/>
              <a:gd name="T8" fmla="*/ 353 w 366"/>
              <a:gd name="T9" fmla="*/ 57 h 365"/>
              <a:gd name="T10" fmla="*/ 57 w 366"/>
              <a:gd name="T11" fmla="*/ 353 h 365"/>
              <a:gd name="T12" fmla="*/ 13 w 366"/>
              <a:gd name="T13" fmla="*/ 353 h 365"/>
            </a:gdLst>
            <a:ahLst/>
            <a:cxnLst>
              <a:cxn ang="0">
                <a:pos x="T0" y="T1"/>
              </a:cxn>
              <a:cxn ang="0">
                <a:pos x="T2" y="T3"/>
              </a:cxn>
              <a:cxn ang="0">
                <a:pos x="T4" y="T5"/>
              </a:cxn>
              <a:cxn ang="0">
                <a:pos x="T6" y="T7"/>
              </a:cxn>
              <a:cxn ang="0">
                <a:pos x="T8" y="T9"/>
              </a:cxn>
              <a:cxn ang="0">
                <a:pos x="T10" y="T11"/>
              </a:cxn>
              <a:cxn ang="0">
                <a:pos x="T12" y="T13"/>
              </a:cxn>
            </a:cxnLst>
            <a:rect l="0" t="0" r="r" b="b"/>
            <a:pathLst>
              <a:path w="366" h="365">
                <a:moveTo>
                  <a:pt x="13" y="353"/>
                </a:moveTo>
                <a:cubicBezTo>
                  <a:pt x="0" y="340"/>
                  <a:pt x="0" y="320"/>
                  <a:pt x="13" y="308"/>
                </a:cubicBezTo>
                <a:cubicBezTo>
                  <a:pt x="309" y="12"/>
                  <a:pt x="309" y="12"/>
                  <a:pt x="309" y="12"/>
                </a:cubicBezTo>
                <a:cubicBezTo>
                  <a:pt x="321" y="0"/>
                  <a:pt x="341" y="0"/>
                  <a:pt x="353" y="12"/>
                </a:cubicBezTo>
                <a:cubicBezTo>
                  <a:pt x="366" y="24"/>
                  <a:pt x="366" y="45"/>
                  <a:pt x="353" y="57"/>
                </a:cubicBezTo>
                <a:cubicBezTo>
                  <a:pt x="57" y="353"/>
                  <a:pt x="57" y="353"/>
                  <a:pt x="57" y="353"/>
                </a:cubicBezTo>
                <a:cubicBezTo>
                  <a:pt x="45" y="365"/>
                  <a:pt x="25" y="365"/>
                  <a:pt x="13" y="353"/>
                </a:cubicBezTo>
              </a:path>
            </a:pathLst>
          </a:custGeom>
          <a:solidFill>
            <a:srgbClr val="A2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Oval 12"/>
          <p:cNvSpPr>
            <a:spLocks noChangeArrowheads="1"/>
          </p:cNvSpPr>
          <p:nvPr/>
        </p:nvSpPr>
        <p:spPr bwMode="auto">
          <a:xfrm>
            <a:off x="8291512" y="-96837"/>
            <a:ext cx="196850" cy="196850"/>
          </a:xfrm>
          <a:prstGeom prst="ellipse">
            <a:avLst/>
          </a:prstGeom>
          <a:solidFill>
            <a:srgbClr val="A1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Oval 13"/>
          <p:cNvSpPr>
            <a:spLocks noChangeArrowheads="1"/>
          </p:cNvSpPr>
          <p:nvPr/>
        </p:nvSpPr>
        <p:spPr bwMode="auto">
          <a:xfrm>
            <a:off x="8619786" y="5687508"/>
            <a:ext cx="455613" cy="450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3675062" y="-322262"/>
            <a:ext cx="1806575" cy="1741488"/>
          </a:xfrm>
          <a:custGeom>
            <a:avLst/>
            <a:gdLst>
              <a:gd name="T0" fmla="*/ 347 w 441"/>
              <a:gd name="T1" fmla="*/ 0 h 425"/>
              <a:gd name="T2" fmla="*/ 287 w 441"/>
              <a:gd name="T3" fmla="*/ 25 h 425"/>
              <a:gd name="T4" fmla="*/ 33 w 441"/>
              <a:gd name="T5" fmla="*/ 279 h 425"/>
              <a:gd name="T6" fmla="*/ 33 w 441"/>
              <a:gd name="T7" fmla="*/ 400 h 425"/>
              <a:gd name="T8" fmla="*/ 33 w 441"/>
              <a:gd name="T9" fmla="*/ 400 h 425"/>
              <a:gd name="T10" fmla="*/ 94 w 441"/>
              <a:gd name="T11" fmla="*/ 425 h 425"/>
              <a:gd name="T12" fmla="*/ 154 w 441"/>
              <a:gd name="T13" fmla="*/ 400 h 425"/>
              <a:gd name="T14" fmla="*/ 408 w 441"/>
              <a:gd name="T15" fmla="*/ 146 h 425"/>
              <a:gd name="T16" fmla="*/ 408 w 441"/>
              <a:gd name="T17" fmla="*/ 25 h 425"/>
              <a:gd name="T18" fmla="*/ 347 w 441"/>
              <a:gd name="T1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425">
                <a:moveTo>
                  <a:pt x="347" y="0"/>
                </a:moveTo>
                <a:cubicBezTo>
                  <a:pt x="326" y="0"/>
                  <a:pt x="304" y="9"/>
                  <a:pt x="287" y="25"/>
                </a:cubicBezTo>
                <a:cubicBezTo>
                  <a:pt x="33" y="279"/>
                  <a:pt x="33" y="279"/>
                  <a:pt x="33" y="279"/>
                </a:cubicBezTo>
                <a:cubicBezTo>
                  <a:pt x="0" y="312"/>
                  <a:pt x="0" y="367"/>
                  <a:pt x="33" y="400"/>
                </a:cubicBezTo>
                <a:cubicBezTo>
                  <a:pt x="33" y="400"/>
                  <a:pt x="33" y="400"/>
                  <a:pt x="33" y="400"/>
                </a:cubicBezTo>
                <a:cubicBezTo>
                  <a:pt x="50" y="417"/>
                  <a:pt x="72" y="425"/>
                  <a:pt x="94" y="425"/>
                </a:cubicBezTo>
                <a:cubicBezTo>
                  <a:pt x="116" y="425"/>
                  <a:pt x="138" y="417"/>
                  <a:pt x="154" y="400"/>
                </a:cubicBezTo>
                <a:cubicBezTo>
                  <a:pt x="408" y="146"/>
                  <a:pt x="408" y="146"/>
                  <a:pt x="408" y="146"/>
                </a:cubicBezTo>
                <a:cubicBezTo>
                  <a:pt x="441" y="113"/>
                  <a:pt x="441" y="59"/>
                  <a:pt x="408" y="25"/>
                </a:cubicBezTo>
                <a:cubicBezTo>
                  <a:pt x="391" y="9"/>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352425" y="501650"/>
            <a:ext cx="1806575" cy="1743075"/>
          </a:xfrm>
          <a:custGeom>
            <a:avLst/>
            <a:gdLst>
              <a:gd name="T0" fmla="*/ 347 w 441"/>
              <a:gd name="T1" fmla="*/ 0 h 425"/>
              <a:gd name="T2" fmla="*/ 287 w 441"/>
              <a:gd name="T3" fmla="*/ 25 h 425"/>
              <a:gd name="T4" fmla="*/ 33 w 441"/>
              <a:gd name="T5" fmla="*/ 279 h 425"/>
              <a:gd name="T6" fmla="*/ 33 w 441"/>
              <a:gd name="T7" fmla="*/ 400 h 425"/>
              <a:gd name="T8" fmla="*/ 94 w 441"/>
              <a:gd name="T9" fmla="*/ 425 h 425"/>
              <a:gd name="T10" fmla="*/ 154 w 441"/>
              <a:gd name="T11" fmla="*/ 400 h 425"/>
              <a:gd name="T12" fmla="*/ 408 w 441"/>
              <a:gd name="T13" fmla="*/ 146 h 425"/>
              <a:gd name="T14" fmla="*/ 408 w 441"/>
              <a:gd name="T15" fmla="*/ 25 h 425"/>
              <a:gd name="T16" fmla="*/ 347 w 441"/>
              <a:gd name="T1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5">
                <a:moveTo>
                  <a:pt x="347" y="0"/>
                </a:moveTo>
                <a:cubicBezTo>
                  <a:pt x="325" y="0"/>
                  <a:pt x="303" y="8"/>
                  <a:pt x="287" y="25"/>
                </a:cubicBezTo>
                <a:cubicBezTo>
                  <a:pt x="33" y="279"/>
                  <a:pt x="33" y="279"/>
                  <a:pt x="33" y="279"/>
                </a:cubicBezTo>
                <a:cubicBezTo>
                  <a:pt x="0" y="312"/>
                  <a:pt x="0" y="366"/>
                  <a:pt x="33" y="400"/>
                </a:cubicBezTo>
                <a:cubicBezTo>
                  <a:pt x="50" y="416"/>
                  <a:pt x="72" y="425"/>
                  <a:pt x="94" y="425"/>
                </a:cubicBezTo>
                <a:cubicBezTo>
                  <a:pt x="115" y="425"/>
                  <a:pt x="137" y="416"/>
                  <a:pt x="154" y="400"/>
                </a:cubicBezTo>
                <a:cubicBezTo>
                  <a:pt x="408" y="146"/>
                  <a:pt x="408" y="146"/>
                  <a:pt x="408" y="146"/>
                </a:cubicBezTo>
                <a:cubicBezTo>
                  <a:pt x="441" y="113"/>
                  <a:pt x="441" y="58"/>
                  <a:pt x="408" y="25"/>
                </a:cubicBezTo>
                <a:cubicBezTo>
                  <a:pt x="391" y="8"/>
                  <a:pt x="369" y="0"/>
                  <a:pt x="347"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9361148" y="3571371"/>
            <a:ext cx="1806575" cy="1738313"/>
          </a:xfrm>
          <a:custGeom>
            <a:avLst/>
            <a:gdLst>
              <a:gd name="T0" fmla="*/ 347 w 441"/>
              <a:gd name="T1" fmla="*/ 0 h 424"/>
              <a:gd name="T2" fmla="*/ 287 w 441"/>
              <a:gd name="T3" fmla="*/ 25 h 424"/>
              <a:gd name="T4" fmla="*/ 33 w 441"/>
              <a:gd name="T5" fmla="*/ 279 h 424"/>
              <a:gd name="T6" fmla="*/ 33 w 441"/>
              <a:gd name="T7" fmla="*/ 399 h 424"/>
              <a:gd name="T8" fmla="*/ 93 w 441"/>
              <a:gd name="T9" fmla="*/ 424 h 424"/>
              <a:gd name="T10" fmla="*/ 154 w 441"/>
              <a:gd name="T11" fmla="*/ 399 h 424"/>
              <a:gd name="T12" fmla="*/ 407 w 441"/>
              <a:gd name="T13" fmla="*/ 146 h 424"/>
              <a:gd name="T14" fmla="*/ 407 w 441"/>
              <a:gd name="T15" fmla="*/ 25 h 424"/>
              <a:gd name="T16" fmla="*/ 347 w 441"/>
              <a:gd name="T1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4">
                <a:moveTo>
                  <a:pt x="347" y="0"/>
                </a:moveTo>
                <a:cubicBezTo>
                  <a:pt x="325" y="0"/>
                  <a:pt x="303" y="8"/>
                  <a:pt x="287" y="25"/>
                </a:cubicBezTo>
                <a:cubicBezTo>
                  <a:pt x="33" y="279"/>
                  <a:pt x="33" y="279"/>
                  <a:pt x="33" y="279"/>
                </a:cubicBezTo>
                <a:cubicBezTo>
                  <a:pt x="0" y="312"/>
                  <a:pt x="0" y="366"/>
                  <a:pt x="33" y="399"/>
                </a:cubicBezTo>
                <a:cubicBezTo>
                  <a:pt x="49" y="416"/>
                  <a:pt x="71" y="424"/>
                  <a:pt x="93" y="424"/>
                </a:cubicBezTo>
                <a:cubicBezTo>
                  <a:pt x="115" y="424"/>
                  <a:pt x="137" y="416"/>
                  <a:pt x="154" y="399"/>
                </a:cubicBezTo>
                <a:cubicBezTo>
                  <a:pt x="407" y="146"/>
                  <a:pt x="407" y="146"/>
                  <a:pt x="407" y="146"/>
                </a:cubicBezTo>
                <a:cubicBezTo>
                  <a:pt x="441" y="112"/>
                  <a:pt x="441" y="58"/>
                  <a:pt x="407" y="25"/>
                </a:cubicBezTo>
                <a:cubicBezTo>
                  <a:pt x="391" y="8"/>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7075148" y="4855658"/>
            <a:ext cx="1262063" cy="1262063"/>
          </a:xfrm>
          <a:custGeom>
            <a:avLst/>
            <a:gdLst>
              <a:gd name="T0" fmla="*/ 23 w 308"/>
              <a:gd name="T1" fmla="*/ 284 h 308"/>
              <a:gd name="T2" fmla="*/ 23 w 308"/>
              <a:gd name="T3" fmla="*/ 284 h 308"/>
              <a:gd name="T4" fmla="*/ 23 w 308"/>
              <a:gd name="T5" fmla="*/ 200 h 308"/>
              <a:gd name="T6" fmla="*/ 200 w 308"/>
              <a:gd name="T7" fmla="*/ 23 h 308"/>
              <a:gd name="T8" fmla="*/ 284 w 308"/>
              <a:gd name="T9" fmla="*/ 23 h 308"/>
              <a:gd name="T10" fmla="*/ 284 w 308"/>
              <a:gd name="T11" fmla="*/ 107 h 308"/>
              <a:gd name="T12" fmla="*/ 107 w 308"/>
              <a:gd name="T13" fmla="*/ 284 h 308"/>
              <a:gd name="T14" fmla="*/ 23 w 308"/>
              <a:gd name="T15" fmla="*/ 284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308">
                <a:moveTo>
                  <a:pt x="23" y="284"/>
                </a:moveTo>
                <a:cubicBezTo>
                  <a:pt x="23" y="284"/>
                  <a:pt x="23" y="284"/>
                  <a:pt x="23" y="284"/>
                </a:cubicBezTo>
                <a:cubicBezTo>
                  <a:pt x="0" y="261"/>
                  <a:pt x="0" y="223"/>
                  <a:pt x="23" y="200"/>
                </a:cubicBezTo>
                <a:cubicBezTo>
                  <a:pt x="200" y="23"/>
                  <a:pt x="200" y="23"/>
                  <a:pt x="200" y="23"/>
                </a:cubicBezTo>
                <a:cubicBezTo>
                  <a:pt x="223" y="0"/>
                  <a:pt x="261" y="0"/>
                  <a:pt x="284" y="23"/>
                </a:cubicBezTo>
                <a:cubicBezTo>
                  <a:pt x="308" y="46"/>
                  <a:pt x="308" y="84"/>
                  <a:pt x="284" y="107"/>
                </a:cubicBezTo>
                <a:cubicBezTo>
                  <a:pt x="107" y="284"/>
                  <a:pt x="107" y="284"/>
                  <a:pt x="107" y="284"/>
                </a:cubicBezTo>
                <a:cubicBezTo>
                  <a:pt x="84" y="308"/>
                  <a:pt x="46" y="308"/>
                  <a:pt x="23" y="284"/>
                </a:cubicBezTo>
                <a:close/>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3994150" y="4530474"/>
            <a:ext cx="2819400" cy="2735263"/>
          </a:xfrm>
          <a:custGeom>
            <a:avLst/>
            <a:gdLst>
              <a:gd name="T0" fmla="*/ 571 w 688"/>
              <a:gd name="T1" fmla="*/ 0 h 667"/>
              <a:gd name="T2" fmla="*/ 495 w 688"/>
              <a:gd name="T3" fmla="*/ 31 h 667"/>
              <a:gd name="T4" fmla="*/ 42 w 688"/>
              <a:gd name="T5" fmla="*/ 484 h 667"/>
              <a:gd name="T6" fmla="*/ 42 w 688"/>
              <a:gd name="T7" fmla="*/ 636 h 667"/>
              <a:gd name="T8" fmla="*/ 42 w 688"/>
              <a:gd name="T9" fmla="*/ 636 h 667"/>
              <a:gd name="T10" fmla="*/ 117 w 688"/>
              <a:gd name="T11" fmla="*/ 667 h 667"/>
              <a:gd name="T12" fmla="*/ 193 w 688"/>
              <a:gd name="T13" fmla="*/ 636 h 667"/>
              <a:gd name="T14" fmla="*/ 646 w 688"/>
              <a:gd name="T15" fmla="*/ 182 h 667"/>
              <a:gd name="T16" fmla="*/ 646 w 688"/>
              <a:gd name="T17" fmla="*/ 31 h 667"/>
              <a:gd name="T18" fmla="*/ 646 w 688"/>
              <a:gd name="T19" fmla="*/ 31 h 667"/>
              <a:gd name="T20" fmla="*/ 571 w 688"/>
              <a:gd name="T21"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667">
                <a:moveTo>
                  <a:pt x="571" y="0"/>
                </a:moveTo>
                <a:cubicBezTo>
                  <a:pt x="543" y="0"/>
                  <a:pt x="516" y="10"/>
                  <a:pt x="495" y="31"/>
                </a:cubicBezTo>
                <a:cubicBezTo>
                  <a:pt x="42" y="484"/>
                  <a:pt x="42" y="484"/>
                  <a:pt x="42" y="484"/>
                </a:cubicBezTo>
                <a:cubicBezTo>
                  <a:pt x="0" y="526"/>
                  <a:pt x="0" y="594"/>
                  <a:pt x="42" y="636"/>
                </a:cubicBezTo>
                <a:cubicBezTo>
                  <a:pt x="42" y="636"/>
                  <a:pt x="42" y="636"/>
                  <a:pt x="42" y="636"/>
                </a:cubicBezTo>
                <a:cubicBezTo>
                  <a:pt x="63" y="656"/>
                  <a:pt x="90" y="667"/>
                  <a:pt x="117" y="667"/>
                </a:cubicBezTo>
                <a:cubicBezTo>
                  <a:pt x="145" y="667"/>
                  <a:pt x="172" y="656"/>
                  <a:pt x="193" y="636"/>
                </a:cubicBezTo>
                <a:cubicBezTo>
                  <a:pt x="646" y="182"/>
                  <a:pt x="646" y="182"/>
                  <a:pt x="646" y="182"/>
                </a:cubicBezTo>
                <a:cubicBezTo>
                  <a:pt x="688" y="141"/>
                  <a:pt x="688" y="73"/>
                  <a:pt x="646" y="31"/>
                </a:cubicBezTo>
                <a:cubicBezTo>
                  <a:pt x="646" y="31"/>
                  <a:pt x="646" y="31"/>
                  <a:pt x="646" y="31"/>
                </a:cubicBezTo>
                <a:cubicBezTo>
                  <a:pt x="626" y="10"/>
                  <a:pt x="598" y="0"/>
                  <a:pt x="571"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5546725" y="4465386"/>
            <a:ext cx="2581275" cy="2549525"/>
          </a:xfrm>
          <a:custGeom>
            <a:avLst/>
            <a:gdLst>
              <a:gd name="T0" fmla="*/ 532 w 630"/>
              <a:gd name="T1" fmla="*/ 0 h 622"/>
              <a:gd name="T2" fmla="*/ 462 w 630"/>
              <a:gd name="T3" fmla="*/ 29 h 622"/>
              <a:gd name="T4" fmla="*/ 39 w 630"/>
              <a:gd name="T5" fmla="*/ 452 h 622"/>
              <a:gd name="T6" fmla="*/ 39 w 630"/>
              <a:gd name="T7" fmla="*/ 593 h 622"/>
              <a:gd name="T8" fmla="*/ 39 w 630"/>
              <a:gd name="T9" fmla="*/ 593 h 622"/>
              <a:gd name="T10" fmla="*/ 109 w 630"/>
              <a:gd name="T11" fmla="*/ 622 h 622"/>
              <a:gd name="T12" fmla="*/ 180 w 630"/>
              <a:gd name="T13" fmla="*/ 593 h 622"/>
              <a:gd name="T14" fmla="*/ 603 w 630"/>
              <a:gd name="T15" fmla="*/ 170 h 622"/>
              <a:gd name="T16" fmla="*/ 630 w 630"/>
              <a:gd name="T17" fmla="*/ 120 h 622"/>
              <a:gd name="T18" fmla="*/ 549 w 630"/>
              <a:gd name="T19" fmla="*/ 200 h 622"/>
              <a:gd name="T20" fmla="*/ 527 w 630"/>
              <a:gd name="T21" fmla="*/ 209 h 622"/>
              <a:gd name="T22" fmla="*/ 505 w 630"/>
              <a:gd name="T23" fmla="*/ 200 h 622"/>
              <a:gd name="T24" fmla="*/ 505 w 630"/>
              <a:gd name="T25" fmla="*/ 155 h 622"/>
              <a:gd name="T26" fmla="*/ 615 w 630"/>
              <a:gd name="T27" fmla="*/ 44 h 622"/>
              <a:gd name="T28" fmla="*/ 603 w 630"/>
              <a:gd name="T29" fmla="*/ 29 h 622"/>
              <a:gd name="T30" fmla="*/ 603 w 630"/>
              <a:gd name="T31" fmla="*/ 29 h 622"/>
              <a:gd name="T32" fmla="*/ 532 w 630"/>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0" h="622">
                <a:moveTo>
                  <a:pt x="532" y="0"/>
                </a:moveTo>
                <a:cubicBezTo>
                  <a:pt x="507" y="0"/>
                  <a:pt x="481" y="9"/>
                  <a:pt x="462" y="29"/>
                </a:cubicBezTo>
                <a:cubicBezTo>
                  <a:pt x="39" y="452"/>
                  <a:pt x="39" y="452"/>
                  <a:pt x="39" y="452"/>
                </a:cubicBezTo>
                <a:cubicBezTo>
                  <a:pt x="0" y="490"/>
                  <a:pt x="0" y="554"/>
                  <a:pt x="39" y="593"/>
                </a:cubicBezTo>
                <a:cubicBezTo>
                  <a:pt x="39" y="593"/>
                  <a:pt x="39" y="593"/>
                  <a:pt x="39" y="593"/>
                </a:cubicBezTo>
                <a:cubicBezTo>
                  <a:pt x="58" y="612"/>
                  <a:pt x="84" y="622"/>
                  <a:pt x="109" y="622"/>
                </a:cubicBezTo>
                <a:cubicBezTo>
                  <a:pt x="135" y="622"/>
                  <a:pt x="160" y="612"/>
                  <a:pt x="180" y="593"/>
                </a:cubicBezTo>
                <a:cubicBezTo>
                  <a:pt x="603" y="170"/>
                  <a:pt x="603" y="170"/>
                  <a:pt x="603" y="170"/>
                </a:cubicBezTo>
                <a:cubicBezTo>
                  <a:pt x="617" y="156"/>
                  <a:pt x="626" y="138"/>
                  <a:pt x="630" y="120"/>
                </a:cubicBezTo>
                <a:cubicBezTo>
                  <a:pt x="549" y="200"/>
                  <a:pt x="549" y="200"/>
                  <a:pt x="549" y="200"/>
                </a:cubicBezTo>
                <a:cubicBezTo>
                  <a:pt x="543" y="206"/>
                  <a:pt x="535" y="209"/>
                  <a:pt x="527" y="209"/>
                </a:cubicBezTo>
                <a:cubicBezTo>
                  <a:pt x="519" y="209"/>
                  <a:pt x="511" y="206"/>
                  <a:pt x="505" y="200"/>
                </a:cubicBezTo>
                <a:cubicBezTo>
                  <a:pt x="492" y="187"/>
                  <a:pt x="492" y="167"/>
                  <a:pt x="505" y="155"/>
                </a:cubicBezTo>
                <a:cubicBezTo>
                  <a:pt x="615" y="44"/>
                  <a:pt x="615" y="44"/>
                  <a:pt x="615" y="44"/>
                </a:cubicBezTo>
                <a:cubicBezTo>
                  <a:pt x="612" y="39"/>
                  <a:pt x="607" y="34"/>
                  <a:pt x="603" y="29"/>
                </a:cubicBezTo>
                <a:cubicBezTo>
                  <a:pt x="603" y="29"/>
                  <a:pt x="603" y="29"/>
                  <a:pt x="603" y="29"/>
                </a:cubicBezTo>
                <a:cubicBezTo>
                  <a:pt x="583" y="9"/>
                  <a:pt x="558" y="0"/>
                  <a:pt x="532"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7587911" y="4022221"/>
            <a:ext cx="585788" cy="677863"/>
          </a:xfrm>
          <a:custGeom>
            <a:avLst/>
            <a:gdLst>
              <a:gd name="T0" fmla="*/ 123 w 143"/>
              <a:gd name="T1" fmla="*/ 0 h 165"/>
              <a:gd name="T2" fmla="*/ 13 w 143"/>
              <a:gd name="T3" fmla="*/ 111 h 165"/>
              <a:gd name="T4" fmla="*/ 13 w 143"/>
              <a:gd name="T5" fmla="*/ 156 h 165"/>
              <a:gd name="T6" fmla="*/ 35 w 143"/>
              <a:gd name="T7" fmla="*/ 165 h 165"/>
              <a:gd name="T8" fmla="*/ 57 w 143"/>
              <a:gd name="T9" fmla="*/ 156 h 165"/>
              <a:gd name="T10" fmla="*/ 138 w 143"/>
              <a:gd name="T11" fmla="*/ 76 h 165"/>
              <a:gd name="T12" fmla="*/ 123 w 143"/>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43" h="165">
                <a:moveTo>
                  <a:pt x="123" y="0"/>
                </a:moveTo>
                <a:cubicBezTo>
                  <a:pt x="13" y="111"/>
                  <a:pt x="13" y="111"/>
                  <a:pt x="13" y="111"/>
                </a:cubicBezTo>
                <a:cubicBezTo>
                  <a:pt x="0" y="123"/>
                  <a:pt x="0" y="143"/>
                  <a:pt x="13" y="156"/>
                </a:cubicBezTo>
                <a:cubicBezTo>
                  <a:pt x="19" y="162"/>
                  <a:pt x="27" y="165"/>
                  <a:pt x="35" y="165"/>
                </a:cubicBezTo>
                <a:cubicBezTo>
                  <a:pt x="43" y="165"/>
                  <a:pt x="51" y="162"/>
                  <a:pt x="57" y="156"/>
                </a:cubicBezTo>
                <a:cubicBezTo>
                  <a:pt x="138" y="76"/>
                  <a:pt x="138" y="76"/>
                  <a:pt x="138" y="76"/>
                </a:cubicBezTo>
                <a:cubicBezTo>
                  <a:pt x="143" y="50"/>
                  <a:pt x="138" y="23"/>
                  <a:pt x="123" y="0"/>
                </a:cubicBezTo>
              </a:path>
            </a:pathLst>
          </a:custGeom>
          <a:solidFill>
            <a:srgbClr val="9F3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4714875" y="-458787"/>
            <a:ext cx="2794000" cy="2735263"/>
          </a:xfrm>
          <a:custGeom>
            <a:avLst/>
            <a:gdLst>
              <a:gd name="T0" fmla="*/ 565 w 682"/>
              <a:gd name="T1" fmla="*/ 0 h 667"/>
              <a:gd name="T2" fmla="*/ 489 w 682"/>
              <a:gd name="T3" fmla="*/ 31 h 667"/>
              <a:gd name="T4" fmla="*/ 368 w 682"/>
              <a:gd name="T5" fmla="*/ 153 h 667"/>
              <a:gd name="T6" fmla="*/ 371 w 682"/>
              <a:gd name="T7" fmla="*/ 156 h 667"/>
              <a:gd name="T8" fmla="*/ 371 w 682"/>
              <a:gd name="T9" fmla="*/ 156 h 667"/>
              <a:gd name="T10" fmla="*/ 371 w 682"/>
              <a:gd name="T11" fmla="*/ 277 h 667"/>
              <a:gd name="T12" fmla="*/ 118 w 682"/>
              <a:gd name="T13" fmla="*/ 531 h 667"/>
              <a:gd name="T14" fmla="*/ 57 w 682"/>
              <a:gd name="T15" fmla="*/ 556 h 667"/>
              <a:gd name="T16" fmla="*/ 6 w 682"/>
              <a:gd name="T17" fmla="*/ 539 h 667"/>
              <a:gd name="T18" fmla="*/ 36 w 682"/>
              <a:gd name="T19" fmla="*/ 636 h 667"/>
              <a:gd name="T20" fmla="*/ 36 w 682"/>
              <a:gd name="T21" fmla="*/ 636 h 667"/>
              <a:gd name="T22" fmla="*/ 111 w 682"/>
              <a:gd name="T23" fmla="*/ 667 h 667"/>
              <a:gd name="T24" fmla="*/ 187 w 682"/>
              <a:gd name="T25" fmla="*/ 636 h 667"/>
              <a:gd name="T26" fmla="*/ 640 w 682"/>
              <a:gd name="T27" fmla="*/ 182 h 667"/>
              <a:gd name="T28" fmla="*/ 640 w 682"/>
              <a:gd name="T29" fmla="*/ 31 h 667"/>
              <a:gd name="T30" fmla="*/ 640 w 682"/>
              <a:gd name="T31" fmla="*/ 31 h 667"/>
              <a:gd name="T32" fmla="*/ 565 w 682"/>
              <a:gd name="T33"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 h="667">
                <a:moveTo>
                  <a:pt x="565" y="0"/>
                </a:moveTo>
                <a:cubicBezTo>
                  <a:pt x="537" y="0"/>
                  <a:pt x="510" y="11"/>
                  <a:pt x="489" y="31"/>
                </a:cubicBezTo>
                <a:cubicBezTo>
                  <a:pt x="368" y="153"/>
                  <a:pt x="368" y="153"/>
                  <a:pt x="368" y="153"/>
                </a:cubicBezTo>
                <a:cubicBezTo>
                  <a:pt x="369" y="154"/>
                  <a:pt x="370" y="155"/>
                  <a:pt x="371" y="156"/>
                </a:cubicBezTo>
                <a:cubicBezTo>
                  <a:pt x="371" y="156"/>
                  <a:pt x="371" y="156"/>
                  <a:pt x="371" y="156"/>
                </a:cubicBezTo>
                <a:cubicBezTo>
                  <a:pt x="405" y="189"/>
                  <a:pt x="405" y="244"/>
                  <a:pt x="371" y="277"/>
                </a:cubicBezTo>
                <a:cubicBezTo>
                  <a:pt x="118" y="531"/>
                  <a:pt x="118" y="531"/>
                  <a:pt x="118" y="531"/>
                </a:cubicBezTo>
                <a:cubicBezTo>
                  <a:pt x="101" y="547"/>
                  <a:pt x="79" y="556"/>
                  <a:pt x="57" y="556"/>
                </a:cubicBezTo>
                <a:cubicBezTo>
                  <a:pt x="39" y="556"/>
                  <a:pt x="21" y="550"/>
                  <a:pt x="6" y="539"/>
                </a:cubicBezTo>
                <a:cubicBezTo>
                  <a:pt x="0" y="573"/>
                  <a:pt x="9" y="610"/>
                  <a:pt x="36" y="636"/>
                </a:cubicBezTo>
                <a:cubicBezTo>
                  <a:pt x="36" y="636"/>
                  <a:pt x="36" y="636"/>
                  <a:pt x="36" y="636"/>
                </a:cubicBezTo>
                <a:cubicBezTo>
                  <a:pt x="56" y="657"/>
                  <a:pt x="84" y="667"/>
                  <a:pt x="111" y="667"/>
                </a:cubicBezTo>
                <a:cubicBezTo>
                  <a:pt x="139" y="667"/>
                  <a:pt x="166" y="657"/>
                  <a:pt x="187" y="636"/>
                </a:cubicBezTo>
                <a:cubicBezTo>
                  <a:pt x="640" y="182"/>
                  <a:pt x="640" y="182"/>
                  <a:pt x="640" y="182"/>
                </a:cubicBezTo>
                <a:cubicBezTo>
                  <a:pt x="682" y="141"/>
                  <a:pt x="682" y="73"/>
                  <a:pt x="640" y="31"/>
                </a:cubicBezTo>
                <a:cubicBezTo>
                  <a:pt x="640" y="31"/>
                  <a:pt x="640" y="31"/>
                  <a:pt x="640" y="31"/>
                </a:cubicBezTo>
                <a:cubicBezTo>
                  <a:pt x="619" y="11"/>
                  <a:pt x="592" y="0"/>
                  <a:pt x="565" y="0"/>
                </a:cubicBezTo>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740275" y="169863"/>
            <a:ext cx="1635125" cy="1651000"/>
          </a:xfrm>
          <a:custGeom>
            <a:avLst/>
            <a:gdLst>
              <a:gd name="T0" fmla="*/ 362 w 399"/>
              <a:gd name="T1" fmla="*/ 0 h 403"/>
              <a:gd name="T2" fmla="*/ 30 w 399"/>
              <a:gd name="T3" fmla="*/ 332 h 403"/>
              <a:gd name="T4" fmla="*/ 0 w 399"/>
              <a:gd name="T5" fmla="*/ 386 h 403"/>
              <a:gd name="T6" fmla="*/ 51 w 399"/>
              <a:gd name="T7" fmla="*/ 403 h 403"/>
              <a:gd name="T8" fmla="*/ 112 w 399"/>
              <a:gd name="T9" fmla="*/ 378 h 403"/>
              <a:gd name="T10" fmla="*/ 365 w 399"/>
              <a:gd name="T11" fmla="*/ 124 h 403"/>
              <a:gd name="T12" fmla="*/ 365 w 399"/>
              <a:gd name="T13" fmla="*/ 3 h 403"/>
              <a:gd name="T14" fmla="*/ 365 w 399"/>
              <a:gd name="T15" fmla="*/ 3 h 403"/>
              <a:gd name="T16" fmla="*/ 362 w 39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403">
                <a:moveTo>
                  <a:pt x="362" y="0"/>
                </a:moveTo>
                <a:cubicBezTo>
                  <a:pt x="30" y="332"/>
                  <a:pt x="30" y="332"/>
                  <a:pt x="30" y="332"/>
                </a:cubicBezTo>
                <a:cubicBezTo>
                  <a:pt x="14" y="347"/>
                  <a:pt x="4" y="366"/>
                  <a:pt x="0" y="386"/>
                </a:cubicBezTo>
                <a:cubicBezTo>
                  <a:pt x="15" y="397"/>
                  <a:pt x="33" y="403"/>
                  <a:pt x="51" y="403"/>
                </a:cubicBezTo>
                <a:cubicBezTo>
                  <a:pt x="73" y="403"/>
                  <a:pt x="95" y="394"/>
                  <a:pt x="112" y="378"/>
                </a:cubicBezTo>
                <a:cubicBezTo>
                  <a:pt x="365" y="124"/>
                  <a:pt x="365" y="124"/>
                  <a:pt x="365" y="124"/>
                </a:cubicBezTo>
                <a:cubicBezTo>
                  <a:pt x="399" y="91"/>
                  <a:pt x="399" y="36"/>
                  <a:pt x="365" y="3"/>
                </a:cubicBezTo>
                <a:cubicBezTo>
                  <a:pt x="365" y="3"/>
                  <a:pt x="365" y="3"/>
                  <a:pt x="365" y="3"/>
                </a:cubicBezTo>
                <a:cubicBezTo>
                  <a:pt x="364" y="2"/>
                  <a:pt x="363" y="1"/>
                  <a:pt x="362" y="0"/>
                </a:cubicBezTo>
              </a:path>
            </a:pathLst>
          </a:custGeom>
          <a:solidFill>
            <a:srgbClr val="649F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3330575" y="4465386"/>
            <a:ext cx="2262188" cy="2238375"/>
          </a:xfrm>
          <a:custGeom>
            <a:avLst/>
            <a:gdLst>
              <a:gd name="T0" fmla="*/ 502 w 552"/>
              <a:gd name="T1" fmla="*/ 0 h 546"/>
              <a:gd name="T2" fmla="*/ 468 w 552"/>
              <a:gd name="T3" fmla="*/ 14 h 546"/>
              <a:gd name="T4" fmla="*/ 18 w 552"/>
              <a:gd name="T5" fmla="*/ 464 h 546"/>
              <a:gd name="T6" fmla="*/ 18 w 552"/>
              <a:gd name="T7" fmla="*/ 532 h 546"/>
              <a:gd name="T8" fmla="*/ 52 w 552"/>
              <a:gd name="T9" fmla="*/ 546 h 546"/>
              <a:gd name="T10" fmla="*/ 86 w 552"/>
              <a:gd name="T11" fmla="*/ 532 h 546"/>
              <a:gd name="T12" fmla="*/ 536 w 552"/>
              <a:gd name="T13" fmla="*/ 82 h 546"/>
              <a:gd name="T14" fmla="*/ 549 w 552"/>
              <a:gd name="T15" fmla="*/ 38 h 546"/>
              <a:gd name="T16" fmla="*/ 466 w 552"/>
              <a:gd name="T17" fmla="*/ 120 h 546"/>
              <a:gd name="T18" fmla="*/ 449 w 552"/>
              <a:gd name="T19" fmla="*/ 127 h 546"/>
              <a:gd name="T20" fmla="*/ 432 w 552"/>
              <a:gd name="T21" fmla="*/ 120 h 546"/>
              <a:gd name="T22" fmla="*/ 432 w 552"/>
              <a:gd name="T23" fmla="*/ 86 h 546"/>
              <a:gd name="T24" fmla="*/ 516 w 552"/>
              <a:gd name="T25" fmla="*/ 3 h 546"/>
              <a:gd name="T26" fmla="*/ 502 w 552"/>
              <a:gd name="T2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2" h="546">
                <a:moveTo>
                  <a:pt x="502" y="0"/>
                </a:moveTo>
                <a:cubicBezTo>
                  <a:pt x="489" y="0"/>
                  <a:pt x="477" y="5"/>
                  <a:pt x="468" y="14"/>
                </a:cubicBezTo>
                <a:cubicBezTo>
                  <a:pt x="18" y="464"/>
                  <a:pt x="18" y="464"/>
                  <a:pt x="18" y="464"/>
                </a:cubicBezTo>
                <a:cubicBezTo>
                  <a:pt x="0" y="482"/>
                  <a:pt x="0" y="513"/>
                  <a:pt x="18" y="532"/>
                </a:cubicBezTo>
                <a:cubicBezTo>
                  <a:pt x="28" y="541"/>
                  <a:pt x="40" y="546"/>
                  <a:pt x="52" y="546"/>
                </a:cubicBezTo>
                <a:cubicBezTo>
                  <a:pt x="65" y="546"/>
                  <a:pt x="77" y="541"/>
                  <a:pt x="86" y="532"/>
                </a:cubicBezTo>
                <a:cubicBezTo>
                  <a:pt x="536" y="82"/>
                  <a:pt x="536" y="82"/>
                  <a:pt x="536" y="82"/>
                </a:cubicBezTo>
                <a:cubicBezTo>
                  <a:pt x="548" y="70"/>
                  <a:pt x="552" y="54"/>
                  <a:pt x="549" y="38"/>
                </a:cubicBezTo>
                <a:cubicBezTo>
                  <a:pt x="466" y="120"/>
                  <a:pt x="466" y="120"/>
                  <a:pt x="466" y="120"/>
                </a:cubicBezTo>
                <a:cubicBezTo>
                  <a:pt x="462" y="125"/>
                  <a:pt x="455" y="127"/>
                  <a:pt x="449" y="127"/>
                </a:cubicBezTo>
                <a:cubicBezTo>
                  <a:pt x="443" y="127"/>
                  <a:pt x="437" y="125"/>
                  <a:pt x="432" y="120"/>
                </a:cubicBezTo>
                <a:cubicBezTo>
                  <a:pt x="423" y="111"/>
                  <a:pt x="423" y="96"/>
                  <a:pt x="432" y="86"/>
                </a:cubicBezTo>
                <a:cubicBezTo>
                  <a:pt x="516" y="3"/>
                  <a:pt x="516" y="3"/>
                  <a:pt x="516" y="3"/>
                </a:cubicBezTo>
                <a:cubicBezTo>
                  <a:pt x="511" y="1"/>
                  <a:pt x="507" y="0"/>
                  <a:pt x="502"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5445125" y="1128714"/>
            <a:ext cx="2638425" cy="2636838"/>
          </a:xfrm>
          <a:custGeom>
            <a:avLst/>
            <a:gdLst>
              <a:gd name="T0" fmla="*/ 618 w 644"/>
              <a:gd name="T1" fmla="*/ 0 h 643"/>
              <a:gd name="T2" fmla="*/ 601 w 644"/>
              <a:gd name="T3" fmla="*/ 7 h 643"/>
              <a:gd name="T4" fmla="*/ 0 w 644"/>
              <a:gd name="T5" fmla="*/ 608 h 643"/>
              <a:gd name="T6" fmla="*/ 20 w 644"/>
              <a:gd name="T7" fmla="*/ 619 h 643"/>
              <a:gd name="T8" fmla="*/ 33 w 644"/>
              <a:gd name="T9" fmla="*/ 643 h 643"/>
              <a:gd name="T10" fmla="*/ 635 w 644"/>
              <a:gd name="T11" fmla="*/ 41 h 643"/>
              <a:gd name="T12" fmla="*/ 635 w 644"/>
              <a:gd name="T13" fmla="*/ 7 h 643"/>
              <a:gd name="T14" fmla="*/ 618 w 644"/>
              <a:gd name="T15" fmla="*/ 0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4" h="643">
                <a:moveTo>
                  <a:pt x="618" y="0"/>
                </a:moveTo>
                <a:cubicBezTo>
                  <a:pt x="611" y="0"/>
                  <a:pt x="605" y="2"/>
                  <a:pt x="601" y="7"/>
                </a:cubicBezTo>
                <a:cubicBezTo>
                  <a:pt x="0" y="608"/>
                  <a:pt x="0" y="608"/>
                  <a:pt x="0" y="608"/>
                </a:cubicBezTo>
                <a:cubicBezTo>
                  <a:pt x="7" y="610"/>
                  <a:pt x="14" y="614"/>
                  <a:pt x="20" y="619"/>
                </a:cubicBezTo>
                <a:cubicBezTo>
                  <a:pt x="26" y="626"/>
                  <a:pt x="31" y="634"/>
                  <a:pt x="33" y="643"/>
                </a:cubicBezTo>
                <a:cubicBezTo>
                  <a:pt x="635" y="41"/>
                  <a:pt x="635" y="41"/>
                  <a:pt x="635" y="41"/>
                </a:cubicBezTo>
                <a:cubicBezTo>
                  <a:pt x="644" y="32"/>
                  <a:pt x="644" y="16"/>
                  <a:pt x="635" y="7"/>
                </a:cubicBezTo>
                <a:cubicBezTo>
                  <a:pt x="630" y="2"/>
                  <a:pt x="624" y="0"/>
                  <a:pt x="618"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5089186" y="3853946"/>
            <a:ext cx="515938" cy="509588"/>
          </a:xfrm>
          <a:custGeom>
            <a:avLst/>
            <a:gdLst>
              <a:gd name="T0" fmla="*/ 93 w 126"/>
              <a:gd name="T1" fmla="*/ 0 h 124"/>
              <a:gd name="T2" fmla="*/ 9 w 126"/>
              <a:gd name="T3" fmla="*/ 83 h 124"/>
              <a:gd name="T4" fmla="*/ 9 w 126"/>
              <a:gd name="T5" fmla="*/ 117 h 124"/>
              <a:gd name="T6" fmla="*/ 26 w 126"/>
              <a:gd name="T7" fmla="*/ 124 h 124"/>
              <a:gd name="T8" fmla="*/ 43 w 126"/>
              <a:gd name="T9" fmla="*/ 117 h 124"/>
              <a:gd name="T10" fmla="*/ 126 w 126"/>
              <a:gd name="T11" fmla="*/ 35 h 124"/>
              <a:gd name="T12" fmla="*/ 113 w 126"/>
              <a:gd name="T13" fmla="*/ 11 h 124"/>
              <a:gd name="T14" fmla="*/ 93 w 126"/>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4">
                <a:moveTo>
                  <a:pt x="93" y="0"/>
                </a:moveTo>
                <a:cubicBezTo>
                  <a:pt x="9" y="83"/>
                  <a:pt x="9" y="83"/>
                  <a:pt x="9" y="83"/>
                </a:cubicBezTo>
                <a:cubicBezTo>
                  <a:pt x="0" y="93"/>
                  <a:pt x="0" y="108"/>
                  <a:pt x="9" y="117"/>
                </a:cubicBezTo>
                <a:cubicBezTo>
                  <a:pt x="14" y="122"/>
                  <a:pt x="20" y="124"/>
                  <a:pt x="26" y="124"/>
                </a:cubicBezTo>
                <a:cubicBezTo>
                  <a:pt x="32" y="124"/>
                  <a:pt x="39" y="122"/>
                  <a:pt x="43" y="117"/>
                </a:cubicBezTo>
                <a:cubicBezTo>
                  <a:pt x="126" y="35"/>
                  <a:pt x="126" y="35"/>
                  <a:pt x="126" y="35"/>
                </a:cubicBezTo>
                <a:cubicBezTo>
                  <a:pt x="124" y="26"/>
                  <a:pt x="119" y="18"/>
                  <a:pt x="113" y="11"/>
                </a:cubicBezTo>
                <a:cubicBezTo>
                  <a:pt x="107" y="6"/>
                  <a:pt x="100" y="2"/>
                  <a:pt x="93" y="0"/>
                </a:cubicBezTo>
              </a:path>
            </a:pathLst>
          </a:custGeom>
          <a:solidFill>
            <a:srgbClr val="3E7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746125" y="4665411"/>
            <a:ext cx="3019425" cy="3001963"/>
          </a:xfrm>
          <a:custGeom>
            <a:avLst/>
            <a:gdLst>
              <a:gd name="T0" fmla="*/ 711 w 737"/>
              <a:gd name="T1" fmla="*/ 0 h 732"/>
              <a:gd name="T2" fmla="*/ 694 w 737"/>
              <a:gd name="T3" fmla="*/ 7 h 732"/>
              <a:gd name="T4" fmla="*/ 9 w 737"/>
              <a:gd name="T5" fmla="*/ 691 h 732"/>
              <a:gd name="T6" fmla="*/ 9 w 737"/>
              <a:gd name="T7" fmla="*/ 725 h 732"/>
              <a:gd name="T8" fmla="*/ 26 w 737"/>
              <a:gd name="T9" fmla="*/ 732 h 732"/>
              <a:gd name="T10" fmla="*/ 43 w 737"/>
              <a:gd name="T11" fmla="*/ 725 h 732"/>
              <a:gd name="T12" fmla="*/ 728 w 737"/>
              <a:gd name="T13" fmla="*/ 41 h 732"/>
              <a:gd name="T14" fmla="*/ 728 w 737"/>
              <a:gd name="T15" fmla="*/ 7 h 732"/>
              <a:gd name="T16" fmla="*/ 711 w 737"/>
              <a:gd name="T17" fmla="*/ 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7" h="732">
                <a:moveTo>
                  <a:pt x="711" y="0"/>
                </a:moveTo>
                <a:cubicBezTo>
                  <a:pt x="704" y="0"/>
                  <a:pt x="698" y="2"/>
                  <a:pt x="694" y="7"/>
                </a:cubicBezTo>
                <a:cubicBezTo>
                  <a:pt x="9" y="691"/>
                  <a:pt x="9" y="691"/>
                  <a:pt x="9" y="691"/>
                </a:cubicBezTo>
                <a:cubicBezTo>
                  <a:pt x="0" y="700"/>
                  <a:pt x="0" y="716"/>
                  <a:pt x="9" y="725"/>
                </a:cubicBezTo>
                <a:cubicBezTo>
                  <a:pt x="14" y="730"/>
                  <a:pt x="20" y="732"/>
                  <a:pt x="26" y="732"/>
                </a:cubicBezTo>
                <a:cubicBezTo>
                  <a:pt x="32" y="732"/>
                  <a:pt x="39" y="730"/>
                  <a:pt x="43" y="725"/>
                </a:cubicBezTo>
                <a:cubicBezTo>
                  <a:pt x="728" y="41"/>
                  <a:pt x="728" y="41"/>
                  <a:pt x="728" y="41"/>
                </a:cubicBezTo>
                <a:cubicBezTo>
                  <a:pt x="737" y="31"/>
                  <a:pt x="737" y="16"/>
                  <a:pt x="728" y="7"/>
                </a:cubicBezTo>
                <a:cubicBezTo>
                  <a:pt x="723" y="2"/>
                  <a:pt x="717" y="0"/>
                  <a:pt x="711"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2565400" y="336550"/>
            <a:ext cx="879475" cy="885825"/>
          </a:xfrm>
          <a:custGeom>
            <a:avLst/>
            <a:gdLst>
              <a:gd name="T0" fmla="*/ 5 w 215"/>
              <a:gd name="T1" fmla="*/ 211 h 216"/>
              <a:gd name="T2" fmla="*/ 5 w 215"/>
              <a:gd name="T3" fmla="*/ 211 h 216"/>
              <a:gd name="T4" fmla="*/ 5 w 215"/>
              <a:gd name="T5" fmla="*/ 194 h 216"/>
              <a:gd name="T6" fmla="*/ 194 w 215"/>
              <a:gd name="T7" fmla="*/ 5 h 216"/>
              <a:gd name="T8" fmla="*/ 211 w 215"/>
              <a:gd name="T9" fmla="*/ 5 h 216"/>
              <a:gd name="T10" fmla="*/ 211 w 215"/>
              <a:gd name="T11" fmla="*/ 22 h 216"/>
              <a:gd name="T12" fmla="*/ 22 w 215"/>
              <a:gd name="T13" fmla="*/ 211 h 216"/>
              <a:gd name="T14" fmla="*/ 5 w 215"/>
              <a:gd name="T15" fmla="*/ 21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16">
                <a:moveTo>
                  <a:pt x="5" y="211"/>
                </a:moveTo>
                <a:cubicBezTo>
                  <a:pt x="5" y="211"/>
                  <a:pt x="5" y="211"/>
                  <a:pt x="5" y="211"/>
                </a:cubicBezTo>
                <a:cubicBezTo>
                  <a:pt x="0" y="206"/>
                  <a:pt x="0" y="199"/>
                  <a:pt x="5" y="194"/>
                </a:cubicBezTo>
                <a:cubicBezTo>
                  <a:pt x="194" y="5"/>
                  <a:pt x="194" y="5"/>
                  <a:pt x="194" y="5"/>
                </a:cubicBezTo>
                <a:cubicBezTo>
                  <a:pt x="198" y="0"/>
                  <a:pt x="206" y="0"/>
                  <a:pt x="211" y="5"/>
                </a:cubicBezTo>
                <a:cubicBezTo>
                  <a:pt x="215" y="10"/>
                  <a:pt x="215" y="17"/>
                  <a:pt x="211" y="22"/>
                </a:cubicBezTo>
                <a:cubicBezTo>
                  <a:pt x="22" y="211"/>
                  <a:pt x="22" y="211"/>
                  <a:pt x="22" y="211"/>
                </a:cubicBezTo>
                <a:cubicBezTo>
                  <a:pt x="17" y="216"/>
                  <a:pt x="9" y="216"/>
                  <a:pt x="5" y="211"/>
                </a:cubicBezTo>
                <a:close/>
              </a:path>
            </a:pathLst>
          </a:cu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7743486" y="4801683"/>
            <a:ext cx="1371600" cy="1370013"/>
          </a:xfrm>
          <a:custGeom>
            <a:avLst/>
            <a:gdLst>
              <a:gd name="T0" fmla="*/ 5 w 335"/>
              <a:gd name="T1" fmla="*/ 329 h 334"/>
              <a:gd name="T2" fmla="*/ 5 w 335"/>
              <a:gd name="T3" fmla="*/ 329 h 334"/>
              <a:gd name="T4" fmla="*/ 5 w 335"/>
              <a:gd name="T5" fmla="*/ 312 h 334"/>
              <a:gd name="T6" fmla="*/ 313 w 335"/>
              <a:gd name="T7" fmla="*/ 4 h 334"/>
              <a:gd name="T8" fmla="*/ 330 w 335"/>
              <a:gd name="T9" fmla="*/ 4 h 334"/>
              <a:gd name="T10" fmla="*/ 330 w 335"/>
              <a:gd name="T11" fmla="*/ 21 h 334"/>
              <a:gd name="T12" fmla="*/ 22 w 335"/>
              <a:gd name="T13" fmla="*/ 329 h 334"/>
              <a:gd name="T14" fmla="*/ 5 w 335"/>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4">
                <a:moveTo>
                  <a:pt x="5" y="329"/>
                </a:moveTo>
                <a:cubicBezTo>
                  <a:pt x="5" y="329"/>
                  <a:pt x="5" y="329"/>
                  <a:pt x="5" y="329"/>
                </a:cubicBezTo>
                <a:cubicBezTo>
                  <a:pt x="0" y="325"/>
                  <a:pt x="0" y="317"/>
                  <a:pt x="5" y="312"/>
                </a:cubicBezTo>
                <a:cubicBezTo>
                  <a:pt x="313" y="4"/>
                  <a:pt x="313" y="4"/>
                  <a:pt x="313" y="4"/>
                </a:cubicBezTo>
                <a:cubicBezTo>
                  <a:pt x="318" y="0"/>
                  <a:pt x="325" y="0"/>
                  <a:pt x="330" y="4"/>
                </a:cubicBezTo>
                <a:cubicBezTo>
                  <a:pt x="335" y="9"/>
                  <a:pt x="335" y="17"/>
                  <a:pt x="330" y="21"/>
                </a:cubicBezTo>
                <a:cubicBezTo>
                  <a:pt x="22" y="329"/>
                  <a:pt x="22" y="329"/>
                  <a:pt x="22" y="329"/>
                </a:cubicBezTo>
                <a:cubicBezTo>
                  <a:pt x="17" y="334"/>
                  <a:pt x="10" y="334"/>
                  <a:pt x="5"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9521486" y="1563436"/>
            <a:ext cx="1368425" cy="1370013"/>
          </a:xfrm>
          <a:custGeom>
            <a:avLst/>
            <a:gdLst>
              <a:gd name="T0" fmla="*/ 4 w 334"/>
              <a:gd name="T1" fmla="*/ 329 h 334"/>
              <a:gd name="T2" fmla="*/ 4 w 334"/>
              <a:gd name="T3" fmla="*/ 329 h 334"/>
              <a:gd name="T4" fmla="*/ 4 w 334"/>
              <a:gd name="T5" fmla="*/ 312 h 334"/>
              <a:gd name="T6" fmla="*/ 313 w 334"/>
              <a:gd name="T7" fmla="*/ 4 h 334"/>
              <a:gd name="T8" fmla="*/ 330 w 334"/>
              <a:gd name="T9" fmla="*/ 4 h 334"/>
              <a:gd name="T10" fmla="*/ 330 w 334"/>
              <a:gd name="T11" fmla="*/ 21 h 334"/>
              <a:gd name="T12" fmla="*/ 21 w 334"/>
              <a:gd name="T13" fmla="*/ 329 h 334"/>
              <a:gd name="T14" fmla="*/ 4 w 334"/>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29"/>
                </a:moveTo>
                <a:cubicBezTo>
                  <a:pt x="4" y="329"/>
                  <a:pt x="4" y="329"/>
                  <a:pt x="4" y="329"/>
                </a:cubicBezTo>
                <a:cubicBezTo>
                  <a:pt x="0" y="325"/>
                  <a:pt x="0" y="317"/>
                  <a:pt x="4" y="312"/>
                </a:cubicBezTo>
                <a:cubicBezTo>
                  <a:pt x="313" y="4"/>
                  <a:pt x="313" y="4"/>
                  <a:pt x="313" y="4"/>
                </a:cubicBezTo>
                <a:cubicBezTo>
                  <a:pt x="317" y="0"/>
                  <a:pt x="325" y="0"/>
                  <a:pt x="330" y="4"/>
                </a:cubicBezTo>
                <a:cubicBezTo>
                  <a:pt x="334" y="9"/>
                  <a:pt x="334" y="17"/>
                  <a:pt x="330" y="21"/>
                </a:cubicBezTo>
                <a:cubicBezTo>
                  <a:pt x="21" y="329"/>
                  <a:pt x="21" y="329"/>
                  <a:pt x="21" y="329"/>
                </a:cubicBezTo>
                <a:cubicBezTo>
                  <a:pt x="17" y="334"/>
                  <a:pt x="9" y="334"/>
                  <a:pt x="4"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7938" y="4501899"/>
            <a:ext cx="1368425" cy="1370013"/>
          </a:xfrm>
          <a:custGeom>
            <a:avLst/>
            <a:gdLst>
              <a:gd name="T0" fmla="*/ 4 w 334"/>
              <a:gd name="T1" fmla="*/ 330 h 334"/>
              <a:gd name="T2" fmla="*/ 4 w 334"/>
              <a:gd name="T3" fmla="*/ 330 h 334"/>
              <a:gd name="T4" fmla="*/ 4 w 334"/>
              <a:gd name="T5" fmla="*/ 313 h 334"/>
              <a:gd name="T6" fmla="*/ 312 w 334"/>
              <a:gd name="T7" fmla="*/ 4 h 334"/>
              <a:gd name="T8" fmla="*/ 329 w 334"/>
              <a:gd name="T9" fmla="*/ 4 h 334"/>
              <a:gd name="T10" fmla="*/ 329 w 334"/>
              <a:gd name="T11" fmla="*/ 21 h 334"/>
              <a:gd name="T12" fmla="*/ 21 w 334"/>
              <a:gd name="T13" fmla="*/ 330 h 334"/>
              <a:gd name="T14" fmla="*/ 4 w 334"/>
              <a:gd name="T15" fmla="*/ 330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30"/>
                </a:moveTo>
                <a:cubicBezTo>
                  <a:pt x="4" y="330"/>
                  <a:pt x="4" y="330"/>
                  <a:pt x="4" y="330"/>
                </a:cubicBezTo>
                <a:cubicBezTo>
                  <a:pt x="0" y="325"/>
                  <a:pt x="0" y="317"/>
                  <a:pt x="4" y="313"/>
                </a:cubicBezTo>
                <a:cubicBezTo>
                  <a:pt x="312" y="4"/>
                  <a:pt x="312" y="4"/>
                  <a:pt x="312" y="4"/>
                </a:cubicBezTo>
                <a:cubicBezTo>
                  <a:pt x="317" y="0"/>
                  <a:pt x="325" y="0"/>
                  <a:pt x="329" y="4"/>
                </a:cubicBezTo>
                <a:cubicBezTo>
                  <a:pt x="334" y="9"/>
                  <a:pt x="334" y="17"/>
                  <a:pt x="329" y="21"/>
                </a:cubicBezTo>
                <a:cubicBezTo>
                  <a:pt x="21" y="330"/>
                  <a:pt x="21" y="330"/>
                  <a:pt x="21" y="330"/>
                </a:cubicBezTo>
                <a:cubicBezTo>
                  <a:pt x="17" y="334"/>
                  <a:pt x="9" y="334"/>
                  <a:pt x="4" y="330"/>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7670461" y="1838073"/>
            <a:ext cx="1371600" cy="1374775"/>
          </a:xfrm>
          <a:custGeom>
            <a:avLst/>
            <a:gdLst>
              <a:gd name="T0" fmla="*/ 5 w 335"/>
              <a:gd name="T1" fmla="*/ 330 h 335"/>
              <a:gd name="T2" fmla="*/ 5 w 335"/>
              <a:gd name="T3" fmla="*/ 330 h 335"/>
              <a:gd name="T4" fmla="*/ 5 w 335"/>
              <a:gd name="T5" fmla="*/ 313 h 335"/>
              <a:gd name="T6" fmla="*/ 313 w 335"/>
              <a:gd name="T7" fmla="*/ 5 h 335"/>
              <a:gd name="T8" fmla="*/ 330 w 335"/>
              <a:gd name="T9" fmla="*/ 5 h 335"/>
              <a:gd name="T10" fmla="*/ 330 w 335"/>
              <a:gd name="T11" fmla="*/ 22 h 335"/>
              <a:gd name="T12" fmla="*/ 22 w 335"/>
              <a:gd name="T13" fmla="*/ 330 h 335"/>
              <a:gd name="T14" fmla="*/ 5 w 335"/>
              <a:gd name="T15" fmla="*/ 330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5">
                <a:moveTo>
                  <a:pt x="5" y="330"/>
                </a:moveTo>
                <a:cubicBezTo>
                  <a:pt x="5" y="330"/>
                  <a:pt x="5" y="330"/>
                  <a:pt x="5" y="330"/>
                </a:cubicBezTo>
                <a:cubicBezTo>
                  <a:pt x="0" y="326"/>
                  <a:pt x="0" y="318"/>
                  <a:pt x="5" y="313"/>
                </a:cubicBezTo>
                <a:cubicBezTo>
                  <a:pt x="313" y="5"/>
                  <a:pt x="313" y="5"/>
                  <a:pt x="313" y="5"/>
                </a:cubicBezTo>
                <a:cubicBezTo>
                  <a:pt x="318" y="0"/>
                  <a:pt x="325" y="0"/>
                  <a:pt x="330" y="5"/>
                </a:cubicBezTo>
                <a:cubicBezTo>
                  <a:pt x="335" y="10"/>
                  <a:pt x="335" y="17"/>
                  <a:pt x="330" y="22"/>
                </a:cubicBezTo>
                <a:cubicBezTo>
                  <a:pt x="22" y="330"/>
                  <a:pt x="22" y="330"/>
                  <a:pt x="22" y="330"/>
                </a:cubicBezTo>
                <a:cubicBezTo>
                  <a:pt x="17" y="335"/>
                  <a:pt x="10" y="335"/>
                  <a:pt x="5" y="330"/>
                </a:cubicBezTo>
                <a:close/>
              </a:path>
            </a:pathLst>
          </a:custGeom>
          <a:solidFill>
            <a:srgbClr val="F6CE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Oval 32"/>
          <p:cNvSpPr>
            <a:spLocks noChangeArrowheads="1"/>
          </p:cNvSpPr>
          <p:nvPr/>
        </p:nvSpPr>
        <p:spPr bwMode="auto">
          <a:xfrm>
            <a:off x="4084637" y="-138112"/>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Oval 33"/>
          <p:cNvSpPr>
            <a:spLocks noChangeArrowheads="1"/>
          </p:cNvSpPr>
          <p:nvPr/>
        </p:nvSpPr>
        <p:spPr bwMode="auto">
          <a:xfrm>
            <a:off x="-4763" y="4551111"/>
            <a:ext cx="196850" cy="196850"/>
          </a:xfrm>
          <a:prstGeom prst="ellipse">
            <a:avLst/>
          </a:pr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Oval 34"/>
          <p:cNvSpPr>
            <a:spLocks noChangeArrowheads="1"/>
          </p:cNvSpPr>
          <p:nvPr/>
        </p:nvSpPr>
        <p:spPr bwMode="auto">
          <a:xfrm>
            <a:off x="9983787" y="1054100"/>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Oval 35"/>
          <p:cNvSpPr>
            <a:spLocks noChangeArrowheads="1"/>
          </p:cNvSpPr>
          <p:nvPr/>
        </p:nvSpPr>
        <p:spPr bwMode="auto">
          <a:xfrm>
            <a:off x="8143875" y="6937124"/>
            <a:ext cx="201613" cy="196850"/>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Oval 36"/>
          <p:cNvSpPr>
            <a:spLocks noChangeArrowheads="1"/>
          </p:cNvSpPr>
          <p:nvPr/>
        </p:nvSpPr>
        <p:spPr bwMode="auto">
          <a:xfrm>
            <a:off x="2252662" y="947738"/>
            <a:ext cx="98425" cy="98425"/>
          </a:xfrm>
          <a:prstGeom prst="ellipse">
            <a:avLst/>
          </a:pr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Oval 37"/>
          <p:cNvSpPr>
            <a:spLocks noChangeArrowheads="1"/>
          </p:cNvSpPr>
          <p:nvPr/>
        </p:nvSpPr>
        <p:spPr bwMode="auto">
          <a:xfrm>
            <a:off x="2809875"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Oval 38"/>
          <p:cNvSpPr>
            <a:spLocks noChangeArrowheads="1"/>
          </p:cNvSpPr>
          <p:nvPr/>
        </p:nvSpPr>
        <p:spPr bwMode="auto">
          <a:xfrm>
            <a:off x="230187" y="517525"/>
            <a:ext cx="314325"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Oval 39"/>
          <p:cNvSpPr>
            <a:spLocks noChangeArrowheads="1"/>
          </p:cNvSpPr>
          <p:nvPr/>
        </p:nvSpPr>
        <p:spPr bwMode="auto">
          <a:xfrm>
            <a:off x="9823450"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Oval 40"/>
          <p:cNvSpPr>
            <a:spLocks noChangeArrowheads="1"/>
          </p:cNvSpPr>
          <p:nvPr/>
        </p:nvSpPr>
        <p:spPr bwMode="auto">
          <a:xfrm>
            <a:off x="2125662" y="-114300"/>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Oval 41"/>
          <p:cNvSpPr>
            <a:spLocks noChangeArrowheads="1"/>
          </p:cNvSpPr>
          <p:nvPr/>
        </p:nvSpPr>
        <p:spPr bwMode="auto">
          <a:xfrm>
            <a:off x="1622425" y="2162175"/>
            <a:ext cx="147638" cy="147638"/>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Oval 42"/>
          <p:cNvSpPr>
            <a:spLocks noChangeArrowheads="1"/>
          </p:cNvSpPr>
          <p:nvPr/>
        </p:nvSpPr>
        <p:spPr bwMode="auto">
          <a:xfrm>
            <a:off x="9000786" y="4177796"/>
            <a:ext cx="147638" cy="147638"/>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Oval 43"/>
          <p:cNvSpPr>
            <a:spLocks noChangeArrowheads="1"/>
          </p:cNvSpPr>
          <p:nvPr/>
        </p:nvSpPr>
        <p:spPr bwMode="auto">
          <a:xfrm>
            <a:off x="2379662" y="6178299"/>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Oval 44"/>
          <p:cNvSpPr>
            <a:spLocks noChangeArrowheads="1"/>
          </p:cNvSpPr>
          <p:nvPr/>
        </p:nvSpPr>
        <p:spPr bwMode="auto">
          <a:xfrm>
            <a:off x="746125" y="6211636"/>
            <a:ext cx="147638" cy="147638"/>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8" name="矩形 47"/>
          <p:cNvSpPr/>
          <p:nvPr/>
        </p:nvSpPr>
        <p:spPr>
          <a:xfrm>
            <a:off x="330200" y="208883"/>
            <a:ext cx="11531600" cy="644023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 name="直接连接符 3"/>
          <p:cNvCxnSpPr/>
          <p:nvPr/>
        </p:nvCxnSpPr>
        <p:spPr>
          <a:xfrm>
            <a:off x="5879760" y="1114200"/>
            <a:ext cx="43248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9" name="图片 48"/>
          <p:cNvPicPr>
            <a:picLocks noChangeAspect="1"/>
          </p:cNvPicPr>
          <p:nvPr/>
        </p:nvPicPr>
        <p:blipFill>
          <a:blip r:embed="rId2"/>
          <a:srcRect l="33935" t="525" r="20558"/>
          <a:stretch>
            <a:fillRect/>
          </a:stretch>
        </p:blipFill>
        <p:spPr>
          <a:xfrm>
            <a:off x="1256564" y="1676838"/>
            <a:ext cx="2983650" cy="4356327"/>
          </a:xfrm>
          <a:custGeom>
            <a:avLst/>
            <a:gdLst>
              <a:gd name="connsiteX0" fmla="*/ 0 w 2821805"/>
              <a:gd name="connsiteY0" fmla="*/ 0 h 4120023"/>
              <a:gd name="connsiteX1" fmla="*/ 2821805 w 2821805"/>
              <a:gd name="connsiteY1" fmla="*/ 0 h 4120023"/>
              <a:gd name="connsiteX2" fmla="*/ 2821805 w 2821805"/>
              <a:gd name="connsiteY2" fmla="*/ 4120023 h 4120023"/>
              <a:gd name="connsiteX3" fmla="*/ 0 w 2821805"/>
              <a:gd name="connsiteY3" fmla="*/ 4120023 h 4120023"/>
            </a:gdLst>
            <a:ahLst/>
            <a:cxnLst>
              <a:cxn ang="0">
                <a:pos x="connsiteX0" y="connsiteY0"/>
              </a:cxn>
              <a:cxn ang="0">
                <a:pos x="connsiteX1" y="connsiteY1"/>
              </a:cxn>
              <a:cxn ang="0">
                <a:pos x="connsiteX2" y="connsiteY2"/>
              </a:cxn>
              <a:cxn ang="0">
                <a:pos x="connsiteX3" y="connsiteY3"/>
              </a:cxn>
            </a:cxnLst>
            <a:rect l="l" t="t" r="r" b="b"/>
            <a:pathLst>
              <a:path w="2821805" h="4120023">
                <a:moveTo>
                  <a:pt x="0" y="0"/>
                </a:moveTo>
                <a:lnTo>
                  <a:pt x="2821805" y="0"/>
                </a:lnTo>
                <a:lnTo>
                  <a:pt x="2821805" y="4120023"/>
                </a:lnTo>
                <a:lnTo>
                  <a:pt x="0" y="4120023"/>
                </a:lnTo>
                <a:close/>
              </a:path>
            </a:pathLst>
          </a:custGeom>
        </p:spPr>
      </p:pic>
      <p:sp>
        <p:nvSpPr>
          <p:cNvPr id="59" name="矩形 58"/>
          <p:cNvSpPr/>
          <p:nvPr/>
        </p:nvSpPr>
        <p:spPr>
          <a:xfrm>
            <a:off x="4805363" y="2119852"/>
            <a:ext cx="279815" cy="279815"/>
          </a:xfrm>
          <a:prstGeom prst="rect">
            <a:avLst/>
          </a:prstGeom>
          <a:solidFill>
            <a:srgbClr val="FB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矩形 60"/>
          <p:cNvSpPr/>
          <p:nvPr/>
        </p:nvSpPr>
        <p:spPr>
          <a:xfrm>
            <a:off x="5177790" y="1854200"/>
            <a:ext cx="6358890" cy="4154170"/>
          </a:xfrm>
          <a:prstGeom prst="rect">
            <a:avLst/>
          </a:prstGeom>
        </p:spPr>
        <p:txBody>
          <a:bodyPr wrap="square">
            <a:spAutoFit/>
          </a:bodyPr>
          <a:lstStyle/>
          <a:p>
            <a:pPr algn="l">
              <a:lnSpc>
                <a:spcPct val="150000"/>
              </a:lnSpc>
            </a:pPr>
            <a:r>
              <a:rPr lang="" altLang="en-US" sz="1600" b="1" dirty="0">
                <a:solidFill>
                  <a:schemeClr val="tx1">
                    <a:lumMod val="75000"/>
                    <a:lumOff val="25000"/>
                  </a:schemeClr>
                </a:solidFill>
                <a:latin typeface="Arial Bold" panose="020B0604020202020204" charset="0"/>
                <a:cs typeface="Arial Bold" panose="020B0604020202020204" charset="0"/>
                <a:sym typeface="+mn-lt"/>
              </a:rPr>
              <a:t>	</a:t>
            </a:r>
            <a:r>
              <a:rPr lang="en-US" altLang="zh-CN" sz="1600" b="1" dirty="0">
                <a:solidFill>
                  <a:schemeClr val="tx1">
                    <a:lumMod val="75000"/>
                    <a:lumOff val="25000"/>
                  </a:schemeClr>
                </a:solidFill>
                <a:latin typeface="Arial Bold" panose="020B0604020202020204" charset="0"/>
                <a:cs typeface="Arial Bold" panose="020B0604020202020204" charset="0"/>
                <a:sym typeface="+mn-lt"/>
              </a:rPr>
              <a:t>Сәби жасының ерекшелігі 1-3 жасқа дейін сәбилік кезең деп аталады. Осы кезде баланың денесі де, психикасы да ерекше қарқынмен дамиды.  </a:t>
            </a:r>
          </a:p>
          <a:p>
            <a:pPr algn="l">
              <a:lnSpc>
                <a:spcPct val="150000"/>
              </a:lnSpc>
            </a:pPr>
            <a:r>
              <a:rPr lang="en-US" altLang="zh-CN" sz="1600" b="1" dirty="0">
                <a:solidFill>
                  <a:schemeClr val="tx1">
                    <a:lumMod val="75000"/>
                    <a:lumOff val="25000"/>
                  </a:schemeClr>
                </a:solidFill>
                <a:latin typeface="Arial Bold" panose="020B0604020202020204" charset="0"/>
                <a:cs typeface="Arial Bold" panose="020B0604020202020204" charset="0"/>
                <a:sym typeface="+mn-lt"/>
              </a:rPr>
              <a:t> </a:t>
            </a:r>
            <a:r>
              <a:rPr lang="" altLang="en-US" sz="1600" b="1" dirty="0">
                <a:solidFill>
                  <a:schemeClr val="tx1">
                    <a:lumMod val="75000"/>
                    <a:lumOff val="25000"/>
                  </a:schemeClr>
                </a:solidFill>
                <a:latin typeface="Arial Bold" panose="020B0604020202020204" charset="0"/>
                <a:cs typeface="Arial Bold" panose="020B0604020202020204" charset="0"/>
                <a:sym typeface="+mn-lt"/>
              </a:rPr>
              <a:t>	</a:t>
            </a:r>
            <a:r>
              <a:rPr lang="en-US" altLang="zh-CN" sz="1600" b="1" dirty="0">
                <a:solidFill>
                  <a:schemeClr val="tx1">
                    <a:lumMod val="75000"/>
                    <a:lumOff val="25000"/>
                  </a:schemeClr>
                </a:solidFill>
                <a:latin typeface="Arial Bold" panose="020B0604020202020204" charset="0"/>
                <a:cs typeface="Arial Bold" panose="020B0604020202020204" charset="0"/>
                <a:sym typeface="+mn-lt"/>
              </a:rPr>
              <a:t>Бала өмірінің алғашқы жылында басы біршама үлкен, кеудесі ұзын, аяғы қысқа болады. Осы кезде бұлшық еті де баяу дамиды. Бала өмірінің алғашқы жылында көбінесе сұйық тамақпен тамақтанады. Алғашқы жылмен салыстырғанда бойы 1,5 салмағы  3 есе артады. Екі жасқа келгенде салмағы 200-250 грамм қосады. Бойы ай сайын 1 см өсіп, балаларда 20 сүт тісі болады. Бұлшық еттері дамиды. Тыныс алуы баяулап бірқалыпты ырғаққа келеді.</a:t>
            </a:r>
            <a:endParaRPr lang="zh-CN" altLang="en-US" sz="1600" b="1" dirty="0">
              <a:solidFill>
                <a:schemeClr val="tx1">
                  <a:lumMod val="75000"/>
                  <a:lumOff val="25000"/>
                </a:schemeClr>
              </a:solidFill>
              <a:latin typeface="Arial Bold" panose="020B0604020202020204" charset="0"/>
              <a:cs typeface="Arial Bold" panose="020B0604020202020204" charset="0"/>
              <a:sym typeface="+mn-lt"/>
            </a:endParaRPr>
          </a:p>
        </p:txBody>
      </p:sp>
      <p:sp>
        <p:nvSpPr>
          <p:cNvPr id="65" name="矩形 64"/>
          <p:cNvSpPr/>
          <p:nvPr/>
        </p:nvSpPr>
        <p:spPr>
          <a:xfrm>
            <a:off x="4805363" y="3341954"/>
            <a:ext cx="279815" cy="279815"/>
          </a:xfrm>
          <a:prstGeom prst="rect">
            <a:avLst/>
          </a:prstGeom>
          <a:solidFill>
            <a:srgbClr val="04B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矩形 70"/>
          <p:cNvSpPr/>
          <p:nvPr/>
        </p:nvSpPr>
        <p:spPr>
          <a:xfrm>
            <a:off x="4805363" y="4564056"/>
            <a:ext cx="279815" cy="279815"/>
          </a:xfrm>
          <a:prstGeom prst="rect">
            <a:avLst/>
          </a:prstGeom>
          <a:solidFill>
            <a:srgbClr val="C76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855912" y="5322636"/>
            <a:ext cx="1428750" cy="1422400"/>
          </a:xfrm>
          <a:custGeom>
            <a:avLst/>
            <a:gdLst>
              <a:gd name="T0" fmla="*/ 336 w 349"/>
              <a:gd name="T1" fmla="*/ 0 h 347"/>
              <a:gd name="T2" fmla="*/ 328 w 349"/>
              <a:gd name="T3" fmla="*/ 3 h 347"/>
              <a:gd name="T4" fmla="*/ 4 w 349"/>
              <a:gd name="T5" fmla="*/ 327 h 347"/>
              <a:gd name="T6" fmla="*/ 4 w 349"/>
              <a:gd name="T7" fmla="*/ 344 h 347"/>
              <a:gd name="T8" fmla="*/ 13 w 349"/>
              <a:gd name="T9" fmla="*/ 347 h 347"/>
              <a:gd name="T10" fmla="*/ 21 w 349"/>
              <a:gd name="T11" fmla="*/ 344 h 347"/>
              <a:gd name="T12" fmla="*/ 345 w 349"/>
              <a:gd name="T13" fmla="*/ 20 h 347"/>
              <a:gd name="T14" fmla="*/ 345 w 349"/>
              <a:gd name="T15" fmla="*/ 3 h 347"/>
              <a:gd name="T16" fmla="*/ 336 w 349"/>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7">
                <a:moveTo>
                  <a:pt x="336" y="0"/>
                </a:moveTo>
                <a:cubicBezTo>
                  <a:pt x="333" y="0"/>
                  <a:pt x="330" y="1"/>
                  <a:pt x="328" y="3"/>
                </a:cubicBezTo>
                <a:cubicBezTo>
                  <a:pt x="4" y="327"/>
                  <a:pt x="4" y="327"/>
                  <a:pt x="4" y="327"/>
                </a:cubicBezTo>
                <a:cubicBezTo>
                  <a:pt x="0" y="332"/>
                  <a:pt x="0" y="339"/>
                  <a:pt x="4" y="344"/>
                </a:cubicBezTo>
                <a:cubicBezTo>
                  <a:pt x="7" y="346"/>
                  <a:pt x="10" y="347"/>
                  <a:pt x="13" y="347"/>
                </a:cubicBezTo>
                <a:cubicBezTo>
                  <a:pt x="16" y="347"/>
                  <a:pt x="19" y="346"/>
                  <a:pt x="21" y="344"/>
                </a:cubicBezTo>
                <a:cubicBezTo>
                  <a:pt x="345" y="20"/>
                  <a:pt x="345" y="20"/>
                  <a:pt x="345" y="20"/>
                </a:cubicBezTo>
                <a:cubicBezTo>
                  <a:pt x="349" y="16"/>
                  <a:pt x="349" y="8"/>
                  <a:pt x="345" y="3"/>
                </a:cubicBezTo>
                <a:cubicBezTo>
                  <a:pt x="342" y="1"/>
                  <a:pt x="339" y="0"/>
                  <a:pt x="336" y="0"/>
                </a:cubicBezTo>
              </a:path>
            </a:pathLst>
          </a:cu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7889875" y="763588"/>
            <a:ext cx="1446213" cy="1443038"/>
          </a:xfrm>
          <a:custGeom>
            <a:avLst/>
            <a:gdLst>
              <a:gd name="T0" fmla="*/ 16 w 353"/>
              <a:gd name="T1" fmla="*/ 337 h 352"/>
              <a:gd name="T2" fmla="*/ 16 w 353"/>
              <a:gd name="T3" fmla="*/ 337 h 352"/>
              <a:gd name="T4" fmla="*/ 16 w 353"/>
              <a:gd name="T5" fmla="*/ 279 h 352"/>
              <a:gd name="T6" fmla="*/ 279 w 353"/>
              <a:gd name="T7" fmla="*/ 16 h 352"/>
              <a:gd name="T8" fmla="*/ 337 w 353"/>
              <a:gd name="T9" fmla="*/ 16 h 352"/>
              <a:gd name="T10" fmla="*/ 337 w 353"/>
              <a:gd name="T11" fmla="*/ 74 h 352"/>
              <a:gd name="T12" fmla="*/ 74 w 353"/>
              <a:gd name="T13" fmla="*/ 337 h 352"/>
              <a:gd name="T14" fmla="*/ 16 w 353"/>
              <a:gd name="T15" fmla="*/ 337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52">
                <a:moveTo>
                  <a:pt x="16" y="337"/>
                </a:moveTo>
                <a:cubicBezTo>
                  <a:pt x="16" y="337"/>
                  <a:pt x="16" y="337"/>
                  <a:pt x="16" y="337"/>
                </a:cubicBezTo>
                <a:cubicBezTo>
                  <a:pt x="0" y="321"/>
                  <a:pt x="0" y="295"/>
                  <a:pt x="16" y="279"/>
                </a:cubicBezTo>
                <a:cubicBezTo>
                  <a:pt x="279" y="16"/>
                  <a:pt x="279" y="16"/>
                  <a:pt x="279" y="16"/>
                </a:cubicBezTo>
                <a:cubicBezTo>
                  <a:pt x="295" y="0"/>
                  <a:pt x="321" y="0"/>
                  <a:pt x="337" y="16"/>
                </a:cubicBezTo>
                <a:cubicBezTo>
                  <a:pt x="353" y="32"/>
                  <a:pt x="353" y="58"/>
                  <a:pt x="337" y="74"/>
                </a:cubicBezTo>
                <a:cubicBezTo>
                  <a:pt x="74" y="337"/>
                  <a:pt x="74" y="337"/>
                  <a:pt x="74" y="337"/>
                </a:cubicBezTo>
                <a:cubicBezTo>
                  <a:pt x="58" y="352"/>
                  <a:pt x="32" y="352"/>
                  <a:pt x="16" y="337"/>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4564062" y="46038"/>
            <a:ext cx="1811338" cy="1808163"/>
          </a:xfrm>
          <a:custGeom>
            <a:avLst/>
            <a:gdLst>
              <a:gd name="T0" fmla="*/ 34 w 442"/>
              <a:gd name="T1" fmla="*/ 408 h 441"/>
              <a:gd name="T2" fmla="*/ 34 w 442"/>
              <a:gd name="T3" fmla="*/ 287 h 441"/>
              <a:gd name="T4" fmla="*/ 287 w 442"/>
              <a:gd name="T5" fmla="*/ 33 h 441"/>
              <a:gd name="T6" fmla="*/ 408 w 442"/>
              <a:gd name="T7" fmla="*/ 33 h 441"/>
              <a:gd name="T8" fmla="*/ 408 w 442"/>
              <a:gd name="T9" fmla="*/ 33 h 441"/>
              <a:gd name="T10" fmla="*/ 408 w 442"/>
              <a:gd name="T11" fmla="*/ 154 h 441"/>
              <a:gd name="T12" fmla="*/ 155 w 442"/>
              <a:gd name="T13" fmla="*/ 408 h 441"/>
              <a:gd name="T14" fmla="*/ 34 w 442"/>
              <a:gd name="T15" fmla="*/ 408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41">
                <a:moveTo>
                  <a:pt x="34" y="408"/>
                </a:moveTo>
                <a:cubicBezTo>
                  <a:pt x="0" y="374"/>
                  <a:pt x="0" y="320"/>
                  <a:pt x="34" y="287"/>
                </a:cubicBezTo>
                <a:cubicBezTo>
                  <a:pt x="287" y="33"/>
                  <a:pt x="287" y="33"/>
                  <a:pt x="287" y="33"/>
                </a:cubicBezTo>
                <a:cubicBezTo>
                  <a:pt x="321" y="0"/>
                  <a:pt x="375" y="0"/>
                  <a:pt x="408" y="33"/>
                </a:cubicBezTo>
                <a:cubicBezTo>
                  <a:pt x="408" y="33"/>
                  <a:pt x="408" y="33"/>
                  <a:pt x="408" y="33"/>
                </a:cubicBezTo>
                <a:cubicBezTo>
                  <a:pt x="442" y="66"/>
                  <a:pt x="442" y="121"/>
                  <a:pt x="408" y="154"/>
                </a:cubicBezTo>
                <a:cubicBezTo>
                  <a:pt x="155" y="408"/>
                  <a:pt x="155" y="408"/>
                  <a:pt x="155" y="408"/>
                </a:cubicBezTo>
                <a:cubicBezTo>
                  <a:pt x="121" y="441"/>
                  <a:pt x="67" y="441"/>
                  <a:pt x="34" y="408"/>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10418762" y="-904875"/>
            <a:ext cx="1806575" cy="1811338"/>
          </a:xfrm>
          <a:custGeom>
            <a:avLst/>
            <a:gdLst>
              <a:gd name="T0" fmla="*/ 33 w 441"/>
              <a:gd name="T1" fmla="*/ 408 h 442"/>
              <a:gd name="T2" fmla="*/ 33 w 441"/>
              <a:gd name="T3" fmla="*/ 408 h 442"/>
              <a:gd name="T4" fmla="*/ 33 w 441"/>
              <a:gd name="T5" fmla="*/ 287 h 442"/>
              <a:gd name="T6" fmla="*/ 287 w 441"/>
              <a:gd name="T7" fmla="*/ 34 h 442"/>
              <a:gd name="T8" fmla="*/ 408 w 441"/>
              <a:gd name="T9" fmla="*/ 34 h 442"/>
              <a:gd name="T10" fmla="*/ 408 w 441"/>
              <a:gd name="T11" fmla="*/ 155 h 442"/>
              <a:gd name="T12" fmla="*/ 154 w 441"/>
              <a:gd name="T13" fmla="*/ 408 h 442"/>
              <a:gd name="T14" fmla="*/ 33 w 441"/>
              <a:gd name="T15" fmla="*/ 408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42">
                <a:moveTo>
                  <a:pt x="33" y="408"/>
                </a:moveTo>
                <a:cubicBezTo>
                  <a:pt x="33" y="408"/>
                  <a:pt x="33" y="408"/>
                  <a:pt x="33" y="408"/>
                </a:cubicBezTo>
                <a:cubicBezTo>
                  <a:pt x="0" y="375"/>
                  <a:pt x="0" y="321"/>
                  <a:pt x="33" y="287"/>
                </a:cubicBezTo>
                <a:cubicBezTo>
                  <a:pt x="287" y="34"/>
                  <a:pt x="287" y="34"/>
                  <a:pt x="287" y="34"/>
                </a:cubicBezTo>
                <a:cubicBezTo>
                  <a:pt x="320" y="0"/>
                  <a:pt x="374" y="0"/>
                  <a:pt x="408" y="34"/>
                </a:cubicBezTo>
                <a:cubicBezTo>
                  <a:pt x="441" y="67"/>
                  <a:pt x="441" y="121"/>
                  <a:pt x="408" y="155"/>
                </a:cubicBezTo>
                <a:cubicBezTo>
                  <a:pt x="154" y="408"/>
                  <a:pt x="154" y="408"/>
                  <a:pt x="154" y="408"/>
                </a:cubicBezTo>
                <a:cubicBezTo>
                  <a:pt x="121" y="442"/>
                  <a:pt x="66" y="442"/>
                  <a:pt x="33" y="408"/>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1044575" y="4030411"/>
            <a:ext cx="2311400" cy="2222500"/>
          </a:xfrm>
          <a:custGeom>
            <a:avLst/>
            <a:gdLst>
              <a:gd name="T0" fmla="*/ 444 w 564"/>
              <a:gd name="T1" fmla="*/ 0 h 542"/>
              <a:gd name="T2" fmla="*/ 367 w 564"/>
              <a:gd name="T3" fmla="*/ 32 h 542"/>
              <a:gd name="T4" fmla="*/ 42 w 564"/>
              <a:gd name="T5" fmla="*/ 356 h 542"/>
              <a:gd name="T6" fmla="*/ 42 w 564"/>
              <a:gd name="T7" fmla="*/ 510 h 542"/>
              <a:gd name="T8" fmla="*/ 120 w 564"/>
              <a:gd name="T9" fmla="*/ 542 h 542"/>
              <a:gd name="T10" fmla="*/ 197 w 564"/>
              <a:gd name="T11" fmla="*/ 510 h 542"/>
              <a:gd name="T12" fmla="*/ 521 w 564"/>
              <a:gd name="T13" fmla="*/ 186 h 542"/>
              <a:gd name="T14" fmla="*/ 521 w 564"/>
              <a:gd name="T15" fmla="*/ 32 h 542"/>
              <a:gd name="T16" fmla="*/ 444 w 564"/>
              <a:gd name="T17"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42">
                <a:moveTo>
                  <a:pt x="444" y="0"/>
                </a:moveTo>
                <a:cubicBezTo>
                  <a:pt x="416" y="0"/>
                  <a:pt x="388" y="10"/>
                  <a:pt x="367" y="32"/>
                </a:cubicBezTo>
                <a:cubicBezTo>
                  <a:pt x="42" y="356"/>
                  <a:pt x="42" y="356"/>
                  <a:pt x="42" y="356"/>
                </a:cubicBezTo>
                <a:cubicBezTo>
                  <a:pt x="0" y="398"/>
                  <a:pt x="0" y="468"/>
                  <a:pt x="42" y="510"/>
                </a:cubicBezTo>
                <a:cubicBezTo>
                  <a:pt x="64" y="532"/>
                  <a:pt x="92" y="542"/>
                  <a:pt x="120" y="542"/>
                </a:cubicBezTo>
                <a:cubicBezTo>
                  <a:pt x="148" y="542"/>
                  <a:pt x="176" y="532"/>
                  <a:pt x="197" y="510"/>
                </a:cubicBezTo>
                <a:cubicBezTo>
                  <a:pt x="521" y="186"/>
                  <a:pt x="521" y="186"/>
                  <a:pt x="521" y="186"/>
                </a:cubicBezTo>
                <a:cubicBezTo>
                  <a:pt x="564" y="144"/>
                  <a:pt x="564" y="74"/>
                  <a:pt x="521" y="32"/>
                </a:cubicBezTo>
                <a:cubicBezTo>
                  <a:pt x="500" y="10"/>
                  <a:pt x="472" y="0"/>
                  <a:pt x="444"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7562850" y="2981326"/>
            <a:ext cx="1498600" cy="1497013"/>
          </a:xfrm>
          <a:custGeom>
            <a:avLst/>
            <a:gdLst>
              <a:gd name="T0" fmla="*/ 13 w 366"/>
              <a:gd name="T1" fmla="*/ 353 h 365"/>
              <a:gd name="T2" fmla="*/ 13 w 366"/>
              <a:gd name="T3" fmla="*/ 308 h 365"/>
              <a:gd name="T4" fmla="*/ 309 w 366"/>
              <a:gd name="T5" fmla="*/ 12 h 365"/>
              <a:gd name="T6" fmla="*/ 353 w 366"/>
              <a:gd name="T7" fmla="*/ 12 h 365"/>
              <a:gd name="T8" fmla="*/ 353 w 366"/>
              <a:gd name="T9" fmla="*/ 57 h 365"/>
              <a:gd name="T10" fmla="*/ 57 w 366"/>
              <a:gd name="T11" fmla="*/ 353 h 365"/>
              <a:gd name="T12" fmla="*/ 13 w 366"/>
              <a:gd name="T13" fmla="*/ 353 h 365"/>
            </a:gdLst>
            <a:ahLst/>
            <a:cxnLst>
              <a:cxn ang="0">
                <a:pos x="T0" y="T1"/>
              </a:cxn>
              <a:cxn ang="0">
                <a:pos x="T2" y="T3"/>
              </a:cxn>
              <a:cxn ang="0">
                <a:pos x="T4" y="T5"/>
              </a:cxn>
              <a:cxn ang="0">
                <a:pos x="T6" y="T7"/>
              </a:cxn>
              <a:cxn ang="0">
                <a:pos x="T8" y="T9"/>
              </a:cxn>
              <a:cxn ang="0">
                <a:pos x="T10" y="T11"/>
              </a:cxn>
              <a:cxn ang="0">
                <a:pos x="T12" y="T13"/>
              </a:cxn>
            </a:cxnLst>
            <a:rect l="0" t="0" r="r" b="b"/>
            <a:pathLst>
              <a:path w="366" h="365">
                <a:moveTo>
                  <a:pt x="13" y="353"/>
                </a:moveTo>
                <a:cubicBezTo>
                  <a:pt x="0" y="340"/>
                  <a:pt x="0" y="320"/>
                  <a:pt x="13" y="308"/>
                </a:cubicBezTo>
                <a:cubicBezTo>
                  <a:pt x="309" y="12"/>
                  <a:pt x="309" y="12"/>
                  <a:pt x="309" y="12"/>
                </a:cubicBezTo>
                <a:cubicBezTo>
                  <a:pt x="321" y="0"/>
                  <a:pt x="341" y="0"/>
                  <a:pt x="353" y="12"/>
                </a:cubicBezTo>
                <a:cubicBezTo>
                  <a:pt x="366" y="24"/>
                  <a:pt x="366" y="45"/>
                  <a:pt x="353" y="57"/>
                </a:cubicBezTo>
                <a:cubicBezTo>
                  <a:pt x="57" y="353"/>
                  <a:pt x="57" y="353"/>
                  <a:pt x="57" y="353"/>
                </a:cubicBezTo>
                <a:cubicBezTo>
                  <a:pt x="45" y="365"/>
                  <a:pt x="25" y="365"/>
                  <a:pt x="13" y="353"/>
                </a:cubicBezTo>
              </a:path>
            </a:pathLst>
          </a:custGeom>
          <a:solidFill>
            <a:srgbClr val="A2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Oval 11"/>
          <p:cNvSpPr>
            <a:spLocks noChangeArrowheads="1"/>
          </p:cNvSpPr>
          <p:nvPr/>
        </p:nvSpPr>
        <p:spPr bwMode="auto">
          <a:xfrm>
            <a:off x="7656512" y="1939925"/>
            <a:ext cx="139700" cy="144463"/>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Oval 12"/>
          <p:cNvSpPr>
            <a:spLocks noChangeArrowheads="1"/>
          </p:cNvSpPr>
          <p:nvPr/>
        </p:nvSpPr>
        <p:spPr bwMode="auto">
          <a:xfrm>
            <a:off x="8291512" y="-96837"/>
            <a:ext cx="196850" cy="196850"/>
          </a:xfrm>
          <a:prstGeom prst="ellipse">
            <a:avLst/>
          </a:prstGeom>
          <a:solidFill>
            <a:srgbClr val="A1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Oval 13"/>
          <p:cNvSpPr>
            <a:spLocks noChangeArrowheads="1"/>
          </p:cNvSpPr>
          <p:nvPr/>
        </p:nvSpPr>
        <p:spPr bwMode="auto">
          <a:xfrm>
            <a:off x="8594725" y="6310061"/>
            <a:ext cx="455613" cy="450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3675062" y="-322262"/>
            <a:ext cx="1806575" cy="1741488"/>
          </a:xfrm>
          <a:custGeom>
            <a:avLst/>
            <a:gdLst>
              <a:gd name="T0" fmla="*/ 347 w 441"/>
              <a:gd name="T1" fmla="*/ 0 h 425"/>
              <a:gd name="T2" fmla="*/ 287 w 441"/>
              <a:gd name="T3" fmla="*/ 25 h 425"/>
              <a:gd name="T4" fmla="*/ 33 w 441"/>
              <a:gd name="T5" fmla="*/ 279 h 425"/>
              <a:gd name="T6" fmla="*/ 33 w 441"/>
              <a:gd name="T7" fmla="*/ 400 h 425"/>
              <a:gd name="T8" fmla="*/ 33 w 441"/>
              <a:gd name="T9" fmla="*/ 400 h 425"/>
              <a:gd name="T10" fmla="*/ 94 w 441"/>
              <a:gd name="T11" fmla="*/ 425 h 425"/>
              <a:gd name="T12" fmla="*/ 154 w 441"/>
              <a:gd name="T13" fmla="*/ 400 h 425"/>
              <a:gd name="T14" fmla="*/ 408 w 441"/>
              <a:gd name="T15" fmla="*/ 146 h 425"/>
              <a:gd name="T16" fmla="*/ 408 w 441"/>
              <a:gd name="T17" fmla="*/ 25 h 425"/>
              <a:gd name="T18" fmla="*/ 347 w 441"/>
              <a:gd name="T1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425">
                <a:moveTo>
                  <a:pt x="347" y="0"/>
                </a:moveTo>
                <a:cubicBezTo>
                  <a:pt x="326" y="0"/>
                  <a:pt x="304" y="9"/>
                  <a:pt x="287" y="25"/>
                </a:cubicBezTo>
                <a:cubicBezTo>
                  <a:pt x="33" y="279"/>
                  <a:pt x="33" y="279"/>
                  <a:pt x="33" y="279"/>
                </a:cubicBezTo>
                <a:cubicBezTo>
                  <a:pt x="0" y="312"/>
                  <a:pt x="0" y="367"/>
                  <a:pt x="33" y="400"/>
                </a:cubicBezTo>
                <a:cubicBezTo>
                  <a:pt x="33" y="400"/>
                  <a:pt x="33" y="400"/>
                  <a:pt x="33" y="400"/>
                </a:cubicBezTo>
                <a:cubicBezTo>
                  <a:pt x="50" y="417"/>
                  <a:pt x="72" y="425"/>
                  <a:pt x="94" y="425"/>
                </a:cubicBezTo>
                <a:cubicBezTo>
                  <a:pt x="116" y="425"/>
                  <a:pt x="138" y="417"/>
                  <a:pt x="154" y="400"/>
                </a:cubicBezTo>
                <a:cubicBezTo>
                  <a:pt x="408" y="146"/>
                  <a:pt x="408" y="146"/>
                  <a:pt x="408" y="146"/>
                </a:cubicBezTo>
                <a:cubicBezTo>
                  <a:pt x="441" y="113"/>
                  <a:pt x="441" y="59"/>
                  <a:pt x="408" y="25"/>
                </a:cubicBezTo>
                <a:cubicBezTo>
                  <a:pt x="391" y="9"/>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352425" y="501650"/>
            <a:ext cx="1806575" cy="1743075"/>
          </a:xfrm>
          <a:custGeom>
            <a:avLst/>
            <a:gdLst>
              <a:gd name="T0" fmla="*/ 347 w 441"/>
              <a:gd name="T1" fmla="*/ 0 h 425"/>
              <a:gd name="T2" fmla="*/ 287 w 441"/>
              <a:gd name="T3" fmla="*/ 25 h 425"/>
              <a:gd name="T4" fmla="*/ 33 w 441"/>
              <a:gd name="T5" fmla="*/ 279 h 425"/>
              <a:gd name="T6" fmla="*/ 33 w 441"/>
              <a:gd name="T7" fmla="*/ 400 h 425"/>
              <a:gd name="T8" fmla="*/ 94 w 441"/>
              <a:gd name="T9" fmla="*/ 425 h 425"/>
              <a:gd name="T10" fmla="*/ 154 w 441"/>
              <a:gd name="T11" fmla="*/ 400 h 425"/>
              <a:gd name="T12" fmla="*/ 408 w 441"/>
              <a:gd name="T13" fmla="*/ 146 h 425"/>
              <a:gd name="T14" fmla="*/ 408 w 441"/>
              <a:gd name="T15" fmla="*/ 25 h 425"/>
              <a:gd name="T16" fmla="*/ 347 w 441"/>
              <a:gd name="T1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5">
                <a:moveTo>
                  <a:pt x="347" y="0"/>
                </a:moveTo>
                <a:cubicBezTo>
                  <a:pt x="325" y="0"/>
                  <a:pt x="303" y="8"/>
                  <a:pt x="287" y="25"/>
                </a:cubicBezTo>
                <a:cubicBezTo>
                  <a:pt x="33" y="279"/>
                  <a:pt x="33" y="279"/>
                  <a:pt x="33" y="279"/>
                </a:cubicBezTo>
                <a:cubicBezTo>
                  <a:pt x="0" y="312"/>
                  <a:pt x="0" y="366"/>
                  <a:pt x="33" y="400"/>
                </a:cubicBezTo>
                <a:cubicBezTo>
                  <a:pt x="50" y="416"/>
                  <a:pt x="72" y="425"/>
                  <a:pt x="94" y="425"/>
                </a:cubicBezTo>
                <a:cubicBezTo>
                  <a:pt x="115" y="425"/>
                  <a:pt x="137" y="416"/>
                  <a:pt x="154" y="400"/>
                </a:cubicBezTo>
                <a:cubicBezTo>
                  <a:pt x="408" y="146"/>
                  <a:pt x="408" y="146"/>
                  <a:pt x="408" y="146"/>
                </a:cubicBezTo>
                <a:cubicBezTo>
                  <a:pt x="441" y="113"/>
                  <a:pt x="441" y="58"/>
                  <a:pt x="408" y="25"/>
                </a:cubicBezTo>
                <a:cubicBezTo>
                  <a:pt x="391" y="8"/>
                  <a:pt x="369" y="0"/>
                  <a:pt x="347"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9336087" y="4193924"/>
            <a:ext cx="1806575" cy="1738313"/>
          </a:xfrm>
          <a:custGeom>
            <a:avLst/>
            <a:gdLst>
              <a:gd name="T0" fmla="*/ 347 w 441"/>
              <a:gd name="T1" fmla="*/ 0 h 424"/>
              <a:gd name="T2" fmla="*/ 287 w 441"/>
              <a:gd name="T3" fmla="*/ 25 h 424"/>
              <a:gd name="T4" fmla="*/ 33 w 441"/>
              <a:gd name="T5" fmla="*/ 279 h 424"/>
              <a:gd name="T6" fmla="*/ 33 w 441"/>
              <a:gd name="T7" fmla="*/ 399 h 424"/>
              <a:gd name="T8" fmla="*/ 93 w 441"/>
              <a:gd name="T9" fmla="*/ 424 h 424"/>
              <a:gd name="T10" fmla="*/ 154 w 441"/>
              <a:gd name="T11" fmla="*/ 399 h 424"/>
              <a:gd name="T12" fmla="*/ 407 w 441"/>
              <a:gd name="T13" fmla="*/ 146 h 424"/>
              <a:gd name="T14" fmla="*/ 407 w 441"/>
              <a:gd name="T15" fmla="*/ 25 h 424"/>
              <a:gd name="T16" fmla="*/ 347 w 441"/>
              <a:gd name="T1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4">
                <a:moveTo>
                  <a:pt x="347" y="0"/>
                </a:moveTo>
                <a:cubicBezTo>
                  <a:pt x="325" y="0"/>
                  <a:pt x="303" y="8"/>
                  <a:pt x="287" y="25"/>
                </a:cubicBezTo>
                <a:cubicBezTo>
                  <a:pt x="33" y="279"/>
                  <a:pt x="33" y="279"/>
                  <a:pt x="33" y="279"/>
                </a:cubicBezTo>
                <a:cubicBezTo>
                  <a:pt x="0" y="312"/>
                  <a:pt x="0" y="366"/>
                  <a:pt x="33" y="399"/>
                </a:cubicBezTo>
                <a:cubicBezTo>
                  <a:pt x="49" y="416"/>
                  <a:pt x="71" y="424"/>
                  <a:pt x="93" y="424"/>
                </a:cubicBezTo>
                <a:cubicBezTo>
                  <a:pt x="115" y="424"/>
                  <a:pt x="137" y="416"/>
                  <a:pt x="154" y="399"/>
                </a:cubicBezTo>
                <a:cubicBezTo>
                  <a:pt x="407" y="146"/>
                  <a:pt x="407" y="146"/>
                  <a:pt x="407" y="146"/>
                </a:cubicBezTo>
                <a:cubicBezTo>
                  <a:pt x="441" y="112"/>
                  <a:pt x="441" y="58"/>
                  <a:pt x="407" y="25"/>
                </a:cubicBezTo>
                <a:cubicBezTo>
                  <a:pt x="391" y="8"/>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7050087" y="5478211"/>
            <a:ext cx="1262063" cy="1262063"/>
          </a:xfrm>
          <a:custGeom>
            <a:avLst/>
            <a:gdLst>
              <a:gd name="T0" fmla="*/ 23 w 308"/>
              <a:gd name="T1" fmla="*/ 284 h 308"/>
              <a:gd name="T2" fmla="*/ 23 w 308"/>
              <a:gd name="T3" fmla="*/ 284 h 308"/>
              <a:gd name="T4" fmla="*/ 23 w 308"/>
              <a:gd name="T5" fmla="*/ 200 h 308"/>
              <a:gd name="T6" fmla="*/ 200 w 308"/>
              <a:gd name="T7" fmla="*/ 23 h 308"/>
              <a:gd name="T8" fmla="*/ 284 w 308"/>
              <a:gd name="T9" fmla="*/ 23 h 308"/>
              <a:gd name="T10" fmla="*/ 284 w 308"/>
              <a:gd name="T11" fmla="*/ 107 h 308"/>
              <a:gd name="T12" fmla="*/ 107 w 308"/>
              <a:gd name="T13" fmla="*/ 284 h 308"/>
              <a:gd name="T14" fmla="*/ 23 w 308"/>
              <a:gd name="T15" fmla="*/ 284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308">
                <a:moveTo>
                  <a:pt x="23" y="284"/>
                </a:moveTo>
                <a:cubicBezTo>
                  <a:pt x="23" y="284"/>
                  <a:pt x="23" y="284"/>
                  <a:pt x="23" y="284"/>
                </a:cubicBezTo>
                <a:cubicBezTo>
                  <a:pt x="0" y="261"/>
                  <a:pt x="0" y="223"/>
                  <a:pt x="23" y="200"/>
                </a:cubicBezTo>
                <a:cubicBezTo>
                  <a:pt x="200" y="23"/>
                  <a:pt x="200" y="23"/>
                  <a:pt x="200" y="23"/>
                </a:cubicBezTo>
                <a:cubicBezTo>
                  <a:pt x="223" y="0"/>
                  <a:pt x="261" y="0"/>
                  <a:pt x="284" y="23"/>
                </a:cubicBezTo>
                <a:cubicBezTo>
                  <a:pt x="308" y="46"/>
                  <a:pt x="308" y="84"/>
                  <a:pt x="284" y="107"/>
                </a:cubicBezTo>
                <a:cubicBezTo>
                  <a:pt x="107" y="284"/>
                  <a:pt x="107" y="284"/>
                  <a:pt x="107" y="284"/>
                </a:cubicBezTo>
                <a:cubicBezTo>
                  <a:pt x="84" y="308"/>
                  <a:pt x="46" y="308"/>
                  <a:pt x="23" y="284"/>
                </a:cubicBezTo>
                <a:close/>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3994150" y="4530474"/>
            <a:ext cx="2819400" cy="2735263"/>
          </a:xfrm>
          <a:custGeom>
            <a:avLst/>
            <a:gdLst>
              <a:gd name="T0" fmla="*/ 571 w 688"/>
              <a:gd name="T1" fmla="*/ 0 h 667"/>
              <a:gd name="T2" fmla="*/ 495 w 688"/>
              <a:gd name="T3" fmla="*/ 31 h 667"/>
              <a:gd name="T4" fmla="*/ 42 w 688"/>
              <a:gd name="T5" fmla="*/ 484 h 667"/>
              <a:gd name="T6" fmla="*/ 42 w 688"/>
              <a:gd name="T7" fmla="*/ 636 h 667"/>
              <a:gd name="T8" fmla="*/ 42 w 688"/>
              <a:gd name="T9" fmla="*/ 636 h 667"/>
              <a:gd name="T10" fmla="*/ 117 w 688"/>
              <a:gd name="T11" fmla="*/ 667 h 667"/>
              <a:gd name="T12" fmla="*/ 193 w 688"/>
              <a:gd name="T13" fmla="*/ 636 h 667"/>
              <a:gd name="T14" fmla="*/ 646 w 688"/>
              <a:gd name="T15" fmla="*/ 182 h 667"/>
              <a:gd name="T16" fmla="*/ 646 w 688"/>
              <a:gd name="T17" fmla="*/ 31 h 667"/>
              <a:gd name="T18" fmla="*/ 646 w 688"/>
              <a:gd name="T19" fmla="*/ 31 h 667"/>
              <a:gd name="T20" fmla="*/ 571 w 688"/>
              <a:gd name="T21"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667">
                <a:moveTo>
                  <a:pt x="571" y="0"/>
                </a:moveTo>
                <a:cubicBezTo>
                  <a:pt x="543" y="0"/>
                  <a:pt x="516" y="10"/>
                  <a:pt x="495" y="31"/>
                </a:cubicBezTo>
                <a:cubicBezTo>
                  <a:pt x="42" y="484"/>
                  <a:pt x="42" y="484"/>
                  <a:pt x="42" y="484"/>
                </a:cubicBezTo>
                <a:cubicBezTo>
                  <a:pt x="0" y="526"/>
                  <a:pt x="0" y="594"/>
                  <a:pt x="42" y="636"/>
                </a:cubicBezTo>
                <a:cubicBezTo>
                  <a:pt x="42" y="636"/>
                  <a:pt x="42" y="636"/>
                  <a:pt x="42" y="636"/>
                </a:cubicBezTo>
                <a:cubicBezTo>
                  <a:pt x="63" y="656"/>
                  <a:pt x="90" y="667"/>
                  <a:pt x="117" y="667"/>
                </a:cubicBezTo>
                <a:cubicBezTo>
                  <a:pt x="145" y="667"/>
                  <a:pt x="172" y="656"/>
                  <a:pt x="193" y="636"/>
                </a:cubicBezTo>
                <a:cubicBezTo>
                  <a:pt x="646" y="182"/>
                  <a:pt x="646" y="182"/>
                  <a:pt x="646" y="182"/>
                </a:cubicBezTo>
                <a:cubicBezTo>
                  <a:pt x="688" y="141"/>
                  <a:pt x="688" y="73"/>
                  <a:pt x="646" y="31"/>
                </a:cubicBezTo>
                <a:cubicBezTo>
                  <a:pt x="646" y="31"/>
                  <a:pt x="646" y="31"/>
                  <a:pt x="646" y="31"/>
                </a:cubicBezTo>
                <a:cubicBezTo>
                  <a:pt x="626" y="10"/>
                  <a:pt x="598" y="0"/>
                  <a:pt x="571"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5546725" y="4465386"/>
            <a:ext cx="2581275" cy="2549525"/>
          </a:xfrm>
          <a:custGeom>
            <a:avLst/>
            <a:gdLst>
              <a:gd name="T0" fmla="*/ 532 w 630"/>
              <a:gd name="T1" fmla="*/ 0 h 622"/>
              <a:gd name="T2" fmla="*/ 462 w 630"/>
              <a:gd name="T3" fmla="*/ 29 h 622"/>
              <a:gd name="T4" fmla="*/ 39 w 630"/>
              <a:gd name="T5" fmla="*/ 452 h 622"/>
              <a:gd name="T6" fmla="*/ 39 w 630"/>
              <a:gd name="T7" fmla="*/ 593 h 622"/>
              <a:gd name="T8" fmla="*/ 39 w 630"/>
              <a:gd name="T9" fmla="*/ 593 h 622"/>
              <a:gd name="T10" fmla="*/ 109 w 630"/>
              <a:gd name="T11" fmla="*/ 622 h 622"/>
              <a:gd name="T12" fmla="*/ 180 w 630"/>
              <a:gd name="T13" fmla="*/ 593 h 622"/>
              <a:gd name="T14" fmla="*/ 603 w 630"/>
              <a:gd name="T15" fmla="*/ 170 h 622"/>
              <a:gd name="T16" fmla="*/ 630 w 630"/>
              <a:gd name="T17" fmla="*/ 120 h 622"/>
              <a:gd name="T18" fmla="*/ 549 w 630"/>
              <a:gd name="T19" fmla="*/ 200 h 622"/>
              <a:gd name="T20" fmla="*/ 527 w 630"/>
              <a:gd name="T21" fmla="*/ 209 h 622"/>
              <a:gd name="T22" fmla="*/ 505 w 630"/>
              <a:gd name="T23" fmla="*/ 200 h 622"/>
              <a:gd name="T24" fmla="*/ 505 w 630"/>
              <a:gd name="T25" fmla="*/ 155 h 622"/>
              <a:gd name="T26" fmla="*/ 615 w 630"/>
              <a:gd name="T27" fmla="*/ 44 h 622"/>
              <a:gd name="T28" fmla="*/ 603 w 630"/>
              <a:gd name="T29" fmla="*/ 29 h 622"/>
              <a:gd name="T30" fmla="*/ 603 w 630"/>
              <a:gd name="T31" fmla="*/ 29 h 622"/>
              <a:gd name="T32" fmla="*/ 532 w 630"/>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0" h="622">
                <a:moveTo>
                  <a:pt x="532" y="0"/>
                </a:moveTo>
                <a:cubicBezTo>
                  <a:pt x="507" y="0"/>
                  <a:pt x="481" y="9"/>
                  <a:pt x="462" y="29"/>
                </a:cubicBezTo>
                <a:cubicBezTo>
                  <a:pt x="39" y="452"/>
                  <a:pt x="39" y="452"/>
                  <a:pt x="39" y="452"/>
                </a:cubicBezTo>
                <a:cubicBezTo>
                  <a:pt x="0" y="490"/>
                  <a:pt x="0" y="554"/>
                  <a:pt x="39" y="593"/>
                </a:cubicBezTo>
                <a:cubicBezTo>
                  <a:pt x="39" y="593"/>
                  <a:pt x="39" y="593"/>
                  <a:pt x="39" y="593"/>
                </a:cubicBezTo>
                <a:cubicBezTo>
                  <a:pt x="58" y="612"/>
                  <a:pt x="84" y="622"/>
                  <a:pt x="109" y="622"/>
                </a:cubicBezTo>
                <a:cubicBezTo>
                  <a:pt x="135" y="622"/>
                  <a:pt x="160" y="612"/>
                  <a:pt x="180" y="593"/>
                </a:cubicBezTo>
                <a:cubicBezTo>
                  <a:pt x="603" y="170"/>
                  <a:pt x="603" y="170"/>
                  <a:pt x="603" y="170"/>
                </a:cubicBezTo>
                <a:cubicBezTo>
                  <a:pt x="617" y="156"/>
                  <a:pt x="626" y="138"/>
                  <a:pt x="630" y="120"/>
                </a:cubicBezTo>
                <a:cubicBezTo>
                  <a:pt x="549" y="200"/>
                  <a:pt x="549" y="200"/>
                  <a:pt x="549" y="200"/>
                </a:cubicBezTo>
                <a:cubicBezTo>
                  <a:pt x="543" y="206"/>
                  <a:pt x="535" y="209"/>
                  <a:pt x="527" y="209"/>
                </a:cubicBezTo>
                <a:cubicBezTo>
                  <a:pt x="519" y="209"/>
                  <a:pt x="511" y="206"/>
                  <a:pt x="505" y="200"/>
                </a:cubicBezTo>
                <a:cubicBezTo>
                  <a:pt x="492" y="187"/>
                  <a:pt x="492" y="167"/>
                  <a:pt x="505" y="155"/>
                </a:cubicBezTo>
                <a:cubicBezTo>
                  <a:pt x="615" y="44"/>
                  <a:pt x="615" y="44"/>
                  <a:pt x="615" y="44"/>
                </a:cubicBezTo>
                <a:cubicBezTo>
                  <a:pt x="612" y="39"/>
                  <a:pt x="607" y="34"/>
                  <a:pt x="603" y="29"/>
                </a:cubicBezTo>
                <a:cubicBezTo>
                  <a:pt x="603" y="29"/>
                  <a:pt x="603" y="29"/>
                  <a:pt x="603" y="29"/>
                </a:cubicBezTo>
                <a:cubicBezTo>
                  <a:pt x="583" y="9"/>
                  <a:pt x="558" y="0"/>
                  <a:pt x="532"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7562850" y="4644774"/>
            <a:ext cx="585788" cy="677863"/>
          </a:xfrm>
          <a:custGeom>
            <a:avLst/>
            <a:gdLst>
              <a:gd name="T0" fmla="*/ 123 w 143"/>
              <a:gd name="T1" fmla="*/ 0 h 165"/>
              <a:gd name="T2" fmla="*/ 13 w 143"/>
              <a:gd name="T3" fmla="*/ 111 h 165"/>
              <a:gd name="T4" fmla="*/ 13 w 143"/>
              <a:gd name="T5" fmla="*/ 156 h 165"/>
              <a:gd name="T6" fmla="*/ 35 w 143"/>
              <a:gd name="T7" fmla="*/ 165 h 165"/>
              <a:gd name="T8" fmla="*/ 57 w 143"/>
              <a:gd name="T9" fmla="*/ 156 h 165"/>
              <a:gd name="T10" fmla="*/ 138 w 143"/>
              <a:gd name="T11" fmla="*/ 76 h 165"/>
              <a:gd name="T12" fmla="*/ 123 w 143"/>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43" h="165">
                <a:moveTo>
                  <a:pt x="123" y="0"/>
                </a:moveTo>
                <a:cubicBezTo>
                  <a:pt x="13" y="111"/>
                  <a:pt x="13" y="111"/>
                  <a:pt x="13" y="111"/>
                </a:cubicBezTo>
                <a:cubicBezTo>
                  <a:pt x="0" y="123"/>
                  <a:pt x="0" y="143"/>
                  <a:pt x="13" y="156"/>
                </a:cubicBezTo>
                <a:cubicBezTo>
                  <a:pt x="19" y="162"/>
                  <a:pt x="27" y="165"/>
                  <a:pt x="35" y="165"/>
                </a:cubicBezTo>
                <a:cubicBezTo>
                  <a:pt x="43" y="165"/>
                  <a:pt x="51" y="162"/>
                  <a:pt x="57" y="156"/>
                </a:cubicBezTo>
                <a:cubicBezTo>
                  <a:pt x="138" y="76"/>
                  <a:pt x="138" y="76"/>
                  <a:pt x="138" y="76"/>
                </a:cubicBezTo>
                <a:cubicBezTo>
                  <a:pt x="143" y="50"/>
                  <a:pt x="138" y="23"/>
                  <a:pt x="123" y="0"/>
                </a:cubicBezTo>
              </a:path>
            </a:pathLst>
          </a:custGeom>
          <a:solidFill>
            <a:srgbClr val="9F3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4714875" y="-458787"/>
            <a:ext cx="2794000" cy="2735263"/>
          </a:xfrm>
          <a:custGeom>
            <a:avLst/>
            <a:gdLst>
              <a:gd name="T0" fmla="*/ 565 w 682"/>
              <a:gd name="T1" fmla="*/ 0 h 667"/>
              <a:gd name="T2" fmla="*/ 489 w 682"/>
              <a:gd name="T3" fmla="*/ 31 h 667"/>
              <a:gd name="T4" fmla="*/ 368 w 682"/>
              <a:gd name="T5" fmla="*/ 153 h 667"/>
              <a:gd name="T6" fmla="*/ 371 w 682"/>
              <a:gd name="T7" fmla="*/ 156 h 667"/>
              <a:gd name="T8" fmla="*/ 371 w 682"/>
              <a:gd name="T9" fmla="*/ 156 h 667"/>
              <a:gd name="T10" fmla="*/ 371 w 682"/>
              <a:gd name="T11" fmla="*/ 277 h 667"/>
              <a:gd name="T12" fmla="*/ 118 w 682"/>
              <a:gd name="T13" fmla="*/ 531 h 667"/>
              <a:gd name="T14" fmla="*/ 57 w 682"/>
              <a:gd name="T15" fmla="*/ 556 h 667"/>
              <a:gd name="T16" fmla="*/ 6 w 682"/>
              <a:gd name="T17" fmla="*/ 539 h 667"/>
              <a:gd name="T18" fmla="*/ 36 w 682"/>
              <a:gd name="T19" fmla="*/ 636 h 667"/>
              <a:gd name="T20" fmla="*/ 36 w 682"/>
              <a:gd name="T21" fmla="*/ 636 h 667"/>
              <a:gd name="T22" fmla="*/ 111 w 682"/>
              <a:gd name="T23" fmla="*/ 667 h 667"/>
              <a:gd name="T24" fmla="*/ 187 w 682"/>
              <a:gd name="T25" fmla="*/ 636 h 667"/>
              <a:gd name="T26" fmla="*/ 640 w 682"/>
              <a:gd name="T27" fmla="*/ 182 h 667"/>
              <a:gd name="T28" fmla="*/ 640 w 682"/>
              <a:gd name="T29" fmla="*/ 31 h 667"/>
              <a:gd name="T30" fmla="*/ 640 w 682"/>
              <a:gd name="T31" fmla="*/ 31 h 667"/>
              <a:gd name="T32" fmla="*/ 565 w 682"/>
              <a:gd name="T33"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 h="667">
                <a:moveTo>
                  <a:pt x="565" y="0"/>
                </a:moveTo>
                <a:cubicBezTo>
                  <a:pt x="537" y="0"/>
                  <a:pt x="510" y="11"/>
                  <a:pt x="489" y="31"/>
                </a:cubicBezTo>
                <a:cubicBezTo>
                  <a:pt x="368" y="153"/>
                  <a:pt x="368" y="153"/>
                  <a:pt x="368" y="153"/>
                </a:cubicBezTo>
                <a:cubicBezTo>
                  <a:pt x="369" y="154"/>
                  <a:pt x="370" y="155"/>
                  <a:pt x="371" y="156"/>
                </a:cubicBezTo>
                <a:cubicBezTo>
                  <a:pt x="371" y="156"/>
                  <a:pt x="371" y="156"/>
                  <a:pt x="371" y="156"/>
                </a:cubicBezTo>
                <a:cubicBezTo>
                  <a:pt x="405" y="189"/>
                  <a:pt x="405" y="244"/>
                  <a:pt x="371" y="277"/>
                </a:cubicBezTo>
                <a:cubicBezTo>
                  <a:pt x="118" y="531"/>
                  <a:pt x="118" y="531"/>
                  <a:pt x="118" y="531"/>
                </a:cubicBezTo>
                <a:cubicBezTo>
                  <a:pt x="101" y="547"/>
                  <a:pt x="79" y="556"/>
                  <a:pt x="57" y="556"/>
                </a:cubicBezTo>
                <a:cubicBezTo>
                  <a:pt x="39" y="556"/>
                  <a:pt x="21" y="550"/>
                  <a:pt x="6" y="539"/>
                </a:cubicBezTo>
                <a:cubicBezTo>
                  <a:pt x="0" y="573"/>
                  <a:pt x="9" y="610"/>
                  <a:pt x="36" y="636"/>
                </a:cubicBezTo>
                <a:cubicBezTo>
                  <a:pt x="36" y="636"/>
                  <a:pt x="36" y="636"/>
                  <a:pt x="36" y="636"/>
                </a:cubicBezTo>
                <a:cubicBezTo>
                  <a:pt x="56" y="657"/>
                  <a:pt x="84" y="667"/>
                  <a:pt x="111" y="667"/>
                </a:cubicBezTo>
                <a:cubicBezTo>
                  <a:pt x="139" y="667"/>
                  <a:pt x="166" y="657"/>
                  <a:pt x="187" y="636"/>
                </a:cubicBezTo>
                <a:cubicBezTo>
                  <a:pt x="640" y="182"/>
                  <a:pt x="640" y="182"/>
                  <a:pt x="640" y="182"/>
                </a:cubicBezTo>
                <a:cubicBezTo>
                  <a:pt x="682" y="141"/>
                  <a:pt x="682" y="73"/>
                  <a:pt x="640" y="31"/>
                </a:cubicBezTo>
                <a:cubicBezTo>
                  <a:pt x="640" y="31"/>
                  <a:pt x="640" y="31"/>
                  <a:pt x="640" y="31"/>
                </a:cubicBezTo>
                <a:cubicBezTo>
                  <a:pt x="619" y="11"/>
                  <a:pt x="592" y="0"/>
                  <a:pt x="565" y="0"/>
                </a:cubicBezTo>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740275" y="169863"/>
            <a:ext cx="1635125" cy="1651000"/>
          </a:xfrm>
          <a:custGeom>
            <a:avLst/>
            <a:gdLst>
              <a:gd name="T0" fmla="*/ 362 w 399"/>
              <a:gd name="T1" fmla="*/ 0 h 403"/>
              <a:gd name="T2" fmla="*/ 30 w 399"/>
              <a:gd name="T3" fmla="*/ 332 h 403"/>
              <a:gd name="T4" fmla="*/ 0 w 399"/>
              <a:gd name="T5" fmla="*/ 386 h 403"/>
              <a:gd name="T6" fmla="*/ 51 w 399"/>
              <a:gd name="T7" fmla="*/ 403 h 403"/>
              <a:gd name="T8" fmla="*/ 112 w 399"/>
              <a:gd name="T9" fmla="*/ 378 h 403"/>
              <a:gd name="T10" fmla="*/ 365 w 399"/>
              <a:gd name="T11" fmla="*/ 124 h 403"/>
              <a:gd name="T12" fmla="*/ 365 w 399"/>
              <a:gd name="T13" fmla="*/ 3 h 403"/>
              <a:gd name="T14" fmla="*/ 365 w 399"/>
              <a:gd name="T15" fmla="*/ 3 h 403"/>
              <a:gd name="T16" fmla="*/ 362 w 39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403">
                <a:moveTo>
                  <a:pt x="362" y="0"/>
                </a:moveTo>
                <a:cubicBezTo>
                  <a:pt x="30" y="332"/>
                  <a:pt x="30" y="332"/>
                  <a:pt x="30" y="332"/>
                </a:cubicBezTo>
                <a:cubicBezTo>
                  <a:pt x="14" y="347"/>
                  <a:pt x="4" y="366"/>
                  <a:pt x="0" y="386"/>
                </a:cubicBezTo>
                <a:cubicBezTo>
                  <a:pt x="15" y="397"/>
                  <a:pt x="33" y="403"/>
                  <a:pt x="51" y="403"/>
                </a:cubicBezTo>
                <a:cubicBezTo>
                  <a:pt x="73" y="403"/>
                  <a:pt x="95" y="394"/>
                  <a:pt x="112" y="378"/>
                </a:cubicBezTo>
                <a:cubicBezTo>
                  <a:pt x="365" y="124"/>
                  <a:pt x="365" y="124"/>
                  <a:pt x="365" y="124"/>
                </a:cubicBezTo>
                <a:cubicBezTo>
                  <a:pt x="399" y="91"/>
                  <a:pt x="399" y="36"/>
                  <a:pt x="365" y="3"/>
                </a:cubicBezTo>
                <a:cubicBezTo>
                  <a:pt x="365" y="3"/>
                  <a:pt x="365" y="3"/>
                  <a:pt x="365" y="3"/>
                </a:cubicBezTo>
                <a:cubicBezTo>
                  <a:pt x="364" y="2"/>
                  <a:pt x="363" y="1"/>
                  <a:pt x="362" y="0"/>
                </a:cubicBezTo>
              </a:path>
            </a:pathLst>
          </a:custGeom>
          <a:solidFill>
            <a:srgbClr val="649F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3330575" y="4465386"/>
            <a:ext cx="2262188" cy="2238375"/>
          </a:xfrm>
          <a:custGeom>
            <a:avLst/>
            <a:gdLst>
              <a:gd name="T0" fmla="*/ 502 w 552"/>
              <a:gd name="T1" fmla="*/ 0 h 546"/>
              <a:gd name="T2" fmla="*/ 468 w 552"/>
              <a:gd name="T3" fmla="*/ 14 h 546"/>
              <a:gd name="T4" fmla="*/ 18 w 552"/>
              <a:gd name="T5" fmla="*/ 464 h 546"/>
              <a:gd name="T6" fmla="*/ 18 w 552"/>
              <a:gd name="T7" fmla="*/ 532 h 546"/>
              <a:gd name="T8" fmla="*/ 52 w 552"/>
              <a:gd name="T9" fmla="*/ 546 h 546"/>
              <a:gd name="T10" fmla="*/ 86 w 552"/>
              <a:gd name="T11" fmla="*/ 532 h 546"/>
              <a:gd name="T12" fmla="*/ 536 w 552"/>
              <a:gd name="T13" fmla="*/ 82 h 546"/>
              <a:gd name="T14" fmla="*/ 549 w 552"/>
              <a:gd name="T15" fmla="*/ 38 h 546"/>
              <a:gd name="T16" fmla="*/ 466 w 552"/>
              <a:gd name="T17" fmla="*/ 120 h 546"/>
              <a:gd name="T18" fmla="*/ 449 w 552"/>
              <a:gd name="T19" fmla="*/ 127 h 546"/>
              <a:gd name="T20" fmla="*/ 432 w 552"/>
              <a:gd name="T21" fmla="*/ 120 h 546"/>
              <a:gd name="T22" fmla="*/ 432 w 552"/>
              <a:gd name="T23" fmla="*/ 86 h 546"/>
              <a:gd name="T24" fmla="*/ 516 w 552"/>
              <a:gd name="T25" fmla="*/ 3 h 546"/>
              <a:gd name="T26" fmla="*/ 502 w 552"/>
              <a:gd name="T2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2" h="546">
                <a:moveTo>
                  <a:pt x="502" y="0"/>
                </a:moveTo>
                <a:cubicBezTo>
                  <a:pt x="489" y="0"/>
                  <a:pt x="477" y="5"/>
                  <a:pt x="468" y="14"/>
                </a:cubicBezTo>
                <a:cubicBezTo>
                  <a:pt x="18" y="464"/>
                  <a:pt x="18" y="464"/>
                  <a:pt x="18" y="464"/>
                </a:cubicBezTo>
                <a:cubicBezTo>
                  <a:pt x="0" y="482"/>
                  <a:pt x="0" y="513"/>
                  <a:pt x="18" y="532"/>
                </a:cubicBezTo>
                <a:cubicBezTo>
                  <a:pt x="28" y="541"/>
                  <a:pt x="40" y="546"/>
                  <a:pt x="52" y="546"/>
                </a:cubicBezTo>
                <a:cubicBezTo>
                  <a:pt x="65" y="546"/>
                  <a:pt x="77" y="541"/>
                  <a:pt x="86" y="532"/>
                </a:cubicBezTo>
                <a:cubicBezTo>
                  <a:pt x="536" y="82"/>
                  <a:pt x="536" y="82"/>
                  <a:pt x="536" y="82"/>
                </a:cubicBezTo>
                <a:cubicBezTo>
                  <a:pt x="548" y="70"/>
                  <a:pt x="552" y="54"/>
                  <a:pt x="549" y="38"/>
                </a:cubicBezTo>
                <a:cubicBezTo>
                  <a:pt x="466" y="120"/>
                  <a:pt x="466" y="120"/>
                  <a:pt x="466" y="120"/>
                </a:cubicBezTo>
                <a:cubicBezTo>
                  <a:pt x="462" y="125"/>
                  <a:pt x="455" y="127"/>
                  <a:pt x="449" y="127"/>
                </a:cubicBezTo>
                <a:cubicBezTo>
                  <a:pt x="443" y="127"/>
                  <a:pt x="437" y="125"/>
                  <a:pt x="432" y="120"/>
                </a:cubicBezTo>
                <a:cubicBezTo>
                  <a:pt x="423" y="111"/>
                  <a:pt x="423" y="96"/>
                  <a:pt x="432" y="86"/>
                </a:cubicBezTo>
                <a:cubicBezTo>
                  <a:pt x="516" y="3"/>
                  <a:pt x="516" y="3"/>
                  <a:pt x="516" y="3"/>
                </a:cubicBezTo>
                <a:cubicBezTo>
                  <a:pt x="511" y="1"/>
                  <a:pt x="507" y="0"/>
                  <a:pt x="502"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5445125" y="1128714"/>
            <a:ext cx="2638425" cy="2636838"/>
          </a:xfrm>
          <a:custGeom>
            <a:avLst/>
            <a:gdLst>
              <a:gd name="T0" fmla="*/ 618 w 644"/>
              <a:gd name="T1" fmla="*/ 0 h 643"/>
              <a:gd name="T2" fmla="*/ 601 w 644"/>
              <a:gd name="T3" fmla="*/ 7 h 643"/>
              <a:gd name="T4" fmla="*/ 0 w 644"/>
              <a:gd name="T5" fmla="*/ 608 h 643"/>
              <a:gd name="T6" fmla="*/ 20 w 644"/>
              <a:gd name="T7" fmla="*/ 619 h 643"/>
              <a:gd name="T8" fmla="*/ 33 w 644"/>
              <a:gd name="T9" fmla="*/ 643 h 643"/>
              <a:gd name="T10" fmla="*/ 635 w 644"/>
              <a:gd name="T11" fmla="*/ 41 h 643"/>
              <a:gd name="T12" fmla="*/ 635 w 644"/>
              <a:gd name="T13" fmla="*/ 7 h 643"/>
              <a:gd name="T14" fmla="*/ 618 w 644"/>
              <a:gd name="T15" fmla="*/ 0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4" h="643">
                <a:moveTo>
                  <a:pt x="618" y="0"/>
                </a:moveTo>
                <a:cubicBezTo>
                  <a:pt x="611" y="0"/>
                  <a:pt x="605" y="2"/>
                  <a:pt x="601" y="7"/>
                </a:cubicBezTo>
                <a:cubicBezTo>
                  <a:pt x="0" y="608"/>
                  <a:pt x="0" y="608"/>
                  <a:pt x="0" y="608"/>
                </a:cubicBezTo>
                <a:cubicBezTo>
                  <a:pt x="7" y="610"/>
                  <a:pt x="14" y="614"/>
                  <a:pt x="20" y="619"/>
                </a:cubicBezTo>
                <a:cubicBezTo>
                  <a:pt x="26" y="626"/>
                  <a:pt x="31" y="634"/>
                  <a:pt x="33" y="643"/>
                </a:cubicBezTo>
                <a:cubicBezTo>
                  <a:pt x="635" y="41"/>
                  <a:pt x="635" y="41"/>
                  <a:pt x="635" y="41"/>
                </a:cubicBezTo>
                <a:cubicBezTo>
                  <a:pt x="644" y="32"/>
                  <a:pt x="644" y="16"/>
                  <a:pt x="635" y="7"/>
                </a:cubicBezTo>
                <a:cubicBezTo>
                  <a:pt x="630" y="2"/>
                  <a:pt x="624" y="0"/>
                  <a:pt x="618"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5064125" y="4476499"/>
            <a:ext cx="515938" cy="509588"/>
          </a:xfrm>
          <a:custGeom>
            <a:avLst/>
            <a:gdLst>
              <a:gd name="T0" fmla="*/ 93 w 126"/>
              <a:gd name="T1" fmla="*/ 0 h 124"/>
              <a:gd name="T2" fmla="*/ 9 w 126"/>
              <a:gd name="T3" fmla="*/ 83 h 124"/>
              <a:gd name="T4" fmla="*/ 9 w 126"/>
              <a:gd name="T5" fmla="*/ 117 h 124"/>
              <a:gd name="T6" fmla="*/ 26 w 126"/>
              <a:gd name="T7" fmla="*/ 124 h 124"/>
              <a:gd name="T8" fmla="*/ 43 w 126"/>
              <a:gd name="T9" fmla="*/ 117 h 124"/>
              <a:gd name="T10" fmla="*/ 126 w 126"/>
              <a:gd name="T11" fmla="*/ 35 h 124"/>
              <a:gd name="T12" fmla="*/ 113 w 126"/>
              <a:gd name="T13" fmla="*/ 11 h 124"/>
              <a:gd name="T14" fmla="*/ 93 w 126"/>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4">
                <a:moveTo>
                  <a:pt x="93" y="0"/>
                </a:moveTo>
                <a:cubicBezTo>
                  <a:pt x="9" y="83"/>
                  <a:pt x="9" y="83"/>
                  <a:pt x="9" y="83"/>
                </a:cubicBezTo>
                <a:cubicBezTo>
                  <a:pt x="0" y="93"/>
                  <a:pt x="0" y="108"/>
                  <a:pt x="9" y="117"/>
                </a:cubicBezTo>
                <a:cubicBezTo>
                  <a:pt x="14" y="122"/>
                  <a:pt x="20" y="124"/>
                  <a:pt x="26" y="124"/>
                </a:cubicBezTo>
                <a:cubicBezTo>
                  <a:pt x="32" y="124"/>
                  <a:pt x="39" y="122"/>
                  <a:pt x="43" y="117"/>
                </a:cubicBezTo>
                <a:cubicBezTo>
                  <a:pt x="126" y="35"/>
                  <a:pt x="126" y="35"/>
                  <a:pt x="126" y="35"/>
                </a:cubicBezTo>
                <a:cubicBezTo>
                  <a:pt x="124" y="26"/>
                  <a:pt x="119" y="18"/>
                  <a:pt x="113" y="11"/>
                </a:cubicBezTo>
                <a:cubicBezTo>
                  <a:pt x="107" y="6"/>
                  <a:pt x="100" y="2"/>
                  <a:pt x="93" y="0"/>
                </a:cubicBezTo>
              </a:path>
            </a:pathLst>
          </a:custGeom>
          <a:solidFill>
            <a:srgbClr val="3E7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746125" y="4665411"/>
            <a:ext cx="3019425" cy="3001963"/>
          </a:xfrm>
          <a:custGeom>
            <a:avLst/>
            <a:gdLst>
              <a:gd name="T0" fmla="*/ 711 w 737"/>
              <a:gd name="T1" fmla="*/ 0 h 732"/>
              <a:gd name="T2" fmla="*/ 694 w 737"/>
              <a:gd name="T3" fmla="*/ 7 h 732"/>
              <a:gd name="T4" fmla="*/ 9 w 737"/>
              <a:gd name="T5" fmla="*/ 691 h 732"/>
              <a:gd name="T6" fmla="*/ 9 w 737"/>
              <a:gd name="T7" fmla="*/ 725 h 732"/>
              <a:gd name="T8" fmla="*/ 26 w 737"/>
              <a:gd name="T9" fmla="*/ 732 h 732"/>
              <a:gd name="T10" fmla="*/ 43 w 737"/>
              <a:gd name="T11" fmla="*/ 725 h 732"/>
              <a:gd name="T12" fmla="*/ 728 w 737"/>
              <a:gd name="T13" fmla="*/ 41 h 732"/>
              <a:gd name="T14" fmla="*/ 728 w 737"/>
              <a:gd name="T15" fmla="*/ 7 h 732"/>
              <a:gd name="T16" fmla="*/ 711 w 737"/>
              <a:gd name="T17" fmla="*/ 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7" h="732">
                <a:moveTo>
                  <a:pt x="711" y="0"/>
                </a:moveTo>
                <a:cubicBezTo>
                  <a:pt x="704" y="0"/>
                  <a:pt x="698" y="2"/>
                  <a:pt x="694" y="7"/>
                </a:cubicBezTo>
                <a:cubicBezTo>
                  <a:pt x="9" y="691"/>
                  <a:pt x="9" y="691"/>
                  <a:pt x="9" y="691"/>
                </a:cubicBezTo>
                <a:cubicBezTo>
                  <a:pt x="0" y="700"/>
                  <a:pt x="0" y="716"/>
                  <a:pt x="9" y="725"/>
                </a:cubicBezTo>
                <a:cubicBezTo>
                  <a:pt x="14" y="730"/>
                  <a:pt x="20" y="732"/>
                  <a:pt x="26" y="732"/>
                </a:cubicBezTo>
                <a:cubicBezTo>
                  <a:pt x="32" y="732"/>
                  <a:pt x="39" y="730"/>
                  <a:pt x="43" y="725"/>
                </a:cubicBezTo>
                <a:cubicBezTo>
                  <a:pt x="728" y="41"/>
                  <a:pt x="728" y="41"/>
                  <a:pt x="728" y="41"/>
                </a:cubicBezTo>
                <a:cubicBezTo>
                  <a:pt x="737" y="31"/>
                  <a:pt x="737" y="16"/>
                  <a:pt x="728" y="7"/>
                </a:cubicBezTo>
                <a:cubicBezTo>
                  <a:pt x="723" y="2"/>
                  <a:pt x="717" y="0"/>
                  <a:pt x="711"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2565400" y="336550"/>
            <a:ext cx="879475" cy="885825"/>
          </a:xfrm>
          <a:custGeom>
            <a:avLst/>
            <a:gdLst>
              <a:gd name="T0" fmla="*/ 5 w 215"/>
              <a:gd name="T1" fmla="*/ 211 h 216"/>
              <a:gd name="T2" fmla="*/ 5 w 215"/>
              <a:gd name="T3" fmla="*/ 211 h 216"/>
              <a:gd name="T4" fmla="*/ 5 w 215"/>
              <a:gd name="T5" fmla="*/ 194 h 216"/>
              <a:gd name="T6" fmla="*/ 194 w 215"/>
              <a:gd name="T7" fmla="*/ 5 h 216"/>
              <a:gd name="T8" fmla="*/ 211 w 215"/>
              <a:gd name="T9" fmla="*/ 5 h 216"/>
              <a:gd name="T10" fmla="*/ 211 w 215"/>
              <a:gd name="T11" fmla="*/ 22 h 216"/>
              <a:gd name="T12" fmla="*/ 22 w 215"/>
              <a:gd name="T13" fmla="*/ 211 h 216"/>
              <a:gd name="T14" fmla="*/ 5 w 215"/>
              <a:gd name="T15" fmla="*/ 21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16">
                <a:moveTo>
                  <a:pt x="5" y="211"/>
                </a:moveTo>
                <a:cubicBezTo>
                  <a:pt x="5" y="211"/>
                  <a:pt x="5" y="211"/>
                  <a:pt x="5" y="211"/>
                </a:cubicBezTo>
                <a:cubicBezTo>
                  <a:pt x="0" y="206"/>
                  <a:pt x="0" y="199"/>
                  <a:pt x="5" y="194"/>
                </a:cubicBezTo>
                <a:cubicBezTo>
                  <a:pt x="194" y="5"/>
                  <a:pt x="194" y="5"/>
                  <a:pt x="194" y="5"/>
                </a:cubicBezTo>
                <a:cubicBezTo>
                  <a:pt x="198" y="0"/>
                  <a:pt x="206" y="0"/>
                  <a:pt x="211" y="5"/>
                </a:cubicBezTo>
                <a:cubicBezTo>
                  <a:pt x="215" y="10"/>
                  <a:pt x="215" y="17"/>
                  <a:pt x="211" y="22"/>
                </a:cubicBezTo>
                <a:cubicBezTo>
                  <a:pt x="22" y="211"/>
                  <a:pt x="22" y="211"/>
                  <a:pt x="22" y="211"/>
                </a:cubicBezTo>
                <a:cubicBezTo>
                  <a:pt x="17" y="216"/>
                  <a:pt x="9" y="216"/>
                  <a:pt x="5" y="211"/>
                </a:cubicBezTo>
                <a:close/>
              </a:path>
            </a:pathLst>
          </a:cu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7718425" y="5424236"/>
            <a:ext cx="1371600" cy="1370013"/>
          </a:xfrm>
          <a:custGeom>
            <a:avLst/>
            <a:gdLst>
              <a:gd name="T0" fmla="*/ 5 w 335"/>
              <a:gd name="T1" fmla="*/ 329 h 334"/>
              <a:gd name="T2" fmla="*/ 5 w 335"/>
              <a:gd name="T3" fmla="*/ 329 h 334"/>
              <a:gd name="T4" fmla="*/ 5 w 335"/>
              <a:gd name="T5" fmla="*/ 312 h 334"/>
              <a:gd name="T6" fmla="*/ 313 w 335"/>
              <a:gd name="T7" fmla="*/ 4 h 334"/>
              <a:gd name="T8" fmla="*/ 330 w 335"/>
              <a:gd name="T9" fmla="*/ 4 h 334"/>
              <a:gd name="T10" fmla="*/ 330 w 335"/>
              <a:gd name="T11" fmla="*/ 21 h 334"/>
              <a:gd name="T12" fmla="*/ 22 w 335"/>
              <a:gd name="T13" fmla="*/ 329 h 334"/>
              <a:gd name="T14" fmla="*/ 5 w 335"/>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4">
                <a:moveTo>
                  <a:pt x="5" y="329"/>
                </a:moveTo>
                <a:cubicBezTo>
                  <a:pt x="5" y="329"/>
                  <a:pt x="5" y="329"/>
                  <a:pt x="5" y="329"/>
                </a:cubicBezTo>
                <a:cubicBezTo>
                  <a:pt x="0" y="325"/>
                  <a:pt x="0" y="317"/>
                  <a:pt x="5" y="312"/>
                </a:cubicBezTo>
                <a:cubicBezTo>
                  <a:pt x="313" y="4"/>
                  <a:pt x="313" y="4"/>
                  <a:pt x="313" y="4"/>
                </a:cubicBezTo>
                <a:cubicBezTo>
                  <a:pt x="318" y="0"/>
                  <a:pt x="325" y="0"/>
                  <a:pt x="330" y="4"/>
                </a:cubicBezTo>
                <a:cubicBezTo>
                  <a:pt x="335" y="9"/>
                  <a:pt x="335" y="17"/>
                  <a:pt x="330" y="21"/>
                </a:cubicBezTo>
                <a:cubicBezTo>
                  <a:pt x="22" y="329"/>
                  <a:pt x="22" y="329"/>
                  <a:pt x="22" y="329"/>
                </a:cubicBezTo>
                <a:cubicBezTo>
                  <a:pt x="17" y="334"/>
                  <a:pt x="10" y="334"/>
                  <a:pt x="5"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9496425" y="2185989"/>
            <a:ext cx="1368425" cy="1370013"/>
          </a:xfrm>
          <a:custGeom>
            <a:avLst/>
            <a:gdLst>
              <a:gd name="T0" fmla="*/ 4 w 334"/>
              <a:gd name="T1" fmla="*/ 329 h 334"/>
              <a:gd name="T2" fmla="*/ 4 w 334"/>
              <a:gd name="T3" fmla="*/ 329 h 334"/>
              <a:gd name="T4" fmla="*/ 4 w 334"/>
              <a:gd name="T5" fmla="*/ 312 h 334"/>
              <a:gd name="T6" fmla="*/ 313 w 334"/>
              <a:gd name="T7" fmla="*/ 4 h 334"/>
              <a:gd name="T8" fmla="*/ 330 w 334"/>
              <a:gd name="T9" fmla="*/ 4 h 334"/>
              <a:gd name="T10" fmla="*/ 330 w 334"/>
              <a:gd name="T11" fmla="*/ 21 h 334"/>
              <a:gd name="T12" fmla="*/ 21 w 334"/>
              <a:gd name="T13" fmla="*/ 329 h 334"/>
              <a:gd name="T14" fmla="*/ 4 w 334"/>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29"/>
                </a:moveTo>
                <a:cubicBezTo>
                  <a:pt x="4" y="329"/>
                  <a:pt x="4" y="329"/>
                  <a:pt x="4" y="329"/>
                </a:cubicBezTo>
                <a:cubicBezTo>
                  <a:pt x="0" y="325"/>
                  <a:pt x="0" y="317"/>
                  <a:pt x="4" y="312"/>
                </a:cubicBezTo>
                <a:cubicBezTo>
                  <a:pt x="313" y="4"/>
                  <a:pt x="313" y="4"/>
                  <a:pt x="313" y="4"/>
                </a:cubicBezTo>
                <a:cubicBezTo>
                  <a:pt x="317" y="0"/>
                  <a:pt x="325" y="0"/>
                  <a:pt x="330" y="4"/>
                </a:cubicBezTo>
                <a:cubicBezTo>
                  <a:pt x="334" y="9"/>
                  <a:pt x="334" y="17"/>
                  <a:pt x="330" y="21"/>
                </a:cubicBezTo>
                <a:cubicBezTo>
                  <a:pt x="21" y="329"/>
                  <a:pt x="21" y="329"/>
                  <a:pt x="21" y="329"/>
                </a:cubicBezTo>
                <a:cubicBezTo>
                  <a:pt x="17" y="334"/>
                  <a:pt x="9" y="334"/>
                  <a:pt x="4"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7938" y="4501899"/>
            <a:ext cx="1368425" cy="1370013"/>
          </a:xfrm>
          <a:custGeom>
            <a:avLst/>
            <a:gdLst>
              <a:gd name="T0" fmla="*/ 4 w 334"/>
              <a:gd name="T1" fmla="*/ 330 h 334"/>
              <a:gd name="T2" fmla="*/ 4 w 334"/>
              <a:gd name="T3" fmla="*/ 330 h 334"/>
              <a:gd name="T4" fmla="*/ 4 w 334"/>
              <a:gd name="T5" fmla="*/ 313 h 334"/>
              <a:gd name="T6" fmla="*/ 312 w 334"/>
              <a:gd name="T7" fmla="*/ 4 h 334"/>
              <a:gd name="T8" fmla="*/ 329 w 334"/>
              <a:gd name="T9" fmla="*/ 4 h 334"/>
              <a:gd name="T10" fmla="*/ 329 w 334"/>
              <a:gd name="T11" fmla="*/ 21 h 334"/>
              <a:gd name="T12" fmla="*/ 21 w 334"/>
              <a:gd name="T13" fmla="*/ 330 h 334"/>
              <a:gd name="T14" fmla="*/ 4 w 334"/>
              <a:gd name="T15" fmla="*/ 330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30"/>
                </a:moveTo>
                <a:cubicBezTo>
                  <a:pt x="4" y="330"/>
                  <a:pt x="4" y="330"/>
                  <a:pt x="4" y="330"/>
                </a:cubicBezTo>
                <a:cubicBezTo>
                  <a:pt x="0" y="325"/>
                  <a:pt x="0" y="317"/>
                  <a:pt x="4" y="313"/>
                </a:cubicBezTo>
                <a:cubicBezTo>
                  <a:pt x="312" y="4"/>
                  <a:pt x="312" y="4"/>
                  <a:pt x="312" y="4"/>
                </a:cubicBezTo>
                <a:cubicBezTo>
                  <a:pt x="317" y="0"/>
                  <a:pt x="325" y="0"/>
                  <a:pt x="329" y="4"/>
                </a:cubicBezTo>
                <a:cubicBezTo>
                  <a:pt x="334" y="9"/>
                  <a:pt x="334" y="17"/>
                  <a:pt x="329" y="21"/>
                </a:cubicBezTo>
                <a:cubicBezTo>
                  <a:pt x="21" y="330"/>
                  <a:pt x="21" y="330"/>
                  <a:pt x="21" y="330"/>
                </a:cubicBezTo>
                <a:cubicBezTo>
                  <a:pt x="17" y="334"/>
                  <a:pt x="9" y="334"/>
                  <a:pt x="4" y="330"/>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7645400" y="2460626"/>
            <a:ext cx="1371600" cy="1374775"/>
          </a:xfrm>
          <a:custGeom>
            <a:avLst/>
            <a:gdLst>
              <a:gd name="T0" fmla="*/ 5 w 335"/>
              <a:gd name="T1" fmla="*/ 330 h 335"/>
              <a:gd name="T2" fmla="*/ 5 w 335"/>
              <a:gd name="T3" fmla="*/ 330 h 335"/>
              <a:gd name="T4" fmla="*/ 5 w 335"/>
              <a:gd name="T5" fmla="*/ 313 h 335"/>
              <a:gd name="T6" fmla="*/ 313 w 335"/>
              <a:gd name="T7" fmla="*/ 5 h 335"/>
              <a:gd name="T8" fmla="*/ 330 w 335"/>
              <a:gd name="T9" fmla="*/ 5 h 335"/>
              <a:gd name="T10" fmla="*/ 330 w 335"/>
              <a:gd name="T11" fmla="*/ 22 h 335"/>
              <a:gd name="T12" fmla="*/ 22 w 335"/>
              <a:gd name="T13" fmla="*/ 330 h 335"/>
              <a:gd name="T14" fmla="*/ 5 w 335"/>
              <a:gd name="T15" fmla="*/ 330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5">
                <a:moveTo>
                  <a:pt x="5" y="330"/>
                </a:moveTo>
                <a:cubicBezTo>
                  <a:pt x="5" y="330"/>
                  <a:pt x="5" y="330"/>
                  <a:pt x="5" y="330"/>
                </a:cubicBezTo>
                <a:cubicBezTo>
                  <a:pt x="0" y="326"/>
                  <a:pt x="0" y="318"/>
                  <a:pt x="5" y="313"/>
                </a:cubicBezTo>
                <a:cubicBezTo>
                  <a:pt x="313" y="5"/>
                  <a:pt x="313" y="5"/>
                  <a:pt x="313" y="5"/>
                </a:cubicBezTo>
                <a:cubicBezTo>
                  <a:pt x="318" y="0"/>
                  <a:pt x="325" y="0"/>
                  <a:pt x="330" y="5"/>
                </a:cubicBezTo>
                <a:cubicBezTo>
                  <a:pt x="335" y="10"/>
                  <a:pt x="335" y="17"/>
                  <a:pt x="330" y="22"/>
                </a:cubicBezTo>
                <a:cubicBezTo>
                  <a:pt x="22" y="330"/>
                  <a:pt x="22" y="330"/>
                  <a:pt x="22" y="330"/>
                </a:cubicBezTo>
                <a:cubicBezTo>
                  <a:pt x="17" y="335"/>
                  <a:pt x="10" y="335"/>
                  <a:pt x="5" y="330"/>
                </a:cubicBezTo>
                <a:close/>
              </a:path>
            </a:pathLst>
          </a:custGeom>
          <a:solidFill>
            <a:srgbClr val="F6CE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Oval 32"/>
          <p:cNvSpPr>
            <a:spLocks noChangeArrowheads="1"/>
          </p:cNvSpPr>
          <p:nvPr/>
        </p:nvSpPr>
        <p:spPr bwMode="auto">
          <a:xfrm>
            <a:off x="4084637" y="-138112"/>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Oval 33"/>
          <p:cNvSpPr>
            <a:spLocks noChangeArrowheads="1"/>
          </p:cNvSpPr>
          <p:nvPr/>
        </p:nvSpPr>
        <p:spPr bwMode="auto">
          <a:xfrm>
            <a:off x="-4763" y="4551111"/>
            <a:ext cx="196850" cy="196850"/>
          </a:xfrm>
          <a:prstGeom prst="ellipse">
            <a:avLst/>
          </a:pr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Oval 34"/>
          <p:cNvSpPr>
            <a:spLocks noChangeArrowheads="1"/>
          </p:cNvSpPr>
          <p:nvPr/>
        </p:nvSpPr>
        <p:spPr bwMode="auto">
          <a:xfrm>
            <a:off x="9983787" y="1054100"/>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Oval 35"/>
          <p:cNvSpPr>
            <a:spLocks noChangeArrowheads="1"/>
          </p:cNvSpPr>
          <p:nvPr/>
        </p:nvSpPr>
        <p:spPr bwMode="auto">
          <a:xfrm>
            <a:off x="8143875" y="6937124"/>
            <a:ext cx="201613" cy="196850"/>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Oval 36"/>
          <p:cNvSpPr>
            <a:spLocks noChangeArrowheads="1"/>
          </p:cNvSpPr>
          <p:nvPr/>
        </p:nvSpPr>
        <p:spPr bwMode="auto">
          <a:xfrm>
            <a:off x="2252662" y="947738"/>
            <a:ext cx="98425" cy="98425"/>
          </a:xfrm>
          <a:prstGeom prst="ellipse">
            <a:avLst/>
          </a:pr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Oval 37"/>
          <p:cNvSpPr>
            <a:spLocks noChangeArrowheads="1"/>
          </p:cNvSpPr>
          <p:nvPr/>
        </p:nvSpPr>
        <p:spPr bwMode="auto">
          <a:xfrm>
            <a:off x="2809875"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Oval 38"/>
          <p:cNvSpPr>
            <a:spLocks noChangeArrowheads="1"/>
          </p:cNvSpPr>
          <p:nvPr/>
        </p:nvSpPr>
        <p:spPr bwMode="auto">
          <a:xfrm>
            <a:off x="230187" y="517525"/>
            <a:ext cx="314325"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Oval 39"/>
          <p:cNvSpPr>
            <a:spLocks noChangeArrowheads="1"/>
          </p:cNvSpPr>
          <p:nvPr/>
        </p:nvSpPr>
        <p:spPr bwMode="auto">
          <a:xfrm>
            <a:off x="9823450"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Oval 40"/>
          <p:cNvSpPr>
            <a:spLocks noChangeArrowheads="1"/>
          </p:cNvSpPr>
          <p:nvPr/>
        </p:nvSpPr>
        <p:spPr bwMode="auto">
          <a:xfrm>
            <a:off x="2125662" y="-114300"/>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Oval 41"/>
          <p:cNvSpPr>
            <a:spLocks noChangeArrowheads="1"/>
          </p:cNvSpPr>
          <p:nvPr/>
        </p:nvSpPr>
        <p:spPr bwMode="auto">
          <a:xfrm>
            <a:off x="1622425" y="2162175"/>
            <a:ext cx="147638" cy="147638"/>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Oval 42"/>
          <p:cNvSpPr>
            <a:spLocks noChangeArrowheads="1"/>
          </p:cNvSpPr>
          <p:nvPr/>
        </p:nvSpPr>
        <p:spPr bwMode="auto">
          <a:xfrm>
            <a:off x="8975725" y="4800349"/>
            <a:ext cx="147638" cy="147638"/>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Oval 43"/>
          <p:cNvSpPr>
            <a:spLocks noChangeArrowheads="1"/>
          </p:cNvSpPr>
          <p:nvPr/>
        </p:nvSpPr>
        <p:spPr bwMode="auto">
          <a:xfrm>
            <a:off x="2379662" y="6178299"/>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Oval 44"/>
          <p:cNvSpPr>
            <a:spLocks noChangeArrowheads="1"/>
          </p:cNvSpPr>
          <p:nvPr/>
        </p:nvSpPr>
        <p:spPr bwMode="auto">
          <a:xfrm>
            <a:off x="746125" y="6211636"/>
            <a:ext cx="147638" cy="147638"/>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8" name="矩形 47"/>
          <p:cNvSpPr/>
          <p:nvPr/>
        </p:nvSpPr>
        <p:spPr>
          <a:xfrm>
            <a:off x="330200" y="208883"/>
            <a:ext cx="11531600" cy="644023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Rectangle 34"/>
          <p:cNvSpPr>
            <a:spLocks noChangeArrowheads="1"/>
          </p:cNvSpPr>
          <p:nvPr/>
        </p:nvSpPr>
        <p:spPr bwMode="auto">
          <a:xfrm>
            <a:off x="-6985" y="3230245"/>
            <a:ext cx="3049270" cy="1517650"/>
          </a:xfrm>
          <a:prstGeom prst="rect">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0" name="Rectangle 35"/>
          <p:cNvSpPr>
            <a:spLocks noChangeArrowheads="1"/>
          </p:cNvSpPr>
          <p:nvPr/>
        </p:nvSpPr>
        <p:spPr bwMode="auto">
          <a:xfrm>
            <a:off x="3042285" y="3230245"/>
            <a:ext cx="3049270" cy="1517650"/>
          </a:xfrm>
          <a:prstGeom prst="rect">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1" name="Rectangle 36"/>
          <p:cNvSpPr>
            <a:spLocks noChangeArrowheads="1"/>
          </p:cNvSpPr>
          <p:nvPr/>
        </p:nvSpPr>
        <p:spPr bwMode="auto">
          <a:xfrm>
            <a:off x="6090920" y="3230245"/>
            <a:ext cx="3056255" cy="1517650"/>
          </a:xfrm>
          <a:prstGeom prst="rect">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2" name="Rectangle 37"/>
          <p:cNvSpPr>
            <a:spLocks noChangeArrowheads="1"/>
          </p:cNvSpPr>
          <p:nvPr/>
        </p:nvSpPr>
        <p:spPr bwMode="auto">
          <a:xfrm>
            <a:off x="9147810" y="3230245"/>
            <a:ext cx="3051810" cy="1517650"/>
          </a:xfrm>
          <a:prstGeom prst="rect">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3" name="矩形 62"/>
          <p:cNvSpPr/>
          <p:nvPr/>
        </p:nvSpPr>
        <p:spPr>
          <a:xfrm>
            <a:off x="746125" y="1304290"/>
            <a:ext cx="10750550" cy="1568450"/>
          </a:xfrm>
          <a:prstGeom prst="rect">
            <a:avLst/>
          </a:prstGeom>
        </p:spPr>
        <p:txBody>
          <a:bodyPr wrap="square">
            <a:spAutoFit/>
          </a:bodyPr>
          <a:lstStyle/>
          <a:p>
            <a:pPr algn="ctr"/>
            <a:r>
              <a:rPr lang="en-US" altLang="zh-CN" sz="2400" b="1" dirty="0">
                <a:solidFill>
                  <a:srgbClr val="C769D8"/>
                </a:solidFill>
                <a:latin typeface="Arial Bold" panose="020B0604020202020204" charset="0"/>
                <a:cs typeface="Arial Bold" panose="020B0604020202020204" charset="0"/>
                <a:sym typeface="+mn-lt"/>
              </a:rPr>
              <a:t>Бір жастың соңында баланың бас миының салмағы 780-800 г болады. Осы кезде  ай сайын 30 грамнан қосылып  отырады. </a:t>
            </a:r>
          </a:p>
          <a:p>
            <a:pPr algn="ctr"/>
            <a:r>
              <a:rPr lang="en-US" altLang="zh-CN" sz="2400" b="1" dirty="0">
                <a:solidFill>
                  <a:srgbClr val="C769D8"/>
                </a:solidFill>
                <a:latin typeface="Arial Bold" panose="020B0604020202020204" charset="0"/>
                <a:cs typeface="Arial Bold" panose="020B0604020202020204" charset="0"/>
                <a:sym typeface="+mn-lt"/>
              </a:rPr>
              <a:t>Үш жаста миының салмағы 1100-1200 дейін болады. </a:t>
            </a:r>
          </a:p>
          <a:p>
            <a:pPr algn="ctr"/>
            <a:r>
              <a:rPr lang="en-US" altLang="zh-CN" sz="2400" b="1" dirty="0">
                <a:solidFill>
                  <a:srgbClr val="C769D8"/>
                </a:solidFill>
                <a:latin typeface="Arial Bold" panose="020B0604020202020204" charset="0"/>
                <a:cs typeface="Arial Bold" panose="020B0604020202020204" charset="0"/>
                <a:sym typeface="+mn-lt"/>
              </a:rPr>
              <a:t>Осыдан кейін мидың салмағының артуы баяулайды:</a:t>
            </a:r>
          </a:p>
        </p:txBody>
      </p:sp>
      <p:sp>
        <p:nvSpPr>
          <p:cNvPr id="64" name="矩形 63"/>
          <p:cNvSpPr/>
          <p:nvPr/>
        </p:nvSpPr>
        <p:spPr>
          <a:xfrm>
            <a:off x="330200" y="3432810"/>
            <a:ext cx="2311400" cy="706755"/>
          </a:xfrm>
          <a:prstGeom prst="rect">
            <a:avLst/>
          </a:prstGeom>
        </p:spPr>
        <p:txBody>
          <a:bodyPr wrap="square">
            <a:spAutoFit/>
          </a:bodyPr>
          <a:lstStyle/>
          <a:p>
            <a:pPr algn="ctr"/>
            <a:r>
              <a:rPr lang="en-US" altLang="zh-CN" sz="2000" dirty="0">
                <a:solidFill>
                  <a:schemeClr val="bg1"/>
                </a:solidFill>
                <a:cs typeface="+mn-ea"/>
                <a:sym typeface="+mn-lt"/>
              </a:rPr>
              <a:t>7 жасқа келгенде 1250 г</a:t>
            </a:r>
            <a:endParaRPr lang="zh-CN" altLang="en-US" sz="2000" dirty="0">
              <a:solidFill>
                <a:schemeClr val="bg1"/>
              </a:solidFill>
              <a:cs typeface="+mn-ea"/>
              <a:sym typeface="+mn-lt"/>
            </a:endParaRPr>
          </a:p>
        </p:txBody>
      </p:sp>
      <p:sp>
        <p:nvSpPr>
          <p:cNvPr id="65" name="矩形 64"/>
          <p:cNvSpPr/>
          <p:nvPr/>
        </p:nvSpPr>
        <p:spPr>
          <a:xfrm>
            <a:off x="6375400" y="3434080"/>
            <a:ext cx="2432685" cy="706755"/>
          </a:xfrm>
          <a:prstGeom prst="rect">
            <a:avLst/>
          </a:prstGeom>
        </p:spPr>
        <p:txBody>
          <a:bodyPr wrap="square">
            <a:spAutoFit/>
          </a:bodyPr>
          <a:lstStyle/>
          <a:p>
            <a:pPr algn="ctr"/>
            <a:r>
              <a:rPr lang="en-US" altLang="zh-CN" sz="2000" dirty="0">
                <a:solidFill>
                  <a:schemeClr val="bg1"/>
                </a:solidFill>
                <a:cs typeface="+mn-ea"/>
                <a:sym typeface="+mn-lt"/>
              </a:rPr>
              <a:t>15 жасқа келгенде 1350 г</a:t>
            </a:r>
            <a:endParaRPr lang="zh-CN" altLang="en-US" sz="2000" dirty="0">
              <a:solidFill>
                <a:schemeClr val="bg1"/>
              </a:solidFill>
              <a:cs typeface="+mn-ea"/>
              <a:sym typeface="+mn-lt"/>
            </a:endParaRPr>
          </a:p>
        </p:txBody>
      </p:sp>
      <p:sp>
        <p:nvSpPr>
          <p:cNvPr id="66" name="矩形 65"/>
          <p:cNvSpPr/>
          <p:nvPr/>
        </p:nvSpPr>
        <p:spPr>
          <a:xfrm>
            <a:off x="9336405" y="3432175"/>
            <a:ext cx="2549525" cy="1014730"/>
          </a:xfrm>
          <a:prstGeom prst="rect">
            <a:avLst/>
          </a:prstGeom>
        </p:spPr>
        <p:txBody>
          <a:bodyPr wrap="square">
            <a:spAutoFit/>
          </a:bodyPr>
          <a:lstStyle/>
          <a:p>
            <a:pPr algn="ctr"/>
            <a:r>
              <a:rPr lang="en-US" altLang="zh-CN" sz="2000" dirty="0">
                <a:solidFill>
                  <a:schemeClr val="bg1"/>
                </a:solidFill>
                <a:cs typeface="+mn-ea"/>
                <a:sym typeface="+mn-lt"/>
              </a:rPr>
              <a:t>21 жасында мидың салмағының артуы тұрақталады.</a:t>
            </a:r>
            <a:endParaRPr lang="zh-CN" altLang="en-US" sz="2000" dirty="0">
              <a:solidFill>
                <a:schemeClr val="bg1"/>
              </a:solidFill>
              <a:cs typeface="+mn-ea"/>
              <a:sym typeface="+mn-lt"/>
            </a:endParaRPr>
          </a:p>
        </p:txBody>
      </p:sp>
      <p:sp>
        <p:nvSpPr>
          <p:cNvPr id="2" name="矩形 64"/>
          <p:cNvSpPr/>
          <p:nvPr/>
        </p:nvSpPr>
        <p:spPr>
          <a:xfrm>
            <a:off x="3152775" y="3433445"/>
            <a:ext cx="2793365" cy="706755"/>
          </a:xfrm>
          <a:prstGeom prst="rect">
            <a:avLst/>
          </a:prstGeom>
        </p:spPr>
        <p:txBody>
          <a:bodyPr wrap="square">
            <a:spAutoFit/>
          </a:bodyPr>
          <a:lstStyle/>
          <a:p>
            <a:pPr algn="ctr"/>
            <a:r>
              <a:rPr lang="en-US" altLang="zh-CN" sz="2000" dirty="0">
                <a:solidFill>
                  <a:schemeClr val="bg1"/>
                </a:solidFill>
                <a:cs typeface="+mn-ea"/>
                <a:sym typeface="+mn-lt"/>
              </a:rPr>
              <a:t>8-9 жасқа келгенде 1300 г </a:t>
            </a:r>
            <a:endParaRPr lang="zh-CN" altLang="en-US" sz="2000" dirty="0">
              <a:solidFill>
                <a:schemeClr val="bg1"/>
              </a:solidFill>
              <a:cs typeface="+mn-ea"/>
              <a:sym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855912" y="4467226"/>
            <a:ext cx="1428750" cy="1422400"/>
          </a:xfrm>
          <a:custGeom>
            <a:avLst/>
            <a:gdLst>
              <a:gd name="T0" fmla="*/ 336 w 349"/>
              <a:gd name="T1" fmla="*/ 0 h 347"/>
              <a:gd name="T2" fmla="*/ 328 w 349"/>
              <a:gd name="T3" fmla="*/ 3 h 347"/>
              <a:gd name="T4" fmla="*/ 4 w 349"/>
              <a:gd name="T5" fmla="*/ 327 h 347"/>
              <a:gd name="T6" fmla="*/ 4 w 349"/>
              <a:gd name="T7" fmla="*/ 344 h 347"/>
              <a:gd name="T8" fmla="*/ 13 w 349"/>
              <a:gd name="T9" fmla="*/ 347 h 347"/>
              <a:gd name="T10" fmla="*/ 21 w 349"/>
              <a:gd name="T11" fmla="*/ 344 h 347"/>
              <a:gd name="T12" fmla="*/ 345 w 349"/>
              <a:gd name="T13" fmla="*/ 20 h 347"/>
              <a:gd name="T14" fmla="*/ 345 w 349"/>
              <a:gd name="T15" fmla="*/ 3 h 347"/>
              <a:gd name="T16" fmla="*/ 336 w 349"/>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7">
                <a:moveTo>
                  <a:pt x="336" y="0"/>
                </a:moveTo>
                <a:cubicBezTo>
                  <a:pt x="333" y="0"/>
                  <a:pt x="330" y="1"/>
                  <a:pt x="328" y="3"/>
                </a:cubicBezTo>
                <a:cubicBezTo>
                  <a:pt x="4" y="327"/>
                  <a:pt x="4" y="327"/>
                  <a:pt x="4" y="327"/>
                </a:cubicBezTo>
                <a:cubicBezTo>
                  <a:pt x="0" y="332"/>
                  <a:pt x="0" y="339"/>
                  <a:pt x="4" y="344"/>
                </a:cubicBezTo>
                <a:cubicBezTo>
                  <a:pt x="7" y="346"/>
                  <a:pt x="10" y="347"/>
                  <a:pt x="13" y="347"/>
                </a:cubicBezTo>
                <a:cubicBezTo>
                  <a:pt x="16" y="347"/>
                  <a:pt x="19" y="346"/>
                  <a:pt x="21" y="344"/>
                </a:cubicBezTo>
                <a:cubicBezTo>
                  <a:pt x="345" y="20"/>
                  <a:pt x="345" y="20"/>
                  <a:pt x="345" y="20"/>
                </a:cubicBezTo>
                <a:cubicBezTo>
                  <a:pt x="349" y="16"/>
                  <a:pt x="349" y="8"/>
                  <a:pt x="345" y="3"/>
                </a:cubicBezTo>
                <a:cubicBezTo>
                  <a:pt x="342" y="1"/>
                  <a:pt x="339" y="0"/>
                  <a:pt x="336" y="0"/>
                </a:cubicBezTo>
              </a:path>
            </a:pathLst>
          </a:cu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7889875" y="1677989"/>
            <a:ext cx="1446213" cy="1443038"/>
          </a:xfrm>
          <a:custGeom>
            <a:avLst/>
            <a:gdLst>
              <a:gd name="T0" fmla="*/ 16 w 353"/>
              <a:gd name="T1" fmla="*/ 337 h 352"/>
              <a:gd name="T2" fmla="*/ 16 w 353"/>
              <a:gd name="T3" fmla="*/ 337 h 352"/>
              <a:gd name="T4" fmla="*/ 16 w 353"/>
              <a:gd name="T5" fmla="*/ 279 h 352"/>
              <a:gd name="T6" fmla="*/ 279 w 353"/>
              <a:gd name="T7" fmla="*/ 16 h 352"/>
              <a:gd name="T8" fmla="*/ 337 w 353"/>
              <a:gd name="T9" fmla="*/ 16 h 352"/>
              <a:gd name="T10" fmla="*/ 337 w 353"/>
              <a:gd name="T11" fmla="*/ 74 h 352"/>
              <a:gd name="T12" fmla="*/ 74 w 353"/>
              <a:gd name="T13" fmla="*/ 337 h 352"/>
              <a:gd name="T14" fmla="*/ 16 w 353"/>
              <a:gd name="T15" fmla="*/ 337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52">
                <a:moveTo>
                  <a:pt x="16" y="337"/>
                </a:moveTo>
                <a:cubicBezTo>
                  <a:pt x="16" y="337"/>
                  <a:pt x="16" y="337"/>
                  <a:pt x="16" y="337"/>
                </a:cubicBezTo>
                <a:cubicBezTo>
                  <a:pt x="0" y="321"/>
                  <a:pt x="0" y="295"/>
                  <a:pt x="16" y="279"/>
                </a:cubicBezTo>
                <a:cubicBezTo>
                  <a:pt x="279" y="16"/>
                  <a:pt x="279" y="16"/>
                  <a:pt x="279" y="16"/>
                </a:cubicBezTo>
                <a:cubicBezTo>
                  <a:pt x="295" y="0"/>
                  <a:pt x="321" y="0"/>
                  <a:pt x="337" y="16"/>
                </a:cubicBezTo>
                <a:cubicBezTo>
                  <a:pt x="353" y="32"/>
                  <a:pt x="353" y="58"/>
                  <a:pt x="337" y="74"/>
                </a:cubicBezTo>
                <a:cubicBezTo>
                  <a:pt x="74" y="337"/>
                  <a:pt x="74" y="337"/>
                  <a:pt x="74" y="337"/>
                </a:cubicBezTo>
                <a:cubicBezTo>
                  <a:pt x="58" y="352"/>
                  <a:pt x="32" y="352"/>
                  <a:pt x="16" y="337"/>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4564062" y="960439"/>
            <a:ext cx="1811338" cy="1808163"/>
          </a:xfrm>
          <a:custGeom>
            <a:avLst/>
            <a:gdLst>
              <a:gd name="T0" fmla="*/ 34 w 442"/>
              <a:gd name="T1" fmla="*/ 408 h 441"/>
              <a:gd name="T2" fmla="*/ 34 w 442"/>
              <a:gd name="T3" fmla="*/ 287 h 441"/>
              <a:gd name="T4" fmla="*/ 287 w 442"/>
              <a:gd name="T5" fmla="*/ 33 h 441"/>
              <a:gd name="T6" fmla="*/ 408 w 442"/>
              <a:gd name="T7" fmla="*/ 33 h 441"/>
              <a:gd name="T8" fmla="*/ 408 w 442"/>
              <a:gd name="T9" fmla="*/ 33 h 441"/>
              <a:gd name="T10" fmla="*/ 408 w 442"/>
              <a:gd name="T11" fmla="*/ 154 h 441"/>
              <a:gd name="T12" fmla="*/ 155 w 442"/>
              <a:gd name="T13" fmla="*/ 408 h 441"/>
              <a:gd name="T14" fmla="*/ 34 w 442"/>
              <a:gd name="T15" fmla="*/ 408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41">
                <a:moveTo>
                  <a:pt x="34" y="408"/>
                </a:moveTo>
                <a:cubicBezTo>
                  <a:pt x="0" y="374"/>
                  <a:pt x="0" y="320"/>
                  <a:pt x="34" y="287"/>
                </a:cubicBezTo>
                <a:cubicBezTo>
                  <a:pt x="287" y="33"/>
                  <a:pt x="287" y="33"/>
                  <a:pt x="287" y="33"/>
                </a:cubicBezTo>
                <a:cubicBezTo>
                  <a:pt x="321" y="0"/>
                  <a:pt x="375" y="0"/>
                  <a:pt x="408" y="33"/>
                </a:cubicBezTo>
                <a:cubicBezTo>
                  <a:pt x="408" y="33"/>
                  <a:pt x="408" y="33"/>
                  <a:pt x="408" y="33"/>
                </a:cubicBezTo>
                <a:cubicBezTo>
                  <a:pt x="442" y="66"/>
                  <a:pt x="442" y="121"/>
                  <a:pt x="408" y="154"/>
                </a:cubicBezTo>
                <a:cubicBezTo>
                  <a:pt x="155" y="408"/>
                  <a:pt x="155" y="408"/>
                  <a:pt x="155" y="408"/>
                </a:cubicBezTo>
                <a:cubicBezTo>
                  <a:pt x="121" y="441"/>
                  <a:pt x="67" y="441"/>
                  <a:pt x="34" y="408"/>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10418762" y="9526"/>
            <a:ext cx="1806575" cy="1811338"/>
          </a:xfrm>
          <a:custGeom>
            <a:avLst/>
            <a:gdLst>
              <a:gd name="T0" fmla="*/ 33 w 441"/>
              <a:gd name="T1" fmla="*/ 408 h 442"/>
              <a:gd name="T2" fmla="*/ 33 w 441"/>
              <a:gd name="T3" fmla="*/ 408 h 442"/>
              <a:gd name="T4" fmla="*/ 33 w 441"/>
              <a:gd name="T5" fmla="*/ 287 h 442"/>
              <a:gd name="T6" fmla="*/ 287 w 441"/>
              <a:gd name="T7" fmla="*/ 34 h 442"/>
              <a:gd name="T8" fmla="*/ 408 w 441"/>
              <a:gd name="T9" fmla="*/ 34 h 442"/>
              <a:gd name="T10" fmla="*/ 408 w 441"/>
              <a:gd name="T11" fmla="*/ 155 h 442"/>
              <a:gd name="T12" fmla="*/ 154 w 441"/>
              <a:gd name="T13" fmla="*/ 408 h 442"/>
              <a:gd name="T14" fmla="*/ 33 w 441"/>
              <a:gd name="T15" fmla="*/ 408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42">
                <a:moveTo>
                  <a:pt x="33" y="408"/>
                </a:moveTo>
                <a:cubicBezTo>
                  <a:pt x="33" y="408"/>
                  <a:pt x="33" y="408"/>
                  <a:pt x="33" y="408"/>
                </a:cubicBezTo>
                <a:cubicBezTo>
                  <a:pt x="0" y="375"/>
                  <a:pt x="0" y="321"/>
                  <a:pt x="33" y="287"/>
                </a:cubicBezTo>
                <a:cubicBezTo>
                  <a:pt x="287" y="34"/>
                  <a:pt x="287" y="34"/>
                  <a:pt x="287" y="34"/>
                </a:cubicBezTo>
                <a:cubicBezTo>
                  <a:pt x="320" y="0"/>
                  <a:pt x="374" y="0"/>
                  <a:pt x="408" y="34"/>
                </a:cubicBezTo>
                <a:cubicBezTo>
                  <a:pt x="441" y="67"/>
                  <a:pt x="441" y="121"/>
                  <a:pt x="408" y="155"/>
                </a:cubicBezTo>
                <a:cubicBezTo>
                  <a:pt x="154" y="408"/>
                  <a:pt x="154" y="408"/>
                  <a:pt x="154" y="408"/>
                </a:cubicBezTo>
                <a:cubicBezTo>
                  <a:pt x="121" y="442"/>
                  <a:pt x="66" y="442"/>
                  <a:pt x="33" y="408"/>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1044575" y="3175001"/>
            <a:ext cx="2311400" cy="2222500"/>
          </a:xfrm>
          <a:custGeom>
            <a:avLst/>
            <a:gdLst>
              <a:gd name="T0" fmla="*/ 444 w 564"/>
              <a:gd name="T1" fmla="*/ 0 h 542"/>
              <a:gd name="T2" fmla="*/ 367 w 564"/>
              <a:gd name="T3" fmla="*/ 32 h 542"/>
              <a:gd name="T4" fmla="*/ 42 w 564"/>
              <a:gd name="T5" fmla="*/ 356 h 542"/>
              <a:gd name="T6" fmla="*/ 42 w 564"/>
              <a:gd name="T7" fmla="*/ 510 h 542"/>
              <a:gd name="T8" fmla="*/ 120 w 564"/>
              <a:gd name="T9" fmla="*/ 542 h 542"/>
              <a:gd name="T10" fmla="*/ 197 w 564"/>
              <a:gd name="T11" fmla="*/ 510 h 542"/>
              <a:gd name="T12" fmla="*/ 521 w 564"/>
              <a:gd name="T13" fmla="*/ 186 h 542"/>
              <a:gd name="T14" fmla="*/ 521 w 564"/>
              <a:gd name="T15" fmla="*/ 32 h 542"/>
              <a:gd name="T16" fmla="*/ 444 w 564"/>
              <a:gd name="T17"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42">
                <a:moveTo>
                  <a:pt x="444" y="0"/>
                </a:moveTo>
                <a:cubicBezTo>
                  <a:pt x="416" y="0"/>
                  <a:pt x="388" y="10"/>
                  <a:pt x="367" y="32"/>
                </a:cubicBezTo>
                <a:cubicBezTo>
                  <a:pt x="42" y="356"/>
                  <a:pt x="42" y="356"/>
                  <a:pt x="42" y="356"/>
                </a:cubicBezTo>
                <a:cubicBezTo>
                  <a:pt x="0" y="398"/>
                  <a:pt x="0" y="468"/>
                  <a:pt x="42" y="510"/>
                </a:cubicBezTo>
                <a:cubicBezTo>
                  <a:pt x="64" y="532"/>
                  <a:pt x="92" y="542"/>
                  <a:pt x="120" y="542"/>
                </a:cubicBezTo>
                <a:cubicBezTo>
                  <a:pt x="148" y="542"/>
                  <a:pt x="176" y="532"/>
                  <a:pt x="197" y="510"/>
                </a:cubicBezTo>
                <a:cubicBezTo>
                  <a:pt x="521" y="186"/>
                  <a:pt x="521" y="186"/>
                  <a:pt x="521" y="186"/>
                </a:cubicBezTo>
                <a:cubicBezTo>
                  <a:pt x="564" y="144"/>
                  <a:pt x="564" y="74"/>
                  <a:pt x="521" y="32"/>
                </a:cubicBezTo>
                <a:cubicBezTo>
                  <a:pt x="500" y="10"/>
                  <a:pt x="472" y="0"/>
                  <a:pt x="444"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7562850" y="2981326"/>
            <a:ext cx="1498600" cy="1497013"/>
          </a:xfrm>
          <a:custGeom>
            <a:avLst/>
            <a:gdLst>
              <a:gd name="T0" fmla="*/ 13 w 366"/>
              <a:gd name="T1" fmla="*/ 353 h 365"/>
              <a:gd name="T2" fmla="*/ 13 w 366"/>
              <a:gd name="T3" fmla="*/ 308 h 365"/>
              <a:gd name="T4" fmla="*/ 309 w 366"/>
              <a:gd name="T5" fmla="*/ 12 h 365"/>
              <a:gd name="T6" fmla="*/ 353 w 366"/>
              <a:gd name="T7" fmla="*/ 12 h 365"/>
              <a:gd name="T8" fmla="*/ 353 w 366"/>
              <a:gd name="T9" fmla="*/ 57 h 365"/>
              <a:gd name="T10" fmla="*/ 57 w 366"/>
              <a:gd name="T11" fmla="*/ 353 h 365"/>
              <a:gd name="T12" fmla="*/ 13 w 366"/>
              <a:gd name="T13" fmla="*/ 353 h 365"/>
            </a:gdLst>
            <a:ahLst/>
            <a:cxnLst>
              <a:cxn ang="0">
                <a:pos x="T0" y="T1"/>
              </a:cxn>
              <a:cxn ang="0">
                <a:pos x="T2" y="T3"/>
              </a:cxn>
              <a:cxn ang="0">
                <a:pos x="T4" y="T5"/>
              </a:cxn>
              <a:cxn ang="0">
                <a:pos x="T6" y="T7"/>
              </a:cxn>
              <a:cxn ang="0">
                <a:pos x="T8" y="T9"/>
              </a:cxn>
              <a:cxn ang="0">
                <a:pos x="T10" y="T11"/>
              </a:cxn>
              <a:cxn ang="0">
                <a:pos x="T12" y="T13"/>
              </a:cxn>
            </a:cxnLst>
            <a:rect l="0" t="0" r="r" b="b"/>
            <a:pathLst>
              <a:path w="366" h="365">
                <a:moveTo>
                  <a:pt x="13" y="353"/>
                </a:moveTo>
                <a:cubicBezTo>
                  <a:pt x="0" y="340"/>
                  <a:pt x="0" y="320"/>
                  <a:pt x="13" y="308"/>
                </a:cubicBezTo>
                <a:cubicBezTo>
                  <a:pt x="309" y="12"/>
                  <a:pt x="309" y="12"/>
                  <a:pt x="309" y="12"/>
                </a:cubicBezTo>
                <a:cubicBezTo>
                  <a:pt x="321" y="0"/>
                  <a:pt x="341" y="0"/>
                  <a:pt x="353" y="12"/>
                </a:cubicBezTo>
                <a:cubicBezTo>
                  <a:pt x="366" y="24"/>
                  <a:pt x="366" y="45"/>
                  <a:pt x="353" y="57"/>
                </a:cubicBezTo>
                <a:cubicBezTo>
                  <a:pt x="57" y="353"/>
                  <a:pt x="57" y="353"/>
                  <a:pt x="57" y="353"/>
                </a:cubicBezTo>
                <a:cubicBezTo>
                  <a:pt x="45" y="365"/>
                  <a:pt x="25" y="365"/>
                  <a:pt x="13" y="353"/>
                </a:cubicBezTo>
              </a:path>
            </a:pathLst>
          </a:custGeom>
          <a:solidFill>
            <a:srgbClr val="A2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Oval 11"/>
          <p:cNvSpPr>
            <a:spLocks noChangeArrowheads="1"/>
          </p:cNvSpPr>
          <p:nvPr/>
        </p:nvSpPr>
        <p:spPr bwMode="auto">
          <a:xfrm>
            <a:off x="7656512" y="2854326"/>
            <a:ext cx="139700" cy="144463"/>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Oval 12"/>
          <p:cNvSpPr>
            <a:spLocks noChangeArrowheads="1"/>
          </p:cNvSpPr>
          <p:nvPr/>
        </p:nvSpPr>
        <p:spPr bwMode="auto">
          <a:xfrm>
            <a:off x="8291512" y="817564"/>
            <a:ext cx="196850" cy="196850"/>
          </a:xfrm>
          <a:prstGeom prst="ellipse">
            <a:avLst/>
          </a:prstGeom>
          <a:solidFill>
            <a:srgbClr val="A1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Oval 13"/>
          <p:cNvSpPr>
            <a:spLocks noChangeArrowheads="1"/>
          </p:cNvSpPr>
          <p:nvPr/>
        </p:nvSpPr>
        <p:spPr bwMode="auto">
          <a:xfrm>
            <a:off x="8594725" y="5454651"/>
            <a:ext cx="455613" cy="450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3675062" y="592139"/>
            <a:ext cx="1806575" cy="1741488"/>
          </a:xfrm>
          <a:custGeom>
            <a:avLst/>
            <a:gdLst>
              <a:gd name="T0" fmla="*/ 347 w 441"/>
              <a:gd name="T1" fmla="*/ 0 h 425"/>
              <a:gd name="T2" fmla="*/ 287 w 441"/>
              <a:gd name="T3" fmla="*/ 25 h 425"/>
              <a:gd name="T4" fmla="*/ 33 w 441"/>
              <a:gd name="T5" fmla="*/ 279 h 425"/>
              <a:gd name="T6" fmla="*/ 33 w 441"/>
              <a:gd name="T7" fmla="*/ 400 h 425"/>
              <a:gd name="T8" fmla="*/ 33 w 441"/>
              <a:gd name="T9" fmla="*/ 400 h 425"/>
              <a:gd name="T10" fmla="*/ 94 w 441"/>
              <a:gd name="T11" fmla="*/ 425 h 425"/>
              <a:gd name="T12" fmla="*/ 154 w 441"/>
              <a:gd name="T13" fmla="*/ 400 h 425"/>
              <a:gd name="T14" fmla="*/ 408 w 441"/>
              <a:gd name="T15" fmla="*/ 146 h 425"/>
              <a:gd name="T16" fmla="*/ 408 w 441"/>
              <a:gd name="T17" fmla="*/ 25 h 425"/>
              <a:gd name="T18" fmla="*/ 347 w 441"/>
              <a:gd name="T1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425">
                <a:moveTo>
                  <a:pt x="347" y="0"/>
                </a:moveTo>
                <a:cubicBezTo>
                  <a:pt x="326" y="0"/>
                  <a:pt x="304" y="9"/>
                  <a:pt x="287" y="25"/>
                </a:cubicBezTo>
                <a:cubicBezTo>
                  <a:pt x="33" y="279"/>
                  <a:pt x="33" y="279"/>
                  <a:pt x="33" y="279"/>
                </a:cubicBezTo>
                <a:cubicBezTo>
                  <a:pt x="0" y="312"/>
                  <a:pt x="0" y="367"/>
                  <a:pt x="33" y="400"/>
                </a:cubicBezTo>
                <a:cubicBezTo>
                  <a:pt x="33" y="400"/>
                  <a:pt x="33" y="400"/>
                  <a:pt x="33" y="400"/>
                </a:cubicBezTo>
                <a:cubicBezTo>
                  <a:pt x="50" y="417"/>
                  <a:pt x="72" y="425"/>
                  <a:pt x="94" y="425"/>
                </a:cubicBezTo>
                <a:cubicBezTo>
                  <a:pt x="116" y="425"/>
                  <a:pt x="138" y="417"/>
                  <a:pt x="154" y="400"/>
                </a:cubicBezTo>
                <a:cubicBezTo>
                  <a:pt x="408" y="146"/>
                  <a:pt x="408" y="146"/>
                  <a:pt x="408" y="146"/>
                </a:cubicBezTo>
                <a:cubicBezTo>
                  <a:pt x="441" y="113"/>
                  <a:pt x="441" y="59"/>
                  <a:pt x="408" y="25"/>
                </a:cubicBezTo>
                <a:cubicBezTo>
                  <a:pt x="391" y="9"/>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352425" y="1416051"/>
            <a:ext cx="1806575" cy="1743075"/>
          </a:xfrm>
          <a:custGeom>
            <a:avLst/>
            <a:gdLst>
              <a:gd name="T0" fmla="*/ 347 w 441"/>
              <a:gd name="T1" fmla="*/ 0 h 425"/>
              <a:gd name="T2" fmla="*/ 287 w 441"/>
              <a:gd name="T3" fmla="*/ 25 h 425"/>
              <a:gd name="T4" fmla="*/ 33 w 441"/>
              <a:gd name="T5" fmla="*/ 279 h 425"/>
              <a:gd name="T6" fmla="*/ 33 w 441"/>
              <a:gd name="T7" fmla="*/ 400 h 425"/>
              <a:gd name="T8" fmla="*/ 94 w 441"/>
              <a:gd name="T9" fmla="*/ 425 h 425"/>
              <a:gd name="T10" fmla="*/ 154 w 441"/>
              <a:gd name="T11" fmla="*/ 400 h 425"/>
              <a:gd name="T12" fmla="*/ 408 w 441"/>
              <a:gd name="T13" fmla="*/ 146 h 425"/>
              <a:gd name="T14" fmla="*/ 408 w 441"/>
              <a:gd name="T15" fmla="*/ 25 h 425"/>
              <a:gd name="T16" fmla="*/ 347 w 441"/>
              <a:gd name="T1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5">
                <a:moveTo>
                  <a:pt x="347" y="0"/>
                </a:moveTo>
                <a:cubicBezTo>
                  <a:pt x="325" y="0"/>
                  <a:pt x="303" y="8"/>
                  <a:pt x="287" y="25"/>
                </a:cubicBezTo>
                <a:cubicBezTo>
                  <a:pt x="33" y="279"/>
                  <a:pt x="33" y="279"/>
                  <a:pt x="33" y="279"/>
                </a:cubicBezTo>
                <a:cubicBezTo>
                  <a:pt x="0" y="312"/>
                  <a:pt x="0" y="366"/>
                  <a:pt x="33" y="400"/>
                </a:cubicBezTo>
                <a:cubicBezTo>
                  <a:pt x="50" y="416"/>
                  <a:pt x="72" y="425"/>
                  <a:pt x="94" y="425"/>
                </a:cubicBezTo>
                <a:cubicBezTo>
                  <a:pt x="115" y="425"/>
                  <a:pt x="137" y="416"/>
                  <a:pt x="154" y="400"/>
                </a:cubicBezTo>
                <a:cubicBezTo>
                  <a:pt x="408" y="146"/>
                  <a:pt x="408" y="146"/>
                  <a:pt x="408" y="146"/>
                </a:cubicBezTo>
                <a:cubicBezTo>
                  <a:pt x="441" y="113"/>
                  <a:pt x="441" y="58"/>
                  <a:pt x="408" y="25"/>
                </a:cubicBezTo>
                <a:cubicBezTo>
                  <a:pt x="391" y="8"/>
                  <a:pt x="369" y="0"/>
                  <a:pt x="347"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9336087" y="3338514"/>
            <a:ext cx="1806575" cy="1738313"/>
          </a:xfrm>
          <a:custGeom>
            <a:avLst/>
            <a:gdLst>
              <a:gd name="T0" fmla="*/ 347 w 441"/>
              <a:gd name="T1" fmla="*/ 0 h 424"/>
              <a:gd name="T2" fmla="*/ 287 w 441"/>
              <a:gd name="T3" fmla="*/ 25 h 424"/>
              <a:gd name="T4" fmla="*/ 33 w 441"/>
              <a:gd name="T5" fmla="*/ 279 h 424"/>
              <a:gd name="T6" fmla="*/ 33 w 441"/>
              <a:gd name="T7" fmla="*/ 399 h 424"/>
              <a:gd name="T8" fmla="*/ 93 w 441"/>
              <a:gd name="T9" fmla="*/ 424 h 424"/>
              <a:gd name="T10" fmla="*/ 154 w 441"/>
              <a:gd name="T11" fmla="*/ 399 h 424"/>
              <a:gd name="T12" fmla="*/ 407 w 441"/>
              <a:gd name="T13" fmla="*/ 146 h 424"/>
              <a:gd name="T14" fmla="*/ 407 w 441"/>
              <a:gd name="T15" fmla="*/ 25 h 424"/>
              <a:gd name="T16" fmla="*/ 347 w 441"/>
              <a:gd name="T1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4">
                <a:moveTo>
                  <a:pt x="347" y="0"/>
                </a:moveTo>
                <a:cubicBezTo>
                  <a:pt x="325" y="0"/>
                  <a:pt x="303" y="8"/>
                  <a:pt x="287" y="25"/>
                </a:cubicBezTo>
                <a:cubicBezTo>
                  <a:pt x="33" y="279"/>
                  <a:pt x="33" y="279"/>
                  <a:pt x="33" y="279"/>
                </a:cubicBezTo>
                <a:cubicBezTo>
                  <a:pt x="0" y="312"/>
                  <a:pt x="0" y="366"/>
                  <a:pt x="33" y="399"/>
                </a:cubicBezTo>
                <a:cubicBezTo>
                  <a:pt x="49" y="416"/>
                  <a:pt x="71" y="424"/>
                  <a:pt x="93" y="424"/>
                </a:cubicBezTo>
                <a:cubicBezTo>
                  <a:pt x="115" y="424"/>
                  <a:pt x="137" y="416"/>
                  <a:pt x="154" y="399"/>
                </a:cubicBezTo>
                <a:cubicBezTo>
                  <a:pt x="407" y="146"/>
                  <a:pt x="407" y="146"/>
                  <a:pt x="407" y="146"/>
                </a:cubicBezTo>
                <a:cubicBezTo>
                  <a:pt x="441" y="112"/>
                  <a:pt x="441" y="58"/>
                  <a:pt x="407" y="25"/>
                </a:cubicBezTo>
                <a:cubicBezTo>
                  <a:pt x="391" y="8"/>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7050087" y="4622801"/>
            <a:ext cx="1262063" cy="1262063"/>
          </a:xfrm>
          <a:custGeom>
            <a:avLst/>
            <a:gdLst>
              <a:gd name="T0" fmla="*/ 23 w 308"/>
              <a:gd name="T1" fmla="*/ 284 h 308"/>
              <a:gd name="T2" fmla="*/ 23 w 308"/>
              <a:gd name="T3" fmla="*/ 284 h 308"/>
              <a:gd name="T4" fmla="*/ 23 w 308"/>
              <a:gd name="T5" fmla="*/ 200 h 308"/>
              <a:gd name="T6" fmla="*/ 200 w 308"/>
              <a:gd name="T7" fmla="*/ 23 h 308"/>
              <a:gd name="T8" fmla="*/ 284 w 308"/>
              <a:gd name="T9" fmla="*/ 23 h 308"/>
              <a:gd name="T10" fmla="*/ 284 w 308"/>
              <a:gd name="T11" fmla="*/ 107 h 308"/>
              <a:gd name="T12" fmla="*/ 107 w 308"/>
              <a:gd name="T13" fmla="*/ 284 h 308"/>
              <a:gd name="T14" fmla="*/ 23 w 308"/>
              <a:gd name="T15" fmla="*/ 284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308">
                <a:moveTo>
                  <a:pt x="23" y="284"/>
                </a:moveTo>
                <a:cubicBezTo>
                  <a:pt x="23" y="284"/>
                  <a:pt x="23" y="284"/>
                  <a:pt x="23" y="284"/>
                </a:cubicBezTo>
                <a:cubicBezTo>
                  <a:pt x="0" y="261"/>
                  <a:pt x="0" y="223"/>
                  <a:pt x="23" y="200"/>
                </a:cubicBezTo>
                <a:cubicBezTo>
                  <a:pt x="200" y="23"/>
                  <a:pt x="200" y="23"/>
                  <a:pt x="200" y="23"/>
                </a:cubicBezTo>
                <a:cubicBezTo>
                  <a:pt x="223" y="0"/>
                  <a:pt x="261" y="0"/>
                  <a:pt x="284" y="23"/>
                </a:cubicBezTo>
                <a:cubicBezTo>
                  <a:pt x="308" y="46"/>
                  <a:pt x="308" y="84"/>
                  <a:pt x="284" y="107"/>
                </a:cubicBezTo>
                <a:cubicBezTo>
                  <a:pt x="107" y="284"/>
                  <a:pt x="107" y="284"/>
                  <a:pt x="107" y="284"/>
                </a:cubicBezTo>
                <a:cubicBezTo>
                  <a:pt x="84" y="308"/>
                  <a:pt x="46" y="308"/>
                  <a:pt x="23" y="284"/>
                </a:cubicBezTo>
                <a:close/>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3994150" y="3675064"/>
            <a:ext cx="2819400" cy="2735263"/>
          </a:xfrm>
          <a:custGeom>
            <a:avLst/>
            <a:gdLst>
              <a:gd name="T0" fmla="*/ 571 w 688"/>
              <a:gd name="T1" fmla="*/ 0 h 667"/>
              <a:gd name="T2" fmla="*/ 495 w 688"/>
              <a:gd name="T3" fmla="*/ 31 h 667"/>
              <a:gd name="T4" fmla="*/ 42 w 688"/>
              <a:gd name="T5" fmla="*/ 484 h 667"/>
              <a:gd name="T6" fmla="*/ 42 w 688"/>
              <a:gd name="T7" fmla="*/ 636 h 667"/>
              <a:gd name="T8" fmla="*/ 42 w 688"/>
              <a:gd name="T9" fmla="*/ 636 h 667"/>
              <a:gd name="T10" fmla="*/ 117 w 688"/>
              <a:gd name="T11" fmla="*/ 667 h 667"/>
              <a:gd name="T12" fmla="*/ 193 w 688"/>
              <a:gd name="T13" fmla="*/ 636 h 667"/>
              <a:gd name="T14" fmla="*/ 646 w 688"/>
              <a:gd name="T15" fmla="*/ 182 h 667"/>
              <a:gd name="T16" fmla="*/ 646 w 688"/>
              <a:gd name="T17" fmla="*/ 31 h 667"/>
              <a:gd name="T18" fmla="*/ 646 w 688"/>
              <a:gd name="T19" fmla="*/ 31 h 667"/>
              <a:gd name="T20" fmla="*/ 571 w 688"/>
              <a:gd name="T21"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667">
                <a:moveTo>
                  <a:pt x="571" y="0"/>
                </a:moveTo>
                <a:cubicBezTo>
                  <a:pt x="543" y="0"/>
                  <a:pt x="516" y="10"/>
                  <a:pt x="495" y="31"/>
                </a:cubicBezTo>
                <a:cubicBezTo>
                  <a:pt x="42" y="484"/>
                  <a:pt x="42" y="484"/>
                  <a:pt x="42" y="484"/>
                </a:cubicBezTo>
                <a:cubicBezTo>
                  <a:pt x="0" y="526"/>
                  <a:pt x="0" y="594"/>
                  <a:pt x="42" y="636"/>
                </a:cubicBezTo>
                <a:cubicBezTo>
                  <a:pt x="42" y="636"/>
                  <a:pt x="42" y="636"/>
                  <a:pt x="42" y="636"/>
                </a:cubicBezTo>
                <a:cubicBezTo>
                  <a:pt x="63" y="656"/>
                  <a:pt x="90" y="667"/>
                  <a:pt x="117" y="667"/>
                </a:cubicBezTo>
                <a:cubicBezTo>
                  <a:pt x="145" y="667"/>
                  <a:pt x="172" y="656"/>
                  <a:pt x="193" y="636"/>
                </a:cubicBezTo>
                <a:cubicBezTo>
                  <a:pt x="646" y="182"/>
                  <a:pt x="646" y="182"/>
                  <a:pt x="646" y="182"/>
                </a:cubicBezTo>
                <a:cubicBezTo>
                  <a:pt x="688" y="141"/>
                  <a:pt x="688" y="73"/>
                  <a:pt x="646" y="31"/>
                </a:cubicBezTo>
                <a:cubicBezTo>
                  <a:pt x="646" y="31"/>
                  <a:pt x="646" y="31"/>
                  <a:pt x="646" y="31"/>
                </a:cubicBezTo>
                <a:cubicBezTo>
                  <a:pt x="626" y="10"/>
                  <a:pt x="598" y="0"/>
                  <a:pt x="571"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5546725" y="3609976"/>
            <a:ext cx="2581275" cy="2549525"/>
          </a:xfrm>
          <a:custGeom>
            <a:avLst/>
            <a:gdLst>
              <a:gd name="T0" fmla="*/ 532 w 630"/>
              <a:gd name="T1" fmla="*/ 0 h 622"/>
              <a:gd name="T2" fmla="*/ 462 w 630"/>
              <a:gd name="T3" fmla="*/ 29 h 622"/>
              <a:gd name="T4" fmla="*/ 39 w 630"/>
              <a:gd name="T5" fmla="*/ 452 h 622"/>
              <a:gd name="T6" fmla="*/ 39 w 630"/>
              <a:gd name="T7" fmla="*/ 593 h 622"/>
              <a:gd name="T8" fmla="*/ 39 w 630"/>
              <a:gd name="T9" fmla="*/ 593 h 622"/>
              <a:gd name="T10" fmla="*/ 109 w 630"/>
              <a:gd name="T11" fmla="*/ 622 h 622"/>
              <a:gd name="T12" fmla="*/ 180 w 630"/>
              <a:gd name="T13" fmla="*/ 593 h 622"/>
              <a:gd name="T14" fmla="*/ 603 w 630"/>
              <a:gd name="T15" fmla="*/ 170 h 622"/>
              <a:gd name="T16" fmla="*/ 630 w 630"/>
              <a:gd name="T17" fmla="*/ 120 h 622"/>
              <a:gd name="T18" fmla="*/ 549 w 630"/>
              <a:gd name="T19" fmla="*/ 200 h 622"/>
              <a:gd name="T20" fmla="*/ 527 w 630"/>
              <a:gd name="T21" fmla="*/ 209 h 622"/>
              <a:gd name="T22" fmla="*/ 505 w 630"/>
              <a:gd name="T23" fmla="*/ 200 h 622"/>
              <a:gd name="T24" fmla="*/ 505 w 630"/>
              <a:gd name="T25" fmla="*/ 155 h 622"/>
              <a:gd name="T26" fmla="*/ 615 w 630"/>
              <a:gd name="T27" fmla="*/ 44 h 622"/>
              <a:gd name="T28" fmla="*/ 603 w 630"/>
              <a:gd name="T29" fmla="*/ 29 h 622"/>
              <a:gd name="T30" fmla="*/ 603 w 630"/>
              <a:gd name="T31" fmla="*/ 29 h 622"/>
              <a:gd name="T32" fmla="*/ 532 w 630"/>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0" h="622">
                <a:moveTo>
                  <a:pt x="532" y="0"/>
                </a:moveTo>
                <a:cubicBezTo>
                  <a:pt x="507" y="0"/>
                  <a:pt x="481" y="9"/>
                  <a:pt x="462" y="29"/>
                </a:cubicBezTo>
                <a:cubicBezTo>
                  <a:pt x="39" y="452"/>
                  <a:pt x="39" y="452"/>
                  <a:pt x="39" y="452"/>
                </a:cubicBezTo>
                <a:cubicBezTo>
                  <a:pt x="0" y="490"/>
                  <a:pt x="0" y="554"/>
                  <a:pt x="39" y="593"/>
                </a:cubicBezTo>
                <a:cubicBezTo>
                  <a:pt x="39" y="593"/>
                  <a:pt x="39" y="593"/>
                  <a:pt x="39" y="593"/>
                </a:cubicBezTo>
                <a:cubicBezTo>
                  <a:pt x="58" y="612"/>
                  <a:pt x="84" y="622"/>
                  <a:pt x="109" y="622"/>
                </a:cubicBezTo>
                <a:cubicBezTo>
                  <a:pt x="135" y="622"/>
                  <a:pt x="160" y="612"/>
                  <a:pt x="180" y="593"/>
                </a:cubicBezTo>
                <a:cubicBezTo>
                  <a:pt x="603" y="170"/>
                  <a:pt x="603" y="170"/>
                  <a:pt x="603" y="170"/>
                </a:cubicBezTo>
                <a:cubicBezTo>
                  <a:pt x="617" y="156"/>
                  <a:pt x="626" y="138"/>
                  <a:pt x="630" y="120"/>
                </a:cubicBezTo>
                <a:cubicBezTo>
                  <a:pt x="549" y="200"/>
                  <a:pt x="549" y="200"/>
                  <a:pt x="549" y="200"/>
                </a:cubicBezTo>
                <a:cubicBezTo>
                  <a:pt x="543" y="206"/>
                  <a:pt x="535" y="209"/>
                  <a:pt x="527" y="209"/>
                </a:cubicBezTo>
                <a:cubicBezTo>
                  <a:pt x="519" y="209"/>
                  <a:pt x="511" y="206"/>
                  <a:pt x="505" y="200"/>
                </a:cubicBezTo>
                <a:cubicBezTo>
                  <a:pt x="492" y="187"/>
                  <a:pt x="492" y="167"/>
                  <a:pt x="505" y="155"/>
                </a:cubicBezTo>
                <a:cubicBezTo>
                  <a:pt x="615" y="44"/>
                  <a:pt x="615" y="44"/>
                  <a:pt x="615" y="44"/>
                </a:cubicBezTo>
                <a:cubicBezTo>
                  <a:pt x="612" y="39"/>
                  <a:pt x="607" y="34"/>
                  <a:pt x="603" y="29"/>
                </a:cubicBezTo>
                <a:cubicBezTo>
                  <a:pt x="603" y="29"/>
                  <a:pt x="603" y="29"/>
                  <a:pt x="603" y="29"/>
                </a:cubicBezTo>
                <a:cubicBezTo>
                  <a:pt x="583" y="9"/>
                  <a:pt x="558" y="0"/>
                  <a:pt x="532"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7562850" y="3789364"/>
            <a:ext cx="585788" cy="677863"/>
          </a:xfrm>
          <a:custGeom>
            <a:avLst/>
            <a:gdLst>
              <a:gd name="T0" fmla="*/ 123 w 143"/>
              <a:gd name="T1" fmla="*/ 0 h 165"/>
              <a:gd name="T2" fmla="*/ 13 w 143"/>
              <a:gd name="T3" fmla="*/ 111 h 165"/>
              <a:gd name="T4" fmla="*/ 13 w 143"/>
              <a:gd name="T5" fmla="*/ 156 h 165"/>
              <a:gd name="T6" fmla="*/ 35 w 143"/>
              <a:gd name="T7" fmla="*/ 165 h 165"/>
              <a:gd name="T8" fmla="*/ 57 w 143"/>
              <a:gd name="T9" fmla="*/ 156 h 165"/>
              <a:gd name="T10" fmla="*/ 138 w 143"/>
              <a:gd name="T11" fmla="*/ 76 h 165"/>
              <a:gd name="T12" fmla="*/ 123 w 143"/>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43" h="165">
                <a:moveTo>
                  <a:pt x="123" y="0"/>
                </a:moveTo>
                <a:cubicBezTo>
                  <a:pt x="13" y="111"/>
                  <a:pt x="13" y="111"/>
                  <a:pt x="13" y="111"/>
                </a:cubicBezTo>
                <a:cubicBezTo>
                  <a:pt x="0" y="123"/>
                  <a:pt x="0" y="143"/>
                  <a:pt x="13" y="156"/>
                </a:cubicBezTo>
                <a:cubicBezTo>
                  <a:pt x="19" y="162"/>
                  <a:pt x="27" y="165"/>
                  <a:pt x="35" y="165"/>
                </a:cubicBezTo>
                <a:cubicBezTo>
                  <a:pt x="43" y="165"/>
                  <a:pt x="51" y="162"/>
                  <a:pt x="57" y="156"/>
                </a:cubicBezTo>
                <a:cubicBezTo>
                  <a:pt x="138" y="76"/>
                  <a:pt x="138" y="76"/>
                  <a:pt x="138" y="76"/>
                </a:cubicBezTo>
                <a:cubicBezTo>
                  <a:pt x="143" y="50"/>
                  <a:pt x="138" y="23"/>
                  <a:pt x="123" y="0"/>
                </a:cubicBezTo>
              </a:path>
            </a:pathLst>
          </a:custGeom>
          <a:solidFill>
            <a:srgbClr val="9F3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4714875" y="455614"/>
            <a:ext cx="2794000" cy="2735263"/>
          </a:xfrm>
          <a:custGeom>
            <a:avLst/>
            <a:gdLst>
              <a:gd name="T0" fmla="*/ 565 w 682"/>
              <a:gd name="T1" fmla="*/ 0 h 667"/>
              <a:gd name="T2" fmla="*/ 489 w 682"/>
              <a:gd name="T3" fmla="*/ 31 h 667"/>
              <a:gd name="T4" fmla="*/ 368 w 682"/>
              <a:gd name="T5" fmla="*/ 153 h 667"/>
              <a:gd name="T6" fmla="*/ 371 w 682"/>
              <a:gd name="T7" fmla="*/ 156 h 667"/>
              <a:gd name="T8" fmla="*/ 371 w 682"/>
              <a:gd name="T9" fmla="*/ 156 h 667"/>
              <a:gd name="T10" fmla="*/ 371 w 682"/>
              <a:gd name="T11" fmla="*/ 277 h 667"/>
              <a:gd name="T12" fmla="*/ 118 w 682"/>
              <a:gd name="T13" fmla="*/ 531 h 667"/>
              <a:gd name="T14" fmla="*/ 57 w 682"/>
              <a:gd name="T15" fmla="*/ 556 h 667"/>
              <a:gd name="T16" fmla="*/ 6 w 682"/>
              <a:gd name="T17" fmla="*/ 539 h 667"/>
              <a:gd name="T18" fmla="*/ 36 w 682"/>
              <a:gd name="T19" fmla="*/ 636 h 667"/>
              <a:gd name="T20" fmla="*/ 36 w 682"/>
              <a:gd name="T21" fmla="*/ 636 h 667"/>
              <a:gd name="T22" fmla="*/ 111 w 682"/>
              <a:gd name="T23" fmla="*/ 667 h 667"/>
              <a:gd name="T24" fmla="*/ 187 w 682"/>
              <a:gd name="T25" fmla="*/ 636 h 667"/>
              <a:gd name="T26" fmla="*/ 640 w 682"/>
              <a:gd name="T27" fmla="*/ 182 h 667"/>
              <a:gd name="T28" fmla="*/ 640 w 682"/>
              <a:gd name="T29" fmla="*/ 31 h 667"/>
              <a:gd name="T30" fmla="*/ 640 w 682"/>
              <a:gd name="T31" fmla="*/ 31 h 667"/>
              <a:gd name="T32" fmla="*/ 565 w 682"/>
              <a:gd name="T33"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 h="667">
                <a:moveTo>
                  <a:pt x="565" y="0"/>
                </a:moveTo>
                <a:cubicBezTo>
                  <a:pt x="537" y="0"/>
                  <a:pt x="510" y="11"/>
                  <a:pt x="489" y="31"/>
                </a:cubicBezTo>
                <a:cubicBezTo>
                  <a:pt x="368" y="153"/>
                  <a:pt x="368" y="153"/>
                  <a:pt x="368" y="153"/>
                </a:cubicBezTo>
                <a:cubicBezTo>
                  <a:pt x="369" y="154"/>
                  <a:pt x="370" y="155"/>
                  <a:pt x="371" y="156"/>
                </a:cubicBezTo>
                <a:cubicBezTo>
                  <a:pt x="371" y="156"/>
                  <a:pt x="371" y="156"/>
                  <a:pt x="371" y="156"/>
                </a:cubicBezTo>
                <a:cubicBezTo>
                  <a:pt x="405" y="189"/>
                  <a:pt x="405" y="244"/>
                  <a:pt x="371" y="277"/>
                </a:cubicBezTo>
                <a:cubicBezTo>
                  <a:pt x="118" y="531"/>
                  <a:pt x="118" y="531"/>
                  <a:pt x="118" y="531"/>
                </a:cubicBezTo>
                <a:cubicBezTo>
                  <a:pt x="101" y="547"/>
                  <a:pt x="79" y="556"/>
                  <a:pt x="57" y="556"/>
                </a:cubicBezTo>
                <a:cubicBezTo>
                  <a:pt x="39" y="556"/>
                  <a:pt x="21" y="550"/>
                  <a:pt x="6" y="539"/>
                </a:cubicBezTo>
                <a:cubicBezTo>
                  <a:pt x="0" y="573"/>
                  <a:pt x="9" y="610"/>
                  <a:pt x="36" y="636"/>
                </a:cubicBezTo>
                <a:cubicBezTo>
                  <a:pt x="36" y="636"/>
                  <a:pt x="36" y="636"/>
                  <a:pt x="36" y="636"/>
                </a:cubicBezTo>
                <a:cubicBezTo>
                  <a:pt x="56" y="657"/>
                  <a:pt x="84" y="667"/>
                  <a:pt x="111" y="667"/>
                </a:cubicBezTo>
                <a:cubicBezTo>
                  <a:pt x="139" y="667"/>
                  <a:pt x="166" y="657"/>
                  <a:pt x="187" y="636"/>
                </a:cubicBezTo>
                <a:cubicBezTo>
                  <a:pt x="640" y="182"/>
                  <a:pt x="640" y="182"/>
                  <a:pt x="640" y="182"/>
                </a:cubicBezTo>
                <a:cubicBezTo>
                  <a:pt x="682" y="141"/>
                  <a:pt x="682" y="73"/>
                  <a:pt x="640" y="31"/>
                </a:cubicBezTo>
                <a:cubicBezTo>
                  <a:pt x="640" y="31"/>
                  <a:pt x="640" y="31"/>
                  <a:pt x="640" y="31"/>
                </a:cubicBezTo>
                <a:cubicBezTo>
                  <a:pt x="619" y="11"/>
                  <a:pt x="592" y="0"/>
                  <a:pt x="565" y="0"/>
                </a:cubicBezTo>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740275" y="1084264"/>
            <a:ext cx="1635125" cy="1651000"/>
          </a:xfrm>
          <a:custGeom>
            <a:avLst/>
            <a:gdLst>
              <a:gd name="T0" fmla="*/ 362 w 399"/>
              <a:gd name="T1" fmla="*/ 0 h 403"/>
              <a:gd name="T2" fmla="*/ 30 w 399"/>
              <a:gd name="T3" fmla="*/ 332 h 403"/>
              <a:gd name="T4" fmla="*/ 0 w 399"/>
              <a:gd name="T5" fmla="*/ 386 h 403"/>
              <a:gd name="T6" fmla="*/ 51 w 399"/>
              <a:gd name="T7" fmla="*/ 403 h 403"/>
              <a:gd name="T8" fmla="*/ 112 w 399"/>
              <a:gd name="T9" fmla="*/ 378 h 403"/>
              <a:gd name="T10" fmla="*/ 365 w 399"/>
              <a:gd name="T11" fmla="*/ 124 h 403"/>
              <a:gd name="T12" fmla="*/ 365 w 399"/>
              <a:gd name="T13" fmla="*/ 3 h 403"/>
              <a:gd name="T14" fmla="*/ 365 w 399"/>
              <a:gd name="T15" fmla="*/ 3 h 403"/>
              <a:gd name="T16" fmla="*/ 362 w 39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403">
                <a:moveTo>
                  <a:pt x="362" y="0"/>
                </a:moveTo>
                <a:cubicBezTo>
                  <a:pt x="30" y="332"/>
                  <a:pt x="30" y="332"/>
                  <a:pt x="30" y="332"/>
                </a:cubicBezTo>
                <a:cubicBezTo>
                  <a:pt x="14" y="347"/>
                  <a:pt x="4" y="366"/>
                  <a:pt x="0" y="386"/>
                </a:cubicBezTo>
                <a:cubicBezTo>
                  <a:pt x="15" y="397"/>
                  <a:pt x="33" y="403"/>
                  <a:pt x="51" y="403"/>
                </a:cubicBezTo>
                <a:cubicBezTo>
                  <a:pt x="73" y="403"/>
                  <a:pt x="95" y="394"/>
                  <a:pt x="112" y="378"/>
                </a:cubicBezTo>
                <a:cubicBezTo>
                  <a:pt x="365" y="124"/>
                  <a:pt x="365" y="124"/>
                  <a:pt x="365" y="124"/>
                </a:cubicBezTo>
                <a:cubicBezTo>
                  <a:pt x="399" y="91"/>
                  <a:pt x="399" y="36"/>
                  <a:pt x="365" y="3"/>
                </a:cubicBezTo>
                <a:cubicBezTo>
                  <a:pt x="365" y="3"/>
                  <a:pt x="365" y="3"/>
                  <a:pt x="365" y="3"/>
                </a:cubicBezTo>
                <a:cubicBezTo>
                  <a:pt x="364" y="2"/>
                  <a:pt x="363" y="1"/>
                  <a:pt x="362" y="0"/>
                </a:cubicBezTo>
              </a:path>
            </a:pathLst>
          </a:custGeom>
          <a:solidFill>
            <a:srgbClr val="649F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3330575" y="3609976"/>
            <a:ext cx="2262188" cy="2238375"/>
          </a:xfrm>
          <a:custGeom>
            <a:avLst/>
            <a:gdLst>
              <a:gd name="T0" fmla="*/ 502 w 552"/>
              <a:gd name="T1" fmla="*/ 0 h 546"/>
              <a:gd name="T2" fmla="*/ 468 w 552"/>
              <a:gd name="T3" fmla="*/ 14 h 546"/>
              <a:gd name="T4" fmla="*/ 18 w 552"/>
              <a:gd name="T5" fmla="*/ 464 h 546"/>
              <a:gd name="T6" fmla="*/ 18 w 552"/>
              <a:gd name="T7" fmla="*/ 532 h 546"/>
              <a:gd name="T8" fmla="*/ 52 w 552"/>
              <a:gd name="T9" fmla="*/ 546 h 546"/>
              <a:gd name="T10" fmla="*/ 86 w 552"/>
              <a:gd name="T11" fmla="*/ 532 h 546"/>
              <a:gd name="T12" fmla="*/ 536 w 552"/>
              <a:gd name="T13" fmla="*/ 82 h 546"/>
              <a:gd name="T14" fmla="*/ 549 w 552"/>
              <a:gd name="T15" fmla="*/ 38 h 546"/>
              <a:gd name="T16" fmla="*/ 466 w 552"/>
              <a:gd name="T17" fmla="*/ 120 h 546"/>
              <a:gd name="T18" fmla="*/ 449 w 552"/>
              <a:gd name="T19" fmla="*/ 127 h 546"/>
              <a:gd name="T20" fmla="*/ 432 w 552"/>
              <a:gd name="T21" fmla="*/ 120 h 546"/>
              <a:gd name="T22" fmla="*/ 432 w 552"/>
              <a:gd name="T23" fmla="*/ 86 h 546"/>
              <a:gd name="T24" fmla="*/ 516 w 552"/>
              <a:gd name="T25" fmla="*/ 3 h 546"/>
              <a:gd name="T26" fmla="*/ 502 w 552"/>
              <a:gd name="T2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2" h="546">
                <a:moveTo>
                  <a:pt x="502" y="0"/>
                </a:moveTo>
                <a:cubicBezTo>
                  <a:pt x="489" y="0"/>
                  <a:pt x="477" y="5"/>
                  <a:pt x="468" y="14"/>
                </a:cubicBezTo>
                <a:cubicBezTo>
                  <a:pt x="18" y="464"/>
                  <a:pt x="18" y="464"/>
                  <a:pt x="18" y="464"/>
                </a:cubicBezTo>
                <a:cubicBezTo>
                  <a:pt x="0" y="482"/>
                  <a:pt x="0" y="513"/>
                  <a:pt x="18" y="532"/>
                </a:cubicBezTo>
                <a:cubicBezTo>
                  <a:pt x="28" y="541"/>
                  <a:pt x="40" y="546"/>
                  <a:pt x="52" y="546"/>
                </a:cubicBezTo>
                <a:cubicBezTo>
                  <a:pt x="65" y="546"/>
                  <a:pt x="77" y="541"/>
                  <a:pt x="86" y="532"/>
                </a:cubicBezTo>
                <a:cubicBezTo>
                  <a:pt x="536" y="82"/>
                  <a:pt x="536" y="82"/>
                  <a:pt x="536" y="82"/>
                </a:cubicBezTo>
                <a:cubicBezTo>
                  <a:pt x="548" y="70"/>
                  <a:pt x="552" y="54"/>
                  <a:pt x="549" y="38"/>
                </a:cubicBezTo>
                <a:cubicBezTo>
                  <a:pt x="466" y="120"/>
                  <a:pt x="466" y="120"/>
                  <a:pt x="466" y="120"/>
                </a:cubicBezTo>
                <a:cubicBezTo>
                  <a:pt x="462" y="125"/>
                  <a:pt x="455" y="127"/>
                  <a:pt x="449" y="127"/>
                </a:cubicBezTo>
                <a:cubicBezTo>
                  <a:pt x="443" y="127"/>
                  <a:pt x="437" y="125"/>
                  <a:pt x="432" y="120"/>
                </a:cubicBezTo>
                <a:cubicBezTo>
                  <a:pt x="423" y="111"/>
                  <a:pt x="423" y="96"/>
                  <a:pt x="432" y="86"/>
                </a:cubicBezTo>
                <a:cubicBezTo>
                  <a:pt x="516" y="3"/>
                  <a:pt x="516" y="3"/>
                  <a:pt x="516" y="3"/>
                </a:cubicBezTo>
                <a:cubicBezTo>
                  <a:pt x="511" y="1"/>
                  <a:pt x="507" y="0"/>
                  <a:pt x="502"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5445125" y="1128714"/>
            <a:ext cx="2638425" cy="2636838"/>
          </a:xfrm>
          <a:custGeom>
            <a:avLst/>
            <a:gdLst>
              <a:gd name="T0" fmla="*/ 618 w 644"/>
              <a:gd name="T1" fmla="*/ 0 h 643"/>
              <a:gd name="T2" fmla="*/ 601 w 644"/>
              <a:gd name="T3" fmla="*/ 7 h 643"/>
              <a:gd name="T4" fmla="*/ 0 w 644"/>
              <a:gd name="T5" fmla="*/ 608 h 643"/>
              <a:gd name="T6" fmla="*/ 20 w 644"/>
              <a:gd name="T7" fmla="*/ 619 h 643"/>
              <a:gd name="T8" fmla="*/ 33 w 644"/>
              <a:gd name="T9" fmla="*/ 643 h 643"/>
              <a:gd name="T10" fmla="*/ 635 w 644"/>
              <a:gd name="T11" fmla="*/ 41 h 643"/>
              <a:gd name="T12" fmla="*/ 635 w 644"/>
              <a:gd name="T13" fmla="*/ 7 h 643"/>
              <a:gd name="T14" fmla="*/ 618 w 644"/>
              <a:gd name="T15" fmla="*/ 0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4" h="643">
                <a:moveTo>
                  <a:pt x="618" y="0"/>
                </a:moveTo>
                <a:cubicBezTo>
                  <a:pt x="611" y="0"/>
                  <a:pt x="605" y="2"/>
                  <a:pt x="601" y="7"/>
                </a:cubicBezTo>
                <a:cubicBezTo>
                  <a:pt x="0" y="608"/>
                  <a:pt x="0" y="608"/>
                  <a:pt x="0" y="608"/>
                </a:cubicBezTo>
                <a:cubicBezTo>
                  <a:pt x="7" y="610"/>
                  <a:pt x="14" y="614"/>
                  <a:pt x="20" y="619"/>
                </a:cubicBezTo>
                <a:cubicBezTo>
                  <a:pt x="26" y="626"/>
                  <a:pt x="31" y="634"/>
                  <a:pt x="33" y="643"/>
                </a:cubicBezTo>
                <a:cubicBezTo>
                  <a:pt x="635" y="41"/>
                  <a:pt x="635" y="41"/>
                  <a:pt x="635" y="41"/>
                </a:cubicBezTo>
                <a:cubicBezTo>
                  <a:pt x="644" y="32"/>
                  <a:pt x="644" y="16"/>
                  <a:pt x="635" y="7"/>
                </a:cubicBezTo>
                <a:cubicBezTo>
                  <a:pt x="630" y="2"/>
                  <a:pt x="624" y="0"/>
                  <a:pt x="618"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5064125" y="3621089"/>
            <a:ext cx="515938" cy="509588"/>
          </a:xfrm>
          <a:custGeom>
            <a:avLst/>
            <a:gdLst>
              <a:gd name="T0" fmla="*/ 93 w 126"/>
              <a:gd name="T1" fmla="*/ 0 h 124"/>
              <a:gd name="T2" fmla="*/ 9 w 126"/>
              <a:gd name="T3" fmla="*/ 83 h 124"/>
              <a:gd name="T4" fmla="*/ 9 w 126"/>
              <a:gd name="T5" fmla="*/ 117 h 124"/>
              <a:gd name="T6" fmla="*/ 26 w 126"/>
              <a:gd name="T7" fmla="*/ 124 h 124"/>
              <a:gd name="T8" fmla="*/ 43 w 126"/>
              <a:gd name="T9" fmla="*/ 117 h 124"/>
              <a:gd name="T10" fmla="*/ 126 w 126"/>
              <a:gd name="T11" fmla="*/ 35 h 124"/>
              <a:gd name="T12" fmla="*/ 113 w 126"/>
              <a:gd name="T13" fmla="*/ 11 h 124"/>
              <a:gd name="T14" fmla="*/ 93 w 126"/>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4">
                <a:moveTo>
                  <a:pt x="93" y="0"/>
                </a:moveTo>
                <a:cubicBezTo>
                  <a:pt x="9" y="83"/>
                  <a:pt x="9" y="83"/>
                  <a:pt x="9" y="83"/>
                </a:cubicBezTo>
                <a:cubicBezTo>
                  <a:pt x="0" y="93"/>
                  <a:pt x="0" y="108"/>
                  <a:pt x="9" y="117"/>
                </a:cubicBezTo>
                <a:cubicBezTo>
                  <a:pt x="14" y="122"/>
                  <a:pt x="20" y="124"/>
                  <a:pt x="26" y="124"/>
                </a:cubicBezTo>
                <a:cubicBezTo>
                  <a:pt x="32" y="124"/>
                  <a:pt x="39" y="122"/>
                  <a:pt x="43" y="117"/>
                </a:cubicBezTo>
                <a:cubicBezTo>
                  <a:pt x="126" y="35"/>
                  <a:pt x="126" y="35"/>
                  <a:pt x="126" y="35"/>
                </a:cubicBezTo>
                <a:cubicBezTo>
                  <a:pt x="124" y="26"/>
                  <a:pt x="119" y="18"/>
                  <a:pt x="113" y="11"/>
                </a:cubicBezTo>
                <a:cubicBezTo>
                  <a:pt x="107" y="6"/>
                  <a:pt x="100" y="2"/>
                  <a:pt x="93" y="0"/>
                </a:cubicBezTo>
              </a:path>
            </a:pathLst>
          </a:custGeom>
          <a:solidFill>
            <a:srgbClr val="3E7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746125" y="3810001"/>
            <a:ext cx="3019425" cy="3001963"/>
          </a:xfrm>
          <a:custGeom>
            <a:avLst/>
            <a:gdLst>
              <a:gd name="T0" fmla="*/ 711 w 737"/>
              <a:gd name="T1" fmla="*/ 0 h 732"/>
              <a:gd name="T2" fmla="*/ 694 w 737"/>
              <a:gd name="T3" fmla="*/ 7 h 732"/>
              <a:gd name="T4" fmla="*/ 9 w 737"/>
              <a:gd name="T5" fmla="*/ 691 h 732"/>
              <a:gd name="T6" fmla="*/ 9 w 737"/>
              <a:gd name="T7" fmla="*/ 725 h 732"/>
              <a:gd name="T8" fmla="*/ 26 w 737"/>
              <a:gd name="T9" fmla="*/ 732 h 732"/>
              <a:gd name="T10" fmla="*/ 43 w 737"/>
              <a:gd name="T11" fmla="*/ 725 h 732"/>
              <a:gd name="T12" fmla="*/ 728 w 737"/>
              <a:gd name="T13" fmla="*/ 41 h 732"/>
              <a:gd name="T14" fmla="*/ 728 w 737"/>
              <a:gd name="T15" fmla="*/ 7 h 732"/>
              <a:gd name="T16" fmla="*/ 711 w 737"/>
              <a:gd name="T17" fmla="*/ 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7" h="732">
                <a:moveTo>
                  <a:pt x="711" y="0"/>
                </a:moveTo>
                <a:cubicBezTo>
                  <a:pt x="704" y="0"/>
                  <a:pt x="698" y="2"/>
                  <a:pt x="694" y="7"/>
                </a:cubicBezTo>
                <a:cubicBezTo>
                  <a:pt x="9" y="691"/>
                  <a:pt x="9" y="691"/>
                  <a:pt x="9" y="691"/>
                </a:cubicBezTo>
                <a:cubicBezTo>
                  <a:pt x="0" y="700"/>
                  <a:pt x="0" y="716"/>
                  <a:pt x="9" y="725"/>
                </a:cubicBezTo>
                <a:cubicBezTo>
                  <a:pt x="14" y="730"/>
                  <a:pt x="20" y="732"/>
                  <a:pt x="26" y="732"/>
                </a:cubicBezTo>
                <a:cubicBezTo>
                  <a:pt x="32" y="732"/>
                  <a:pt x="39" y="730"/>
                  <a:pt x="43" y="725"/>
                </a:cubicBezTo>
                <a:cubicBezTo>
                  <a:pt x="728" y="41"/>
                  <a:pt x="728" y="41"/>
                  <a:pt x="728" y="41"/>
                </a:cubicBezTo>
                <a:cubicBezTo>
                  <a:pt x="737" y="31"/>
                  <a:pt x="737" y="16"/>
                  <a:pt x="728" y="7"/>
                </a:cubicBezTo>
                <a:cubicBezTo>
                  <a:pt x="723" y="2"/>
                  <a:pt x="717" y="0"/>
                  <a:pt x="711"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2565400" y="1250951"/>
            <a:ext cx="879475" cy="885825"/>
          </a:xfrm>
          <a:custGeom>
            <a:avLst/>
            <a:gdLst>
              <a:gd name="T0" fmla="*/ 5 w 215"/>
              <a:gd name="T1" fmla="*/ 211 h 216"/>
              <a:gd name="T2" fmla="*/ 5 w 215"/>
              <a:gd name="T3" fmla="*/ 211 h 216"/>
              <a:gd name="T4" fmla="*/ 5 w 215"/>
              <a:gd name="T5" fmla="*/ 194 h 216"/>
              <a:gd name="T6" fmla="*/ 194 w 215"/>
              <a:gd name="T7" fmla="*/ 5 h 216"/>
              <a:gd name="T8" fmla="*/ 211 w 215"/>
              <a:gd name="T9" fmla="*/ 5 h 216"/>
              <a:gd name="T10" fmla="*/ 211 w 215"/>
              <a:gd name="T11" fmla="*/ 22 h 216"/>
              <a:gd name="T12" fmla="*/ 22 w 215"/>
              <a:gd name="T13" fmla="*/ 211 h 216"/>
              <a:gd name="T14" fmla="*/ 5 w 215"/>
              <a:gd name="T15" fmla="*/ 21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16">
                <a:moveTo>
                  <a:pt x="5" y="211"/>
                </a:moveTo>
                <a:cubicBezTo>
                  <a:pt x="5" y="211"/>
                  <a:pt x="5" y="211"/>
                  <a:pt x="5" y="211"/>
                </a:cubicBezTo>
                <a:cubicBezTo>
                  <a:pt x="0" y="206"/>
                  <a:pt x="0" y="199"/>
                  <a:pt x="5" y="194"/>
                </a:cubicBezTo>
                <a:cubicBezTo>
                  <a:pt x="194" y="5"/>
                  <a:pt x="194" y="5"/>
                  <a:pt x="194" y="5"/>
                </a:cubicBezTo>
                <a:cubicBezTo>
                  <a:pt x="198" y="0"/>
                  <a:pt x="206" y="0"/>
                  <a:pt x="211" y="5"/>
                </a:cubicBezTo>
                <a:cubicBezTo>
                  <a:pt x="215" y="10"/>
                  <a:pt x="215" y="17"/>
                  <a:pt x="211" y="22"/>
                </a:cubicBezTo>
                <a:cubicBezTo>
                  <a:pt x="22" y="211"/>
                  <a:pt x="22" y="211"/>
                  <a:pt x="22" y="211"/>
                </a:cubicBezTo>
                <a:cubicBezTo>
                  <a:pt x="17" y="216"/>
                  <a:pt x="9" y="216"/>
                  <a:pt x="5" y="211"/>
                </a:cubicBezTo>
                <a:close/>
              </a:path>
            </a:pathLst>
          </a:cu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7718425" y="4568826"/>
            <a:ext cx="1371600" cy="1370013"/>
          </a:xfrm>
          <a:custGeom>
            <a:avLst/>
            <a:gdLst>
              <a:gd name="T0" fmla="*/ 5 w 335"/>
              <a:gd name="T1" fmla="*/ 329 h 334"/>
              <a:gd name="T2" fmla="*/ 5 w 335"/>
              <a:gd name="T3" fmla="*/ 329 h 334"/>
              <a:gd name="T4" fmla="*/ 5 w 335"/>
              <a:gd name="T5" fmla="*/ 312 h 334"/>
              <a:gd name="T6" fmla="*/ 313 w 335"/>
              <a:gd name="T7" fmla="*/ 4 h 334"/>
              <a:gd name="T8" fmla="*/ 330 w 335"/>
              <a:gd name="T9" fmla="*/ 4 h 334"/>
              <a:gd name="T10" fmla="*/ 330 w 335"/>
              <a:gd name="T11" fmla="*/ 21 h 334"/>
              <a:gd name="T12" fmla="*/ 22 w 335"/>
              <a:gd name="T13" fmla="*/ 329 h 334"/>
              <a:gd name="T14" fmla="*/ 5 w 335"/>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4">
                <a:moveTo>
                  <a:pt x="5" y="329"/>
                </a:moveTo>
                <a:cubicBezTo>
                  <a:pt x="5" y="329"/>
                  <a:pt x="5" y="329"/>
                  <a:pt x="5" y="329"/>
                </a:cubicBezTo>
                <a:cubicBezTo>
                  <a:pt x="0" y="325"/>
                  <a:pt x="0" y="317"/>
                  <a:pt x="5" y="312"/>
                </a:cubicBezTo>
                <a:cubicBezTo>
                  <a:pt x="313" y="4"/>
                  <a:pt x="313" y="4"/>
                  <a:pt x="313" y="4"/>
                </a:cubicBezTo>
                <a:cubicBezTo>
                  <a:pt x="318" y="0"/>
                  <a:pt x="325" y="0"/>
                  <a:pt x="330" y="4"/>
                </a:cubicBezTo>
                <a:cubicBezTo>
                  <a:pt x="335" y="9"/>
                  <a:pt x="335" y="17"/>
                  <a:pt x="330" y="21"/>
                </a:cubicBezTo>
                <a:cubicBezTo>
                  <a:pt x="22" y="329"/>
                  <a:pt x="22" y="329"/>
                  <a:pt x="22" y="329"/>
                </a:cubicBezTo>
                <a:cubicBezTo>
                  <a:pt x="17" y="334"/>
                  <a:pt x="10" y="334"/>
                  <a:pt x="5"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9496425" y="2185989"/>
            <a:ext cx="1368425" cy="1370013"/>
          </a:xfrm>
          <a:custGeom>
            <a:avLst/>
            <a:gdLst>
              <a:gd name="T0" fmla="*/ 4 w 334"/>
              <a:gd name="T1" fmla="*/ 329 h 334"/>
              <a:gd name="T2" fmla="*/ 4 w 334"/>
              <a:gd name="T3" fmla="*/ 329 h 334"/>
              <a:gd name="T4" fmla="*/ 4 w 334"/>
              <a:gd name="T5" fmla="*/ 312 h 334"/>
              <a:gd name="T6" fmla="*/ 313 w 334"/>
              <a:gd name="T7" fmla="*/ 4 h 334"/>
              <a:gd name="T8" fmla="*/ 330 w 334"/>
              <a:gd name="T9" fmla="*/ 4 h 334"/>
              <a:gd name="T10" fmla="*/ 330 w 334"/>
              <a:gd name="T11" fmla="*/ 21 h 334"/>
              <a:gd name="T12" fmla="*/ 21 w 334"/>
              <a:gd name="T13" fmla="*/ 329 h 334"/>
              <a:gd name="T14" fmla="*/ 4 w 334"/>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29"/>
                </a:moveTo>
                <a:cubicBezTo>
                  <a:pt x="4" y="329"/>
                  <a:pt x="4" y="329"/>
                  <a:pt x="4" y="329"/>
                </a:cubicBezTo>
                <a:cubicBezTo>
                  <a:pt x="0" y="325"/>
                  <a:pt x="0" y="317"/>
                  <a:pt x="4" y="312"/>
                </a:cubicBezTo>
                <a:cubicBezTo>
                  <a:pt x="313" y="4"/>
                  <a:pt x="313" y="4"/>
                  <a:pt x="313" y="4"/>
                </a:cubicBezTo>
                <a:cubicBezTo>
                  <a:pt x="317" y="0"/>
                  <a:pt x="325" y="0"/>
                  <a:pt x="330" y="4"/>
                </a:cubicBezTo>
                <a:cubicBezTo>
                  <a:pt x="334" y="9"/>
                  <a:pt x="334" y="17"/>
                  <a:pt x="330" y="21"/>
                </a:cubicBezTo>
                <a:cubicBezTo>
                  <a:pt x="21" y="329"/>
                  <a:pt x="21" y="329"/>
                  <a:pt x="21" y="329"/>
                </a:cubicBezTo>
                <a:cubicBezTo>
                  <a:pt x="17" y="334"/>
                  <a:pt x="9" y="334"/>
                  <a:pt x="4"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7938" y="3646489"/>
            <a:ext cx="1368425" cy="1370013"/>
          </a:xfrm>
          <a:custGeom>
            <a:avLst/>
            <a:gdLst>
              <a:gd name="T0" fmla="*/ 4 w 334"/>
              <a:gd name="T1" fmla="*/ 330 h 334"/>
              <a:gd name="T2" fmla="*/ 4 w 334"/>
              <a:gd name="T3" fmla="*/ 330 h 334"/>
              <a:gd name="T4" fmla="*/ 4 w 334"/>
              <a:gd name="T5" fmla="*/ 313 h 334"/>
              <a:gd name="T6" fmla="*/ 312 w 334"/>
              <a:gd name="T7" fmla="*/ 4 h 334"/>
              <a:gd name="T8" fmla="*/ 329 w 334"/>
              <a:gd name="T9" fmla="*/ 4 h 334"/>
              <a:gd name="T10" fmla="*/ 329 w 334"/>
              <a:gd name="T11" fmla="*/ 21 h 334"/>
              <a:gd name="T12" fmla="*/ 21 w 334"/>
              <a:gd name="T13" fmla="*/ 330 h 334"/>
              <a:gd name="T14" fmla="*/ 4 w 334"/>
              <a:gd name="T15" fmla="*/ 330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30"/>
                </a:moveTo>
                <a:cubicBezTo>
                  <a:pt x="4" y="330"/>
                  <a:pt x="4" y="330"/>
                  <a:pt x="4" y="330"/>
                </a:cubicBezTo>
                <a:cubicBezTo>
                  <a:pt x="0" y="325"/>
                  <a:pt x="0" y="317"/>
                  <a:pt x="4" y="313"/>
                </a:cubicBezTo>
                <a:cubicBezTo>
                  <a:pt x="312" y="4"/>
                  <a:pt x="312" y="4"/>
                  <a:pt x="312" y="4"/>
                </a:cubicBezTo>
                <a:cubicBezTo>
                  <a:pt x="317" y="0"/>
                  <a:pt x="325" y="0"/>
                  <a:pt x="329" y="4"/>
                </a:cubicBezTo>
                <a:cubicBezTo>
                  <a:pt x="334" y="9"/>
                  <a:pt x="334" y="17"/>
                  <a:pt x="329" y="21"/>
                </a:cubicBezTo>
                <a:cubicBezTo>
                  <a:pt x="21" y="330"/>
                  <a:pt x="21" y="330"/>
                  <a:pt x="21" y="330"/>
                </a:cubicBezTo>
                <a:cubicBezTo>
                  <a:pt x="17" y="334"/>
                  <a:pt x="9" y="334"/>
                  <a:pt x="4" y="330"/>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7645400" y="2460626"/>
            <a:ext cx="1371600" cy="1374775"/>
          </a:xfrm>
          <a:custGeom>
            <a:avLst/>
            <a:gdLst>
              <a:gd name="T0" fmla="*/ 5 w 335"/>
              <a:gd name="T1" fmla="*/ 330 h 335"/>
              <a:gd name="T2" fmla="*/ 5 w 335"/>
              <a:gd name="T3" fmla="*/ 330 h 335"/>
              <a:gd name="T4" fmla="*/ 5 w 335"/>
              <a:gd name="T5" fmla="*/ 313 h 335"/>
              <a:gd name="T6" fmla="*/ 313 w 335"/>
              <a:gd name="T7" fmla="*/ 5 h 335"/>
              <a:gd name="T8" fmla="*/ 330 w 335"/>
              <a:gd name="T9" fmla="*/ 5 h 335"/>
              <a:gd name="T10" fmla="*/ 330 w 335"/>
              <a:gd name="T11" fmla="*/ 22 h 335"/>
              <a:gd name="T12" fmla="*/ 22 w 335"/>
              <a:gd name="T13" fmla="*/ 330 h 335"/>
              <a:gd name="T14" fmla="*/ 5 w 335"/>
              <a:gd name="T15" fmla="*/ 330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5">
                <a:moveTo>
                  <a:pt x="5" y="330"/>
                </a:moveTo>
                <a:cubicBezTo>
                  <a:pt x="5" y="330"/>
                  <a:pt x="5" y="330"/>
                  <a:pt x="5" y="330"/>
                </a:cubicBezTo>
                <a:cubicBezTo>
                  <a:pt x="0" y="326"/>
                  <a:pt x="0" y="318"/>
                  <a:pt x="5" y="313"/>
                </a:cubicBezTo>
                <a:cubicBezTo>
                  <a:pt x="313" y="5"/>
                  <a:pt x="313" y="5"/>
                  <a:pt x="313" y="5"/>
                </a:cubicBezTo>
                <a:cubicBezTo>
                  <a:pt x="318" y="0"/>
                  <a:pt x="325" y="0"/>
                  <a:pt x="330" y="5"/>
                </a:cubicBezTo>
                <a:cubicBezTo>
                  <a:pt x="335" y="10"/>
                  <a:pt x="335" y="17"/>
                  <a:pt x="330" y="22"/>
                </a:cubicBezTo>
                <a:cubicBezTo>
                  <a:pt x="22" y="330"/>
                  <a:pt x="22" y="330"/>
                  <a:pt x="22" y="330"/>
                </a:cubicBezTo>
                <a:cubicBezTo>
                  <a:pt x="17" y="335"/>
                  <a:pt x="10" y="335"/>
                  <a:pt x="5" y="330"/>
                </a:cubicBezTo>
                <a:close/>
              </a:path>
            </a:pathLst>
          </a:custGeom>
          <a:solidFill>
            <a:srgbClr val="F6CE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Oval 32"/>
          <p:cNvSpPr>
            <a:spLocks noChangeArrowheads="1"/>
          </p:cNvSpPr>
          <p:nvPr/>
        </p:nvSpPr>
        <p:spPr bwMode="auto">
          <a:xfrm>
            <a:off x="4084637" y="776289"/>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Oval 33"/>
          <p:cNvSpPr>
            <a:spLocks noChangeArrowheads="1"/>
          </p:cNvSpPr>
          <p:nvPr/>
        </p:nvSpPr>
        <p:spPr bwMode="auto">
          <a:xfrm>
            <a:off x="-4763" y="3695701"/>
            <a:ext cx="196850" cy="196850"/>
          </a:xfrm>
          <a:prstGeom prst="ellipse">
            <a:avLst/>
          </a:pr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Oval 34"/>
          <p:cNvSpPr>
            <a:spLocks noChangeArrowheads="1"/>
          </p:cNvSpPr>
          <p:nvPr/>
        </p:nvSpPr>
        <p:spPr bwMode="auto">
          <a:xfrm>
            <a:off x="9983787" y="1968501"/>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Oval 35"/>
          <p:cNvSpPr>
            <a:spLocks noChangeArrowheads="1"/>
          </p:cNvSpPr>
          <p:nvPr/>
        </p:nvSpPr>
        <p:spPr bwMode="auto">
          <a:xfrm>
            <a:off x="8143875" y="6081714"/>
            <a:ext cx="201613" cy="196850"/>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Oval 36"/>
          <p:cNvSpPr>
            <a:spLocks noChangeArrowheads="1"/>
          </p:cNvSpPr>
          <p:nvPr/>
        </p:nvSpPr>
        <p:spPr bwMode="auto">
          <a:xfrm>
            <a:off x="2252662" y="1862139"/>
            <a:ext cx="98425" cy="98425"/>
          </a:xfrm>
          <a:prstGeom prst="ellipse">
            <a:avLst/>
          </a:pr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Oval 37"/>
          <p:cNvSpPr>
            <a:spLocks noChangeArrowheads="1"/>
          </p:cNvSpPr>
          <p:nvPr/>
        </p:nvSpPr>
        <p:spPr bwMode="auto">
          <a:xfrm>
            <a:off x="2809875" y="1017589"/>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Oval 38"/>
          <p:cNvSpPr>
            <a:spLocks noChangeArrowheads="1"/>
          </p:cNvSpPr>
          <p:nvPr/>
        </p:nvSpPr>
        <p:spPr bwMode="auto">
          <a:xfrm>
            <a:off x="230187" y="1431926"/>
            <a:ext cx="314325"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Oval 39"/>
          <p:cNvSpPr>
            <a:spLocks noChangeArrowheads="1"/>
          </p:cNvSpPr>
          <p:nvPr/>
        </p:nvSpPr>
        <p:spPr bwMode="auto">
          <a:xfrm>
            <a:off x="9823450" y="1017589"/>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Oval 40"/>
          <p:cNvSpPr>
            <a:spLocks noChangeArrowheads="1"/>
          </p:cNvSpPr>
          <p:nvPr/>
        </p:nvSpPr>
        <p:spPr bwMode="auto">
          <a:xfrm>
            <a:off x="2125662" y="800101"/>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Oval 41"/>
          <p:cNvSpPr>
            <a:spLocks noChangeArrowheads="1"/>
          </p:cNvSpPr>
          <p:nvPr/>
        </p:nvSpPr>
        <p:spPr bwMode="auto">
          <a:xfrm>
            <a:off x="1622425" y="3076576"/>
            <a:ext cx="147638" cy="147638"/>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Oval 42"/>
          <p:cNvSpPr>
            <a:spLocks noChangeArrowheads="1"/>
          </p:cNvSpPr>
          <p:nvPr/>
        </p:nvSpPr>
        <p:spPr bwMode="auto">
          <a:xfrm>
            <a:off x="8975725" y="3944939"/>
            <a:ext cx="147638" cy="147638"/>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Oval 43"/>
          <p:cNvSpPr>
            <a:spLocks noChangeArrowheads="1"/>
          </p:cNvSpPr>
          <p:nvPr/>
        </p:nvSpPr>
        <p:spPr bwMode="auto">
          <a:xfrm>
            <a:off x="2379662" y="5322889"/>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Oval 44"/>
          <p:cNvSpPr>
            <a:spLocks noChangeArrowheads="1"/>
          </p:cNvSpPr>
          <p:nvPr/>
        </p:nvSpPr>
        <p:spPr bwMode="auto">
          <a:xfrm>
            <a:off x="746125" y="5356226"/>
            <a:ext cx="147638" cy="147638"/>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8" name="矩形 47"/>
          <p:cNvSpPr/>
          <p:nvPr/>
        </p:nvSpPr>
        <p:spPr>
          <a:xfrm>
            <a:off x="2442369" y="1286656"/>
            <a:ext cx="7307262" cy="4284689"/>
          </a:xfrm>
          <a:prstGeom prst="rect">
            <a:avLst/>
          </a:prstGeom>
          <a:solidFill>
            <a:schemeClr val="bg1"/>
          </a:solidFill>
          <a:ln>
            <a:noFill/>
          </a:ln>
          <a:effectLst>
            <a:outerShdw blurRad="127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5" name="组合 54"/>
          <p:cNvGrpSpPr/>
          <p:nvPr/>
        </p:nvGrpSpPr>
        <p:grpSpPr>
          <a:xfrm>
            <a:off x="5424205" y="1288186"/>
            <a:ext cx="1343591" cy="680315"/>
            <a:chOff x="0" y="-20638"/>
            <a:chExt cx="8126927" cy="630238"/>
          </a:xfrm>
        </p:grpSpPr>
        <p:sp>
          <p:nvSpPr>
            <p:cNvPr id="57" name="Rectangle 34"/>
            <p:cNvSpPr>
              <a:spLocks noChangeArrowheads="1"/>
            </p:cNvSpPr>
            <p:nvPr/>
          </p:nvSpPr>
          <p:spPr bwMode="auto">
            <a:xfrm>
              <a:off x="0" y="-20638"/>
              <a:ext cx="2030120" cy="630238"/>
            </a:xfrm>
            <a:prstGeom prst="rect">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8" name="Rectangle 35"/>
            <p:cNvSpPr>
              <a:spLocks noChangeArrowheads="1"/>
            </p:cNvSpPr>
            <p:nvPr/>
          </p:nvSpPr>
          <p:spPr bwMode="auto">
            <a:xfrm>
              <a:off x="2030120" y="-20638"/>
              <a:ext cx="2030120" cy="630238"/>
            </a:xfrm>
            <a:prstGeom prst="rect">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9" name="Rectangle 36"/>
            <p:cNvSpPr>
              <a:spLocks noChangeArrowheads="1"/>
            </p:cNvSpPr>
            <p:nvPr/>
          </p:nvSpPr>
          <p:spPr bwMode="auto">
            <a:xfrm>
              <a:off x="4060241" y="-20638"/>
              <a:ext cx="2034954" cy="630238"/>
            </a:xfrm>
            <a:prstGeom prst="rect">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0" name="Rectangle 37"/>
            <p:cNvSpPr>
              <a:spLocks noChangeArrowheads="1"/>
            </p:cNvSpPr>
            <p:nvPr/>
          </p:nvSpPr>
          <p:spPr bwMode="auto">
            <a:xfrm>
              <a:off x="6095195" y="-20638"/>
              <a:ext cx="2031732" cy="630238"/>
            </a:xfrm>
            <a:prstGeom prst="rect">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2" name="矩形 1"/>
          <p:cNvSpPr/>
          <p:nvPr/>
        </p:nvSpPr>
        <p:spPr>
          <a:xfrm>
            <a:off x="5424204" y="2057399"/>
            <a:ext cx="1343592" cy="1079503"/>
          </a:xfrm>
          <a:prstGeom prst="rect">
            <a:avLst/>
          </a:prstGeom>
          <a:solidFill>
            <a:srgbClr val="FB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cs typeface="+mn-ea"/>
                <a:sym typeface="+mn-lt"/>
              </a:rPr>
              <a:t>02</a:t>
            </a:r>
            <a:endParaRPr lang="zh-CN" altLang="en-US" sz="4000">
              <a:cs typeface="+mn-ea"/>
              <a:sym typeface="+mn-lt"/>
            </a:endParaRPr>
          </a:p>
        </p:txBody>
      </p:sp>
      <p:sp>
        <p:nvSpPr>
          <p:cNvPr id="53" name="矩形 52"/>
          <p:cNvSpPr/>
          <p:nvPr/>
        </p:nvSpPr>
        <p:spPr>
          <a:xfrm>
            <a:off x="3329940" y="3298825"/>
            <a:ext cx="5793105" cy="953135"/>
          </a:xfrm>
          <a:prstGeom prst="rect">
            <a:avLst/>
          </a:prstGeom>
        </p:spPr>
        <p:txBody>
          <a:bodyPr wrap="square">
            <a:spAutoFit/>
          </a:bodyPr>
          <a:lstStyle/>
          <a:p>
            <a:pPr algn="ctr"/>
            <a:r>
              <a:rPr lang="en-US" altLang="zh-CN" sz="2800" b="1" i="1" dirty="0">
                <a:solidFill>
                  <a:schemeClr val="tx1">
                    <a:lumMod val="75000"/>
                    <a:lumOff val="25000"/>
                  </a:schemeClr>
                </a:solidFill>
                <a:latin typeface="Arial Bold Italic" panose="020B0604020202020204" charset="0"/>
                <a:cs typeface="Arial Bold Italic" panose="020B0604020202020204" charset="0"/>
                <a:sym typeface="+mn-lt"/>
              </a:rPr>
              <a:t>Сәбилік кезеңдегі баланың сөздік қоры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855912" y="5322636"/>
            <a:ext cx="1428750" cy="1422400"/>
          </a:xfrm>
          <a:custGeom>
            <a:avLst/>
            <a:gdLst>
              <a:gd name="T0" fmla="*/ 336 w 349"/>
              <a:gd name="T1" fmla="*/ 0 h 347"/>
              <a:gd name="T2" fmla="*/ 328 w 349"/>
              <a:gd name="T3" fmla="*/ 3 h 347"/>
              <a:gd name="T4" fmla="*/ 4 w 349"/>
              <a:gd name="T5" fmla="*/ 327 h 347"/>
              <a:gd name="T6" fmla="*/ 4 w 349"/>
              <a:gd name="T7" fmla="*/ 344 h 347"/>
              <a:gd name="T8" fmla="*/ 13 w 349"/>
              <a:gd name="T9" fmla="*/ 347 h 347"/>
              <a:gd name="T10" fmla="*/ 21 w 349"/>
              <a:gd name="T11" fmla="*/ 344 h 347"/>
              <a:gd name="T12" fmla="*/ 345 w 349"/>
              <a:gd name="T13" fmla="*/ 20 h 347"/>
              <a:gd name="T14" fmla="*/ 345 w 349"/>
              <a:gd name="T15" fmla="*/ 3 h 347"/>
              <a:gd name="T16" fmla="*/ 336 w 349"/>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7">
                <a:moveTo>
                  <a:pt x="336" y="0"/>
                </a:moveTo>
                <a:cubicBezTo>
                  <a:pt x="333" y="0"/>
                  <a:pt x="330" y="1"/>
                  <a:pt x="328" y="3"/>
                </a:cubicBezTo>
                <a:cubicBezTo>
                  <a:pt x="4" y="327"/>
                  <a:pt x="4" y="327"/>
                  <a:pt x="4" y="327"/>
                </a:cubicBezTo>
                <a:cubicBezTo>
                  <a:pt x="0" y="332"/>
                  <a:pt x="0" y="339"/>
                  <a:pt x="4" y="344"/>
                </a:cubicBezTo>
                <a:cubicBezTo>
                  <a:pt x="7" y="346"/>
                  <a:pt x="10" y="347"/>
                  <a:pt x="13" y="347"/>
                </a:cubicBezTo>
                <a:cubicBezTo>
                  <a:pt x="16" y="347"/>
                  <a:pt x="19" y="346"/>
                  <a:pt x="21" y="344"/>
                </a:cubicBezTo>
                <a:cubicBezTo>
                  <a:pt x="345" y="20"/>
                  <a:pt x="345" y="20"/>
                  <a:pt x="345" y="20"/>
                </a:cubicBezTo>
                <a:cubicBezTo>
                  <a:pt x="349" y="16"/>
                  <a:pt x="349" y="8"/>
                  <a:pt x="345" y="3"/>
                </a:cubicBezTo>
                <a:cubicBezTo>
                  <a:pt x="342" y="1"/>
                  <a:pt x="339" y="0"/>
                  <a:pt x="336" y="0"/>
                </a:cubicBezTo>
              </a:path>
            </a:pathLst>
          </a:cu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7889875" y="763588"/>
            <a:ext cx="1446213" cy="1443038"/>
          </a:xfrm>
          <a:custGeom>
            <a:avLst/>
            <a:gdLst>
              <a:gd name="T0" fmla="*/ 16 w 353"/>
              <a:gd name="T1" fmla="*/ 337 h 352"/>
              <a:gd name="T2" fmla="*/ 16 w 353"/>
              <a:gd name="T3" fmla="*/ 337 h 352"/>
              <a:gd name="T4" fmla="*/ 16 w 353"/>
              <a:gd name="T5" fmla="*/ 279 h 352"/>
              <a:gd name="T6" fmla="*/ 279 w 353"/>
              <a:gd name="T7" fmla="*/ 16 h 352"/>
              <a:gd name="T8" fmla="*/ 337 w 353"/>
              <a:gd name="T9" fmla="*/ 16 h 352"/>
              <a:gd name="T10" fmla="*/ 337 w 353"/>
              <a:gd name="T11" fmla="*/ 74 h 352"/>
              <a:gd name="T12" fmla="*/ 74 w 353"/>
              <a:gd name="T13" fmla="*/ 337 h 352"/>
              <a:gd name="T14" fmla="*/ 16 w 353"/>
              <a:gd name="T15" fmla="*/ 337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52">
                <a:moveTo>
                  <a:pt x="16" y="337"/>
                </a:moveTo>
                <a:cubicBezTo>
                  <a:pt x="16" y="337"/>
                  <a:pt x="16" y="337"/>
                  <a:pt x="16" y="337"/>
                </a:cubicBezTo>
                <a:cubicBezTo>
                  <a:pt x="0" y="321"/>
                  <a:pt x="0" y="295"/>
                  <a:pt x="16" y="279"/>
                </a:cubicBezTo>
                <a:cubicBezTo>
                  <a:pt x="279" y="16"/>
                  <a:pt x="279" y="16"/>
                  <a:pt x="279" y="16"/>
                </a:cubicBezTo>
                <a:cubicBezTo>
                  <a:pt x="295" y="0"/>
                  <a:pt x="321" y="0"/>
                  <a:pt x="337" y="16"/>
                </a:cubicBezTo>
                <a:cubicBezTo>
                  <a:pt x="353" y="32"/>
                  <a:pt x="353" y="58"/>
                  <a:pt x="337" y="74"/>
                </a:cubicBezTo>
                <a:cubicBezTo>
                  <a:pt x="74" y="337"/>
                  <a:pt x="74" y="337"/>
                  <a:pt x="74" y="337"/>
                </a:cubicBezTo>
                <a:cubicBezTo>
                  <a:pt x="58" y="352"/>
                  <a:pt x="32" y="352"/>
                  <a:pt x="16" y="337"/>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4564062" y="46038"/>
            <a:ext cx="1811338" cy="1808163"/>
          </a:xfrm>
          <a:custGeom>
            <a:avLst/>
            <a:gdLst>
              <a:gd name="T0" fmla="*/ 34 w 442"/>
              <a:gd name="T1" fmla="*/ 408 h 441"/>
              <a:gd name="T2" fmla="*/ 34 w 442"/>
              <a:gd name="T3" fmla="*/ 287 h 441"/>
              <a:gd name="T4" fmla="*/ 287 w 442"/>
              <a:gd name="T5" fmla="*/ 33 h 441"/>
              <a:gd name="T6" fmla="*/ 408 w 442"/>
              <a:gd name="T7" fmla="*/ 33 h 441"/>
              <a:gd name="T8" fmla="*/ 408 w 442"/>
              <a:gd name="T9" fmla="*/ 33 h 441"/>
              <a:gd name="T10" fmla="*/ 408 w 442"/>
              <a:gd name="T11" fmla="*/ 154 h 441"/>
              <a:gd name="T12" fmla="*/ 155 w 442"/>
              <a:gd name="T13" fmla="*/ 408 h 441"/>
              <a:gd name="T14" fmla="*/ 34 w 442"/>
              <a:gd name="T15" fmla="*/ 408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41">
                <a:moveTo>
                  <a:pt x="34" y="408"/>
                </a:moveTo>
                <a:cubicBezTo>
                  <a:pt x="0" y="374"/>
                  <a:pt x="0" y="320"/>
                  <a:pt x="34" y="287"/>
                </a:cubicBezTo>
                <a:cubicBezTo>
                  <a:pt x="287" y="33"/>
                  <a:pt x="287" y="33"/>
                  <a:pt x="287" y="33"/>
                </a:cubicBezTo>
                <a:cubicBezTo>
                  <a:pt x="321" y="0"/>
                  <a:pt x="375" y="0"/>
                  <a:pt x="408" y="33"/>
                </a:cubicBezTo>
                <a:cubicBezTo>
                  <a:pt x="408" y="33"/>
                  <a:pt x="408" y="33"/>
                  <a:pt x="408" y="33"/>
                </a:cubicBezTo>
                <a:cubicBezTo>
                  <a:pt x="442" y="66"/>
                  <a:pt x="442" y="121"/>
                  <a:pt x="408" y="154"/>
                </a:cubicBezTo>
                <a:cubicBezTo>
                  <a:pt x="155" y="408"/>
                  <a:pt x="155" y="408"/>
                  <a:pt x="155" y="408"/>
                </a:cubicBezTo>
                <a:cubicBezTo>
                  <a:pt x="121" y="441"/>
                  <a:pt x="67" y="441"/>
                  <a:pt x="34" y="408"/>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10418762" y="-904875"/>
            <a:ext cx="1806575" cy="1811338"/>
          </a:xfrm>
          <a:custGeom>
            <a:avLst/>
            <a:gdLst>
              <a:gd name="T0" fmla="*/ 33 w 441"/>
              <a:gd name="T1" fmla="*/ 408 h 442"/>
              <a:gd name="T2" fmla="*/ 33 w 441"/>
              <a:gd name="T3" fmla="*/ 408 h 442"/>
              <a:gd name="T4" fmla="*/ 33 w 441"/>
              <a:gd name="T5" fmla="*/ 287 h 442"/>
              <a:gd name="T6" fmla="*/ 287 w 441"/>
              <a:gd name="T7" fmla="*/ 34 h 442"/>
              <a:gd name="T8" fmla="*/ 408 w 441"/>
              <a:gd name="T9" fmla="*/ 34 h 442"/>
              <a:gd name="T10" fmla="*/ 408 w 441"/>
              <a:gd name="T11" fmla="*/ 155 h 442"/>
              <a:gd name="T12" fmla="*/ 154 w 441"/>
              <a:gd name="T13" fmla="*/ 408 h 442"/>
              <a:gd name="T14" fmla="*/ 33 w 441"/>
              <a:gd name="T15" fmla="*/ 408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42">
                <a:moveTo>
                  <a:pt x="33" y="408"/>
                </a:moveTo>
                <a:cubicBezTo>
                  <a:pt x="33" y="408"/>
                  <a:pt x="33" y="408"/>
                  <a:pt x="33" y="408"/>
                </a:cubicBezTo>
                <a:cubicBezTo>
                  <a:pt x="0" y="375"/>
                  <a:pt x="0" y="321"/>
                  <a:pt x="33" y="287"/>
                </a:cubicBezTo>
                <a:cubicBezTo>
                  <a:pt x="287" y="34"/>
                  <a:pt x="287" y="34"/>
                  <a:pt x="287" y="34"/>
                </a:cubicBezTo>
                <a:cubicBezTo>
                  <a:pt x="320" y="0"/>
                  <a:pt x="374" y="0"/>
                  <a:pt x="408" y="34"/>
                </a:cubicBezTo>
                <a:cubicBezTo>
                  <a:pt x="441" y="67"/>
                  <a:pt x="441" y="121"/>
                  <a:pt x="408" y="155"/>
                </a:cubicBezTo>
                <a:cubicBezTo>
                  <a:pt x="154" y="408"/>
                  <a:pt x="154" y="408"/>
                  <a:pt x="154" y="408"/>
                </a:cubicBezTo>
                <a:cubicBezTo>
                  <a:pt x="121" y="442"/>
                  <a:pt x="66" y="442"/>
                  <a:pt x="33" y="408"/>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1044575" y="4030411"/>
            <a:ext cx="2311400" cy="2222500"/>
          </a:xfrm>
          <a:custGeom>
            <a:avLst/>
            <a:gdLst>
              <a:gd name="T0" fmla="*/ 444 w 564"/>
              <a:gd name="T1" fmla="*/ 0 h 542"/>
              <a:gd name="T2" fmla="*/ 367 w 564"/>
              <a:gd name="T3" fmla="*/ 32 h 542"/>
              <a:gd name="T4" fmla="*/ 42 w 564"/>
              <a:gd name="T5" fmla="*/ 356 h 542"/>
              <a:gd name="T6" fmla="*/ 42 w 564"/>
              <a:gd name="T7" fmla="*/ 510 h 542"/>
              <a:gd name="T8" fmla="*/ 120 w 564"/>
              <a:gd name="T9" fmla="*/ 542 h 542"/>
              <a:gd name="T10" fmla="*/ 197 w 564"/>
              <a:gd name="T11" fmla="*/ 510 h 542"/>
              <a:gd name="T12" fmla="*/ 521 w 564"/>
              <a:gd name="T13" fmla="*/ 186 h 542"/>
              <a:gd name="T14" fmla="*/ 521 w 564"/>
              <a:gd name="T15" fmla="*/ 32 h 542"/>
              <a:gd name="T16" fmla="*/ 444 w 564"/>
              <a:gd name="T17"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42">
                <a:moveTo>
                  <a:pt x="444" y="0"/>
                </a:moveTo>
                <a:cubicBezTo>
                  <a:pt x="416" y="0"/>
                  <a:pt x="388" y="10"/>
                  <a:pt x="367" y="32"/>
                </a:cubicBezTo>
                <a:cubicBezTo>
                  <a:pt x="42" y="356"/>
                  <a:pt x="42" y="356"/>
                  <a:pt x="42" y="356"/>
                </a:cubicBezTo>
                <a:cubicBezTo>
                  <a:pt x="0" y="398"/>
                  <a:pt x="0" y="468"/>
                  <a:pt x="42" y="510"/>
                </a:cubicBezTo>
                <a:cubicBezTo>
                  <a:pt x="64" y="532"/>
                  <a:pt x="92" y="542"/>
                  <a:pt x="120" y="542"/>
                </a:cubicBezTo>
                <a:cubicBezTo>
                  <a:pt x="148" y="542"/>
                  <a:pt x="176" y="532"/>
                  <a:pt x="197" y="510"/>
                </a:cubicBezTo>
                <a:cubicBezTo>
                  <a:pt x="521" y="186"/>
                  <a:pt x="521" y="186"/>
                  <a:pt x="521" y="186"/>
                </a:cubicBezTo>
                <a:cubicBezTo>
                  <a:pt x="564" y="144"/>
                  <a:pt x="564" y="74"/>
                  <a:pt x="521" y="32"/>
                </a:cubicBezTo>
                <a:cubicBezTo>
                  <a:pt x="500" y="10"/>
                  <a:pt x="472" y="0"/>
                  <a:pt x="444"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7562850" y="2981326"/>
            <a:ext cx="1498600" cy="1497013"/>
          </a:xfrm>
          <a:custGeom>
            <a:avLst/>
            <a:gdLst>
              <a:gd name="T0" fmla="*/ 13 w 366"/>
              <a:gd name="T1" fmla="*/ 353 h 365"/>
              <a:gd name="T2" fmla="*/ 13 w 366"/>
              <a:gd name="T3" fmla="*/ 308 h 365"/>
              <a:gd name="T4" fmla="*/ 309 w 366"/>
              <a:gd name="T5" fmla="*/ 12 h 365"/>
              <a:gd name="T6" fmla="*/ 353 w 366"/>
              <a:gd name="T7" fmla="*/ 12 h 365"/>
              <a:gd name="T8" fmla="*/ 353 w 366"/>
              <a:gd name="T9" fmla="*/ 57 h 365"/>
              <a:gd name="T10" fmla="*/ 57 w 366"/>
              <a:gd name="T11" fmla="*/ 353 h 365"/>
              <a:gd name="T12" fmla="*/ 13 w 366"/>
              <a:gd name="T13" fmla="*/ 353 h 365"/>
            </a:gdLst>
            <a:ahLst/>
            <a:cxnLst>
              <a:cxn ang="0">
                <a:pos x="T0" y="T1"/>
              </a:cxn>
              <a:cxn ang="0">
                <a:pos x="T2" y="T3"/>
              </a:cxn>
              <a:cxn ang="0">
                <a:pos x="T4" y="T5"/>
              </a:cxn>
              <a:cxn ang="0">
                <a:pos x="T6" y="T7"/>
              </a:cxn>
              <a:cxn ang="0">
                <a:pos x="T8" y="T9"/>
              </a:cxn>
              <a:cxn ang="0">
                <a:pos x="T10" y="T11"/>
              </a:cxn>
              <a:cxn ang="0">
                <a:pos x="T12" y="T13"/>
              </a:cxn>
            </a:cxnLst>
            <a:rect l="0" t="0" r="r" b="b"/>
            <a:pathLst>
              <a:path w="366" h="365">
                <a:moveTo>
                  <a:pt x="13" y="353"/>
                </a:moveTo>
                <a:cubicBezTo>
                  <a:pt x="0" y="340"/>
                  <a:pt x="0" y="320"/>
                  <a:pt x="13" y="308"/>
                </a:cubicBezTo>
                <a:cubicBezTo>
                  <a:pt x="309" y="12"/>
                  <a:pt x="309" y="12"/>
                  <a:pt x="309" y="12"/>
                </a:cubicBezTo>
                <a:cubicBezTo>
                  <a:pt x="321" y="0"/>
                  <a:pt x="341" y="0"/>
                  <a:pt x="353" y="12"/>
                </a:cubicBezTo>
                <a:cubicBezTo>
                  <a:pt x="366" y="24"/>
                  <a:pt x="366" y="45"/>
                  <a:pt x="353" y="57"/>
                </a:cubicBezTo>
                <a:cubicBezTo>
                  <a:pt x="57" y="353"/>
                  <a:pt x="57" y="353"/>
                  <a:pt x="57" y="353"/>
                </a:cubicBezTo>
                <a:cubicBezTo>
                  <a:pt x="45" y="365"/>
                  <a:pt x="25" y="365"/>
                  <a:pt x="13" y="353"/>
                </a:cubicBezTo>
              </a:path>
            </a:pathLst>
          </a:custGeom>
          <a:solidFill>
            <a:srgbClr val="A2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Oval 11"/>
          <p:cNvSpPr>
            <a:spLocks noChangeArrowheads="1"/>
          </p:cNvSpPr>
          <p:nvPr/>
        </p:nvSpPr>
        <p:spPr bwMode="auto">
          <a:xfrm>
            <a:off x="7656512" y="1939925"/>
            <a:ext cx="139700" cy="144463"/>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Oval 12"/>
          <p:cNvSpPr>
            <a:spLocks noChangeArrowheads="1"/>
          </p:cNvSpPr>
          <p:nvPr/>
        </p:nvSpPr>
        <p:spPr bwMode="auto">
          <a:xfrm>
            <a:off x="8291512" y="-96837"/>
            <a:ext cx="196850" cy="196850"/>
          </a:xfrm>
          <a:prstGeom prst="ellipse">
            <a:avLst/>
          </a:prstGeom>
          <a:solidFill>
            <a:srgbClr val="A1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Oval 13"/>
          <p:cNvSpPr>
            <a:spLocks noChangeArrowheads="1"/>
          </p:cNvSpPr>
          <p:nvPr/>
        </p:nvSpPr>
        <p:spPr bwMode="auto">
          <a:xfrm>
            <a:off x="8594725" y="6310061"/>
            <a:ext cx="455613" cy="450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3675062" y="-322262"/>
            <a:ext cx="1806575" cy="1741488"/>
          </a:xfrm>
          <a:custGeom>
            <a:avLst/>
            <a:gdLst>
              <a:gd name="T0" fmla="*/ 347 w 441"/>
              <a:gd name="T1" fmla="*/ 0 h 425"/>
              <a:gd name="T2" fmla="*/ 287 w 441"/>
              <a:gd name="T3" fmla="*/ 25 h 425"/>
              <a:gd name="T4" fmla="*/ 33 w 441"/>
              <a:gd name="T5" fmla="*/ 279 h 425"/>
              <a:gd name="T6" fmla="*/ 33 w 441"/>
              <a:gd name="T7" fmla="*/ 400 h 425"/>
              <a:gd name="T8" fmla="*/ 33 w 441"/>
              <a:gd name="T9" fmla="*/ 400 h 425"/>
              <a:gd name="T10" fmla="*/ 94 w 441"/>
              <a:gd name="T11" fmla="*/ 425 h 425"/>
              <a:gd name="T12" fmla="*/ 154 w 441"/>
              <a:gd name="T13" fmla="*/ 400 h 425"/>
              <a:gd name="T14" fmla="*/ 408 w 441"/>
              <a:gd name="T15" fmla="*/ 146 h 425"/>
              <a:gd name="T16" fmla="*/ 408 w 441"/>
              <a:gd name="T17" fmla="*/ 25 h 425"/>
              <a:gd name="T18" fmla="*/ 347 w 441"/>
              <a:gd name="T1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425">
                <a:moveTo>
                  <a:pt x="347" y="0"/>
                </a:moveTo>
                <a:cubicBezTo>
                  <a:pt x="326" y="0"/>
                  <a:pt x="304" y="9"/>
                  <a:pt x="287" y="25"/>
                </a:cubicBezTo>
                <a:cubicBezTo>
                  <a:pt x="33" y="279"/>
                  <a:pt x="33" y="279"/>
                  <a:pt x="33" y="279"/>
                </a:cubicBezTo>
                <a:cubicBezTo>
                  <a:pt x="0" y="312"/>
                  <a:pt x="0" y="367"/>
                  <a:pt x="33" y="400"/>
                </a:cubicBezTo>
                <a:cubicBezTo>
                  <a:pt x="33" y="400"/>
                  <a:pt x="33" y="400"/>
                  <a:pt x="33" y="400"/>
                </a:cubicBezTo>
                <a:cubicBezTo>
                  <a:pt x="50" y="417"/>
                  <a:pt x="72" y="425"/>
                  <a:pt x="94" y="425"/>
                </a:cubicBezTo>
                <a:cubicBezTo>
                  <a:pt x="116" y="425"/>
                  <a:pt x="138" y="417"/>
                  <a:pt x="154" y="400"/>
                </a:cubicBezTo>
                <a:cubicBezTo>
                  <a:pt x="408" y="146"/>
                  <a:pt x="408" y="146"/>
                  <a:pt x="408" y="146"/>
                </a:cubicBezTo>
                <a:cubicBezTo>
                  <a:pt x="441" y="113"/>
                  <a:pt x="441" y="59"/>
                  <a:pt x="408" y="25"/>
                </a:cubicBezTo>
                <a:cubicBezTo>
                  <a:pt x="391" y="9"/>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352425" y="501650"/>
            <a:ext cx="1806575" cy="1743075"/>
          </a:xfrm>
          <a:custGeom>
            <a:avLst/>
            <a:gdLst>
              <a:gd name="T0" fmla="*/ 347 w 441"/>
              <a:gd name="T1" fmla="*/ 0 h 425"/>
              <a:gd name="T2" fmla="*/ 287 w 441"/>
              <a:gd name="T3" fmla="*/ 25 h 425"/>
              <a:gd name="T4" fmla="*/ 33 w 441"/>
              <a:gd name="T5" fmla="*/ 279 h 425"/>
              <a:gd name="T6" fmla="*/ 33 w 441"/>
              <a:gd name="T7" fmla="*/ 400 h 425"/>
              <a:gd name="T8" fmla="*/ 94 w 441"/>
              <a:gd name="T9" fmla="*/ 425 h 425"/>
              <a:gd name="T10" fmla="*/ 154 w 441"/>
              <a:gd name="T11" fmla="*/ 400 h 425"/>
              <a:gd name="T12" fmla="*/ 408 w 441"/>
              <a:gd name="T13" fmla="*/ 146 h 425"/>
              <a:gd name="T14" fmla="*/ 408 w 441"/>
              <a:gd name="T15" fmla="*/ 25 h 425"/>
              <a:gd name="T16" fmla="*/ 347 w 441"/>
              <a:gd name="T1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5">
                <a:moveTo>
                  <a:pt x="347" y="0"/>
                </a:moveTo>
                <a:cubicBezTo>
                  <a:pt x="325" y="0"/>
                  <a:pt x="303" y="8"/>
                  <a:pt x="287" y="25"/>
                </a:cubicBezTo>
                <a:cubicBezTo>
                  <a:pt x="33" y="279"/>
                  <a:pt x="33" y="279"/>
                  <a:pt x="33" y="279"/>
                </a:cubicBezTo>
                <a:cubicBezTo>
                  <a:pt x="0" y="312"/>
                  <a:pt x="0" y="366"/>
                  <a:pt x="33" y="400"/>
                </a:cubicBezTo>
                <a:cubicBezTo>
                  <a:pt x="50" y="416"/>
                  <a:pt x="72" y="425"/>
                  <a:pt x="94" y="425"/>
                </a:cubicBezTo>
                <a:cubicBezTo>
                  <a:pt x="115" y="425"/>
                  <a:pt x="137" y="416"/>
                  <a:pt x="154" y="400"/>
                </a:cubicBezTo>
                <a:cubicBezTo>
                  <a:pt x="408" y="146"/>
                  <a:pt x="408" y="146"/>
                  <a:pt x="408" y="146"/>
                </a:cubicBezTo>
                <a:cubicBezTo>
                  <a:pt x="441" y="113"/>
                  <a:pt x="441" y="58"/>
                  <a:pt x="408" y="25"/>
                </a:cubicBezTo>
                <a:cubicBezTo>
                  <a:pt x="391" y="8"/>
                  <a:pt x="369" y="0"/>
                  <a:pt x="347"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9336087" y="4193924"/>
            <a:ext cx="1806575" cy="1738313"/>
          </a:xfrm>
          <a:custGeom>
            <a:avLst/>
            <a:gdLst>
              <a:gd name="T0" fmla="*/ 347 w 441"/>
              <a:gd name="T1" fmla="*/ 0 h 424"/>
              <a:gd name="T2" fmla="*/ 287 w 441"/>
              <a:gd name="T3" fmla="*/ 25 h 424"/>
              <a:gd name="T4" fmla="*/ 33 w 441"/>
              <a:gd name="T5" fmla="*/ 279 h 424"/>
              <a:gd name="T6" fmla="*/ 33 w 441"/>
              <a:gd name="T7" fmla="*/ 399 h 424"/>
              <a:gd name="T8" fmla="*/ 93 w 441"/>
              <a:gd name="T9" fmla="*/ 424 h 424"/>
              <a:gd name="T10" fmla="*/ 154 w 441"/>
              <a:gd name="T11" fmla="*/ 399 h 424"/>
              <a:gd name="T12" fmla="*/ 407 w 441"/>
              <a:gd name="T13" fmla="*/ 146 h 424"/>
              <a:gd name="T14" fmla="*/ 407 w 441"/>
              <a:gd name="T15" fmla="*/ 25 h 424"/>
              <a:gd name="T16" fmla="*/ 347 w 441"/>
              <a:gd name="T1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4">
                <a:moveTo>
                  <a:pt x="347" y="0"/>
                </a:moveTo>
                <a:cubicBezTo>
                  <a:pt x="325" y="0"/>
                  <a:pt x="303" y="8"/>
                  <a:pt x="287" y="25"/>
                </a:cubicBezTo>
                <a:cubicBezTo>
                  <a:pt x="33" y="279"/>
                  <a:pt x="33" y="279"/>
                  <a:pt x="33" y="279"/>
                </a:cubicBezTo>
                <a:cubicBezTo>
                  <a:pt x="0" y="312"/>
                  <a:pt x="0" y="366"/>
                  <a:pt x="33" y="399"/>
                </a:cubicBezTo>
                <a:cubicBezTo>
                  <a:pt x="49" y="416"/>
                  <a:pt x="71" y="424"/>
                  <a:pt x="93" y="424"/>
                </a:cubicBezTo>
                <a:cubicBezTo>
                  <a:pt x="115" y="424"/>
                  <a:pt x="137" y="416"/>
                  <a:pt x="154" y="399"/>
                </a:cubicBezTo>
                <a:cubicBezTo>
                  <a:pt x="407" y="146"/>
                  <a:pt x="407" y="146"/>
                  <a:pt x="407" y="146"/>
                </a:cubicBezTo>
                <a:cubicBezTo>
                  <a:pt x="441" y="112"/>
                  <a:pt x="441" y="58"/>
                  <a:pt x="407" y="25"/>
                </a:cubicBezTo>
                <a:cubicBezTo>
                  <a:pt x="391" y="8"/>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7050087" y="5478211"/>
            <a:ext cx="1262063" cy="1262063"/>
          </a:xfrm>
          <a:custGeom>
            <a:avLst/>
            <a:gdLst>
              <a:gd name="T0" fmla="*/ 23 w 308"/>
              <a:gd name="T1" fmla="*/ 284 h 308"/>
              <a:gd name="T2" fmla="*/ 23 w 308"/>
              <a:gd name="T3" fmla="*/ 284 h 308"/>
              <a:gd name="T4" fmla="*/ 23 w 308"/>
              <a:gd name="T5" fmla="*/ 200 h 308"/>
              <a:gd name="T6" fmla="*/ 200 w 308"/>
              <a:gd name="T7" fmla="*/ 23 h 308"/>
              <a:gd name="T8" fmla="*/ 284 w 308"/>
              <a:gd name="T9" fmla="*/ 23 h 308"/>
              <a:gd name="T10" fmla="*/ 284 w 308"/>
              <a:gd name="T11" fmla="*/ 107 h 308"/>
              <a:gd name="T12" fmla="*/ 107 w 308"/>
              <a:gd name="T13" fmla="*/ 284 h 308"/>
              <a:gd name="T14" fmla="*/ 23 w 308"/>
              <a:gd name="T15" fmla="*/ 284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308">
                <a:moveTo>
                  <a:pt x="23" y="284"/>
                </a:moveTo>
                <a:cubicBezTo>
                  <a:pt x="23" y="284"/>
                  <a:pt x="23" y="284"/>
                  <a:pt x="23" y="284"/>
                </a:cubicBezTo>
                <a:cubicBezTo>
                  <a:pt x="0" y="261"/>
                  <a:pt x="0" y="223"/>
                  <a:pt x="23" y="200"/>
                </a:cubicBezTo>
                <a:cubicBezTo>
                  <a:pt x="200" y="23"/>
                  <a:pt x="200" y="23"/>
                  <a:pt x="200" y="23"/>
                </a:cubicBezTo>
                <a:cubicBezTo>
                  <a:pt x="223" y="0"/>
                  <a:pt x="261" y="0"/>
                  <a:pt x="284" y="23"/>
                </a:cubicBezTo>
                <a:cubicBezTo>
                  <a:pt x="308" y="46"/>
                  <a:pt x="308" y="84"/>
                  <a:pt x="284" y="107"/>
                </a:cubicBezTo>
                <a:cubicBezTo>
                  <a:pt x="107" y="284"/>
                  <a:pt x="107" y="284"/>
                  <a:pt x="107" y="284"/>
                </a:cubicBezTo>
                <a:cubicBezTo>
                  <a:pt x="84" y="308"/>
                  <a:pt x="46" y="308"/>
                  <a:pt x="23" y="284"/>
                </a:cubicBezTo>
                <a:close/>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3994150" y="4530474"/>
            <a:ext cx="2819400" cy="2735263"/>
          </a:xfrm>
          <a:custGeom>
            <a:avLst/>
            <a:gdLst>
              <a:gd name="T0" fmla="*/ 571 w 688"/>
              <a:gd name="T1" fmla="*/ 0 h 667"/>
              <a:gd name="T2" fmla="*/ 495 w 688"/>
              <a:gd name="T3" fmla="*/ 31 h 667"/>
              <a:gd name="T4" fmla="*/ 42 w 688"/>
              <a:gd name="T5" fmla="*/ 484 h 667"/>
              <a:gd name="T6" fmla="*/ 42 w 688"/>
              <a:gd name="T7" fmla="*/ 636 h 667"/>
              <a:gd name="T8" fmla="*/ 42 w 688"/>
              <a:gd name="T9" fmla="*/ 636 h 667"/>
              <a:gd name="T10" fmla="*/ 117 w 688"/>
              <a:gd name="T11" fmla="*/ 667 h 667"/>
              <a:gd name="T12" fmla="*/ 193 w 688"/>
              <a:gd name="T13" fmla="*/ 636 h 667"/>
              <a:gd name="T14" fmla="*/ 646 w 688"/>
              <a:gd name="T15" fmla="*/ 182 h 667"/>
              <a:gd name="T16" fmla="*/ 646 w 688"/>
              <a:gd name="T17" fmla="*/ 31 h 667"/>
              <a:gd name="T18" fmla="*/ 646 w 688"/>
              <a:gd name="T19" fmla="*/ 31 h 667"/>
              <a:gd name="T20" fmla="*/ 571 w 688"/>
              <a:gd name="T21"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667">
                <a:moveTo>
                  <a:pt x="571" y="0"/>
                </a:moveTo>
                <a:cubicBezTo>
                  <a:pt x="543" y="0"/>
                  <a:pt x="516" y="10"/>
                  <a:pt x="495" y="31"/>
                </a:cubicBezTo>
                <a:cubicBezTo>
                  <a:pt x="42" y="484"/>
                  <a:pt x="42" y="484"/>
                  <a:pt x="42" y="484"/>
                </a:cubicBezTo>
                <a:cubicBezTo>
                  <a:pt x="0" y="526"/>
                  <a:pt x="0" y="594"/>
                  <a:pt x="42" y="636"/>
                </a:cubicBezTo>
                <a:cubicBezTo>
                  <a:pt x="42" y="636"/>
                  <a:pt x="42" y="636"/>
                  <a:pt x="42" y="636"/>
                </a:cubicBezTo>
                <a:cubicBezTo>
                  <a:pt x="63" y="656"/>
                  <a:pt x="90" y="667"/>
                  <a:pt x="117" y="667"/>
                </a:cubicBezTo>
                <a:cubicBezTo>
                  <a:pt x="145" y="667"/>
                  <a:pt x="172" y="656"/>
                  <a:pt x="193" y="636"/>
                </a:cubicBezTo>
                <a:cubicBezTo>
                  <a:pt x="646" y="182"/>
                  <a:pt x="646" y="182"/>
                  <a:pt x="646" y="182"/>
                </a:cubicBezTo>
                <a:cubicBezTo>
                  <a:pt x="688" y="141"/>
                  <a:pt x="688" y="73"/>
                  <a:pt x="646" y="31"/>
                </a:cubicBezTo>
                <a:cubicBezTo>
                  <a:pt x="646" y="31"/>
                  <a:pt x="646" y="31"/>
                  <a:pt x="646" y="31"/>
                </a:cubicBezTo>
                <a:cubicBezTo>
                  <a:pt x="626" y="10"/>
                  <a:pt x="598" y="0"/>
                  <a:pt x="571"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5546725" y="4465386"/>
            <a:ext cx="2581275" cy="2549525"/>
          </a:xfrm>
          <a:custGeom>
            <a:avLst/>
            <a:gdLst>
              <a:gd name="T0" fmla="*/ 532 w 630"/>
              <a:gd name="T1" fmla="*/ 0 h 622"/>
              <a:gd name="T2" fmla="*/ 462 w 630"/>
              <a:gd name="T3" fmla="*/ 29 h 622"/>
              <a:gd name="T4" fmla="*/ 39 w 630"/>
              <a:gd name="T5" fmla="*/ 452 h 622"/>
              <a:gd name="T6" fmla="*/ 39 w 630"/>
              <a:gd name="T7" fmla="*/ 593 h 622"/>
              <a:gd name="T8" fmla="*/ 39 w 630"/>
              <a:gd name="T9" fmla="*/ 593 h 622"/>
              <a:gd name="T10" fmla="*/ 109 w 630"/>
              <a:gd name="T11" fmla="*/ 622 h 622"/>
              <a:gd name="T12" fmla="*/ 180 w 630"/>
              <a:gd name="T13" fmla="*/ 593 h 622"/>
              <a:gd name="T14" fmla="*/ 603 w 630"/>
              <a:gd name="T15" fmla="*/ 170 h 622"/>
              <a:gd name="T16" fmla="*/ 630 w 630"/>
              <a:gd name="T17" fmla="*/ 120 h 622"/>
              <a:gd name="T18" fmla="*/ 549 w 630"/>
              <a:gd name="T19" fmla="*/ 200 h 622"/>
              <a:gd name="T20" fmla="*/ 527 w 630"/>
              <a:gd name="T21" fmla="*/ 209 h 622"/>
              <a:gd name="T22" fmla="*/ 505 w 630"/>
              <a:gd name="T23" fmla="*/ 200 h 622"/>
              <a:gd name="T24" fmla="*/ 505 w 630"/>
              <a:gd name="T25" fmla="*/ 155 h 622"/>
              <a:gd name="T26" fmla="*/ 615 w 630"/>
              <a:gd name="T27" fmla="*/ 44 h 622"/>
              <a:gd name="T28" fmla="*/ 603 w 630"/>
              <a:gd name="T29" fmla="*/ 29 h 622"/>
              <a:gd name="T30" fmla="*/ 603 w 630"/>
              <a:gd name="T31" fmla="*/ 29 h 622"/>
              <a:gd name="T32" fmla="*/ 532 w 630"/>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0" h="622">
                <a:moveTo>
                  <a:pt x="532" y="0"/>
                </a:moveTo>
                <a:cubicBezTo>
                  <a:pt x="507" y="0"/>
                  <a:pt x="481" y="9"/>
                  <a:pt x="462" y="29"/>
                </a:cubicBezTo>
                <a:cubicBezTo>
                  <a:pt x="39" y="452"/>
                  <a:pt x="39" y="452"/>
                  <a:pt x="39" y="452"/>
                </a:cubicBezTo>
                <a:cubicBezTo>
                  <a:pt x="0" y="490"/>
                  <a:pt x="0" y="554"/>
                  <a:pt x="39" y="593"/>
                </a:cubicBezTo>
                <a:cubicBezTo>
                  <a:pt x="39" y="593"/>
                  <a:pt x="39" y="593"/>
                  <a:pt x="39" y="593"/>
                </a:cubicBezTo>
                <a:cubicBezTo>
                  <a:pt x="58" y="612"/>
                  <a:pt x="84" y="622"/>
                  <a:pt x="109" y="622"/>
                </a:cubicBezTo>
                <a:cubicBezTo>
                  <a:pt x="135" y="622"/>
                  <a:pt x="160" y="612"/>
                  <a:pt x="180" y="593"/>
                </a:cubicBezTo>
                <a:cubicBezTo>
                  <a:pt x="603" y="170"/>
                  <a:pt x="603" y="170"/>
                  <a:pt x="603" y="170"/>
                </a:cubicBezTo>
                <a:cubicBezTo>
                  <a:pt x="617" y="156"/>
                  <a:pt x="626" y="138"/>
                  <a:pt x="630" y="120"/>
                </a:cubicBezTo>
                <a:cubicBezTo>
                  <a:pt x="549" y="200"/>
                  <a:pt x="549" y="200"/>
                  <a:pt x="549" y="200"/>
                </a:cubicBezTo>
                <a:cubicBezTo>
                  <a:pt x="543" y="206"/>
                  <a:pt x="535" y="209"/>
                  <a:pt x="527" y="209"/>
                </a:cubicBezTo>
                <a:cubicBezTo>
                  <a:pt x="519" y="209"/>
                  <a:pt x="511" y="206"/>
                  <a:pt x="505" y="200"/>
                </a:cubicBezTo>
                <a:cubicBezTo>
                  <a:pt x="492" y="187"/>
                  <a:pt x="492" y="167"/>
                  <a:pt x="505" y="155"/>
                </a:cubicBezTo>
                <a:cubicBezTo>
                  <a:pt x="615" y="44"/>
                  <a:pt x="615" y="44"/>
                  <a:pt x="615" y="44"/>
                </a:cubicBezTo>
                <a:cubicBezTo>
                  <a:pt x="612" y="39"/>
                  <a:pt x="607" y="34"/>
                  <a:pt x="603" y="29"/>
                </a:cubicBezTo>
                <a:cubicBezTo>
                  <a:pt x="603" y="29"/>
                  <a:pt x="603" y="29"/>
                  <a:pt x="603" y="29"/>
                </a:cubicBezTo>
                <a:cubicBezTo>
                  <a:pt x="583" y="9"/>
                  <a:pt x="558" y="0"/>
                  <a:pt x="532"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7562850" y="4644774"/>
            <a:ext cx="585788" cy="677863"/>
          </a:xfrm>
          <a:custGeom>
            <a:avLst/>
            <a:gdLst>
              <a:gd name="T0" fmla="*/ 123 w 143"/>
              <a:gd name="T1" fmla="*/ 0 h 165"/>
              <a:gd name="T2" fmla="*/ 13 w 143"/>
              <a:gd name="T3" fmla="*/ 111 h 165"/>
              <a:gd name="T4" fmla="*/ 13 w 143"/>
              <a:gd name="T5" fmla="*/ 156 h 165"/>
              <a:gd name="T6" fmla="*/ 35 w 143"/>
              <a:gd name="T7" fmla="*/ 165 h 165"/>
              <a:gd name="T8" fmla="*/ 57 w 143"/>
              <a:gd name="T9" fmla="*/ 156 h 165"/>
              <a:gd name="T10" fmla="*/ 138 w 143"/>
              <a:gd name="T11" fmla="*/ 76 h 165"/>
              <a:gd name="T12" fmla="*/ 123 w 143"/>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43" h="165">
                <a:moveTo>
                  <a:pt x="123" y="0"/>
                </a:moveTo>
                <a:cubicBezTo>
                  <a:pt x="13" y="111"/>
                  <a:pt x="13" y="111"/>
                  <a:pt x="13" y="111"/>
                </a:cubicBezTo>
                <a:cubicBezTo>
                  <a:pt x="0" y="123"/>
                  <a:pt x="0" y="143"/>
                  <a:pt x="13" y="156"/>
                </a:cubicBezTo>
                <a:cubicBezTo>
                  <a:pt x="19" y="162"/>
                  <a:pt x="27" y="165"/>
                  <a:pt x="35" y="165"/>
                </a:cubicBezTo>
                <a:cubicBezTo>
                  <a:pt x="43" y="165"/>
                  <a:pt x="51" y="162"/>
                  <a:pt x="57" y="156"/>
                </a:cubicBezTo>
                <a:cubicBezTo>
                  <a:pt x="138" y="76"/>
                  <a:pt x="138" y="76"/>
                  <a:pt x="138" y="76"/>
                </a:cubicBezTo>
                <a:cubicBezTo>
                  <a:pt x="143" y="50"/>
                  <a:pt x="138" y="23"/>
                  <a:pt x="123" y="0"/>
                </a:cubicBezTo>
              </a:path>
            </a:pathLst>
          </a:custGeom>
          <a:solidFill>
            <a:srgbClr val="9F3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4714875" y="-458787"/>
            <a:ext cx="2794000" cy="2735263"/>
          </a:xfrm>
          <a:custGeom>
            <a:avLst/>
            <a:gdLst>
              <a:gd name="T0" fmla="*/ 565 w 682"/>
              <a:gd name="T1" fmla="*/ 0 h 667"/>
              <a:gd name="T2" fmla="*/ 489 w 682"/>
              <a:gd name="T3" fmla="*/ 31 h 667"/>
              <a:gd name="T4" fmla="*/ 368 w 682"/>
              <a:gd name="T5" fmla="*/ 153 h 667"/>
              <a:gd name="T6" fmla="*/ 371 w 682"/>
              <a:gd name="T7" fmla="*/ 156 h 667"/>
              <a:gd name="T8" fmla="*/ 371 w 682"/>
              <a:gd name="T9" fmla="*/ 156 h 667"/>
              <a:gd name="T10" fmla="*/ 371 w 682"/>
              <a:gd name="T11" fmla="*/ 277 h 667"/>
              <a:gd name="T12" fmla="*/ 118 w 682"/>
              <a:gd name="T13" fmla="*/ 531 h 667"/>
              <a:gd name="T14" fmla="*/ 57 w 682"/>
              <a:gd name="T15" fmla="*/ 556 h 667"/>
              <a:gd name="T16" fmla="*/ 6 w 682"/>
              <a:gd name="T17" fmla="*/ 539 h 667"/>
              <a:gd name="T18" fmla="*/ 36 w 682"/>
              <a:gd name="T19" fmla="*/ 636 h 667"/>
              <a:gd name="T20" fmla="*/ 36 w 682"/>
              <a:gd name="T21" fmla="*/ 636 h 667"/>
              <a:gd name="T22" fmla="*/ 111 w 682"/>
              <a:gd name="T23" fmla="*/ 667 h 667"/>
              <a:gd name="T24" fmla="*/ 187 w 682"/>
              <a:gd name="T25" fmla="*/ 636 h 667"/>
              <a:gd name="T26" fmla="*/ 640 w 682"/>
              <a:gd name="T27" fmla="*/ 182 h 667"/>
              <a:gd name="T28" fmla="*/ 640 w 682"/>
              <a:gd name="T29" fmla="*/ 31 h 667"/>
              <a:gd name="T30" fmla="*/ 640 w 682"/>
              <a:gd name="T31" fmla="*/ 31 h 667"/>
              <a:gd name="T32" fmla="*/ 565 w 682"/>
              <a:gd name="T33"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 h="667">
                <a:moveTo>
                  <a:pt x="565" y="0"/>
                </a:moveTo>
                <a:cubicBezTo>
                  <a:pt x="537" y="0"/>
                  <a:pt x="510" y="11"/>
                  <a:pt x="489" y="31"/>
                </a:cubicBezTo>
                <a:cubicBezTo>
                  <a:pt x="368" y="153"/>
                  <a:pt x="368" y="153"/>
                  <a:pt x="368" y="153"/>
                </a:cubicBezTo>
                <a:cubicBezTo>
                  <a:pt x="369" y="154"/>
                  <a:pt x="370" y="155"/>
                  <a:pt x="371" y="156"/>
                </a:cubicBezTo>
                <a:cubicBezTo>
                  <a:pt x="371" y="156"/>
                  <a:pt x="371" y="156"/>
                  <a:pt x="371" y="156"/>
                </a:cubicBezTo>
                <a:cubicBezTo>
                  <a:pt x="405" y="189"/>
                  <a:pt x="405" y="244"/>
                  <a:pt x="371" y="277"/>
                </a:cubicBezTo>
                <a:cubicBezTo>
                  <a:pt x="118" y="531"/>
                  <a:pt x="118" y="531"/>
                  <a:pt x="118" y="531"/>
                </a:cubicBezTo>
                <a:cubicBezTo>
                  <a:pt x="101" y="547"/>
                  <a:pt x="79" y="556"/>
                  <a:pt x="57" y="556"/>
                </a:cubicBezTo>
                <a:cubicBezTo>
                  <a:pt x="39" y="556"/>
                  <a:pt x="21" y="550"/>
                  <a:pt x="6" y="539"/>
                </a:cubicBezTo>
                <a:cubicBezTo>
                  <a:pt x="0" y="573"/>
                  <a:pt x="9" y="610"/>
                  <a:pt x="36" y="636"/>
                </a:cubicBezTo>
                <a:cubicBezTo>
                  <a:pt x="36" y="636"/>
                  <a:pt x="36" y="636"/>
                  <a:pt x="36" y="636"/>
                </a:cubicBezTo>
                <a:cubicBezTo>
                  <a:pt x="56" y="657"/>
                  <a:pt x="84" y="667"/>
                  <a:pt x="111" y="667"/>
                </a:cubicBezTo>
                <a:cubicBezTo>
                  <a:pt x="139" y="667"/>
                  <a:pt x="166" y="657"/>
                  <a:pt x="187" y="636"/>
                </a:cubicBezTo>
                <a:cubicBezTo>
                  <a:pt x="640" y="182"/>
                  <a:pt x="640" y="182"/>
                  <a:pt x="640" y="182"/>
                </a:cubicBezTo>
                <a:cubicBezTo>
                  <a:pt x="682" y="141"/>
                  <a:pt x="682" y="73"/>
                  <a:pt x="640" y="31"/>
                </a:cubicBezTo>
                <a:cubicBezTo>
                  <a:pt x="640" y="31"/>
                  <a:pt x="640" y="31"/>
                  <a:pt x="640" y="31"/>
                </a:cubicBezTo>
                <a:cubicBezTo>
                  <a:pt x="619" y="11"/>
                  <a:pt x="592" y="0"/>
                  <a:pt x="565" y="0"/>
                </a:cubicBezTo>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740275" y="169863"/>
            <a:ext cx="1635125" cy="1651000"/>
          </a:xfrm>
          <a:custGeom>
            <a:avLst/>
            <a:gdLst>
              <a:gd name="T0" fmla="*/ 362 w 399"/>
              <a:gd name="T1" fmla="*/ 0 h 403"/>
              <a:gd name="T2" fmla="*/ 30 w 399"/>
              <a:gd name="T3" fmla="*/ 332 h 403"/>
              <a:gd name="T4" fmla="*/ 0 w 399"/>
              <a:gd name="T5" fmla="*/ 386 h 403"/>
              <a:gd name="T6" fmla="*/ 51 w 399"/>
              <a:gd name="T7" fmla="*/ 403 h 403"/>
              <a:gd name="T8" fmla="*/ 112 w 399"/>
              <a:gd name="T9" fmla="*/ 378 h 403"/>
              <a:gd name="T10" fmla="*/ 365 w 399"/>
              <a:gd name="T11" fmla="*/ 124 h 403"/>
              <a:gd name="T12" fmla="*/ 365 w 399"/>
              <a:gd name="T13" fmla="*/ 3 h 403"/>
              <a:gd name="T14" fmla="*/ 365 w 399"/>
              <a:gd name="T15" fmla="*/ 3 h 403"/>
              <a:gd name="T16" fmla="*/ 362 w 39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403">
                <a:moveTo>
                  <a:pt x="362" y="0"/>
                </a:moveTo>
                <a:cubicBezTo>
                  <a:pt x="30" y="332"/>
                  <a:pt x="30" y="332"/>
                  <a:pt x="30" y="332"/>
                </a:cubicBezTo>
                <a:cubicBezTo>
                  <a:pt x="14" y="347"/>
                  <a:pt x="4" y="366"/>
                  <a:pt x="0" y="386"/>
                </a:cubicBezTo>
                <a:cubicBezTo>
                  <a:pt x="15" y="397"/>
                  <a:pt x="33" y="403"/>
                  <a:pt x="51" y="403"/>
                </a:cubicBezTo>
                <a:cubicBezTo>
                  <a:pt x="73" y="403"/>
                  <a:pt x="95" y="394"/>
                  <a:pt x="112" y="378"/>
                </a:cubicBezTo>
                <a:cubicBezTo>
                  <a:pt x="365" y="124"/>
                  <a:pt x="365" y="124"/>
                  <a:pt x="365" y="124"/>
                </a:cubicBezTo>
                <a:cubicBezTo>
                  <a:pt x="399" y="91"/>
                  <a:pt x="399" y="36"/>
                  <a:pt x="365" y="3"/>
                </a:cubicBezTo>
                <a:cubicBezTo>
                  <a:pt x="365" y="3"/>
                  <a:pt x="365" y="3"/>
                  <a:pt x="365" y="3"/>
                </a:cubicBezTo>
                <a:cubicBezTo>
                  <a:pt x="364" y="2"/>
                  <a:pt x="363" y="1"/>
                  <a:pt x="362" y="0"/>
                </a:cubicBezTo>
              </a:path>
            </a:pathLst>
          </a:custGeom>
          <a:solidFill>
            <a:srgbClr val="649F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3330575" y="4465386"/>
            <a:ext cx="2262188" cy="2238375"/>
          </a:xfrm>
          <a:custGeom>
            <a:avLst/>
            <a:gdLst>
              <a:gd name="T0" fmla="*/ 502 w 552"/>
              <a:gd name="T1" fmla="*/ 0 h 546"/>
              <a:gd name="T2" fmla="*/ 468 w 552"/>
              <a:gd name="T3" fmla="*/ 14 h 546"/>
              <a:gd name="T4" fmla="*/ 18 w 552"/>
              <a:gd name="T5" fmla="*/ 464 h 546"/>
              <a:gd name="T6" fmla="*/ 18 w 552"/>
              <a:gd name="T7" fmla="*/ 532 h 546"/>
              <a:gd name="T8" fmla="*/ 52 w 552"/>
              <a:gd name="T9" fmla="*/ 546 h 546"/>
              <a:gd name="T10" fmla="*/ 86 w 552"/>
              <a:gd name="T11" fmla="*/ 532 h 546"/>
              <a:gd name="T12" fmla="*/ 536 w 552"/>
              <a:gd name="T13" fmla="*/ 82 h 546"/>
              <a:gd name="T14" fmla="*/ 549 w 552"/>
              <a:gd name="T15" fmla="*/ 38 h 546"/>
              <a:gd name="T16" fmla="*/ 466 w 552"/>
              <a:gd name="T17" fmla="*/ 120 h 546"/>
              <a:gd name="T18" fmla="*/ 449 w 552"/>
              <a:gd name="T19" fmla="*/ 127 h 546"/>
              <a:gd name="T20" fmla="*/ 432 w 552"/>
              <a:gd name="T21" fmla="*/ 120 h 546"/>
              <a:gd name="T22" fmla="*/ 432 w 552"/>
              <a:gd name="T23" fmla="*/ 86 h 546"/>
              <a:gd name="T24" fmla="*/ 516 w 552"/>
              <a:gd name="T25" fmla="*/ 3 h 546"/>
              <a:gd name="T26" fmla="*/ 502 w 552"/>
              <a:gd name="T2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2" h="546">
                <a:moveTo>
                  <a:pt x="502" y="0"/>
                </a:moveTo>
                <a:cubicBezTo>
                  <a:pt x="489" y="0"/>
                  <a:pt x="477" y="5"/>
                  <a:pt x="468" y="14"/>
                </a:cubicBezTo>
                <a:cubicBezTo>
                  <a:pt x="18" y="464"/>
                  <a:pt x="18" y="464"/>
                  <a:pt x="18" y="464"/>
                </a:cubicBezTo>
                <a:cubicBezTo>
                  <a:pt x="0" y="482"/>
                  <a:pt x="0" y="513"/>
                  <a:pt x="18" y="532"/>
                </a:cubicBezTo>
                <a:cubicBezTo>
                  <a:pt x="28" y="541"/>
                  <a:pt x="40" y="546"/>
                  <a:pt x="52" y="546"/>
                </a:cubicBezTo>
                <a:cubicBezTo>
                  <a:pt x="65" y="546"/>
                  <a:pt x="77" y="541"/>
                  <a:pt x="86" y="532"/>
                </a:cubicBezTo>
                <a:cubicBezTo>
                  <a:pt x="536" y="82"/>
                  <a:pt x="536" y="82"/>
                  <a:pt x="536" y="82"/>
                </a:cubicBezTo>
                <a:cubicBezTo>
                  <a:pt x="548" y="70"/>
                  <a:pt x="552" y="54"/>
                  <a:pt x="549" y="38"/>
                </a:cubicBezTo>
                <a:cubicBezTo>
                  <a:pt x="466" y="120"/>
                  <a:pt x="466" y="120"/>
                  <a:pt x="466" y="120"/>
                </a:cubicBezTo>
                <a:cubicBezTo>
                  <a:pt x="462" y="125"/>
                  <a:pt x="455" y="127"/>
                  <a:pt x="449" y="127"/>
                </a:cubicBezTo>
                <a:cubicBezTo>
                  <a:pt x="443" y="127"/>
                  <a:pt x="437" y="125"/>
                  <a:pt x="432" y="120"/>
                </a:cubicBezTo>
                <a:cubicBezTo>
                  <a:pt x="423" y="111"/>
                  <a:pt x="423" y="96"/>
                  <a:pt x="432" y="86"/>
                </a:cubicBezTo>
                <a:cubicBezTo>
                  <a:pt x="516" y="3"/>
                  <a:pt x="516" y="3"/>
                  <a:pt x="516" y="3"/>
                </a:cubicBezTo>
                <a:cubicBezTo>
                  <a:pt x="511" y="1"/>
                  <a:pt x="507" y="0"/>
                  <a:pt x="502"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5445125" y="1128714"/>
            <a:ext cx="2638425" cy="2636838"/>
          </a:xfrm>
          <a:custGeom>
            <a:avLst/>
            <a:gdLst>
              <a:gd name="T0" fmla="*/ 618 w 644"/>
              <a:gd name="T1" fmla="*/ 0 h 643"/>
              <a:gd name="T2" fmla="*/ 601 w 644"/>
              <a:gd name="T3" fmla="*/ 7 h 643"/>
              <a:gd name="T4" fmla="*/ 0 w 644"/>
              <a:gd name="T5" fmla="*/ 608 h 643"/>
              <a:gd name="T6" fmla="*/ 20 w 644"/>
              <a:gd name="T7" fmla="*/ 619 h 643"/>
              <a:gd name="T8" fmla="*/ 33 w 644"/>
              <a:gd name="T9" fmla="*/ 643 h 643"/>
              <a:gd name="T10" fmla="*/ 635 w 644"/>
              <a:gd name="T11" fmla="*/ 41 h 643"/>
              <a:gd name="T12" fmla="*/ 635 w 644"/>
              <a:gd name="T13" fmla="*/ 7 h 643"/>
              <a:gd name="T14" fmla="*/ 618 w 644"/>
              <a:gd name="T15" fmla="*/ 0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4" h="643">
                <a:moveTo>
                  <a:pt x="618" y="0"/>
                </a:moveTo>
                <a:cubicBezTo>
                  <a:pt x="611" y="0"/>
                  <a:pt x="605" y="2"/>
                  <a:pt x="601" y="7"/>
                </a:cubicBezTo>
                <a:cubicBezTo>
                  <a:pt x="0" y="608"/>
                  <a:pt x="0" y="608"/>
                  <a:pt x="0" y="608"/>
                </a:cubicBezTo>
                <a:cubicBezTo>
                  <a:pt x="7" y="610"/>
                  <a:pt x="14" y="614"/>
                  <a:pt x="20" y="619"/>
                </a:cubicBezTo>
                <a:cubicBezTo>
                  <a:pt x="26" y="626"/>
                  <a:pt x="31" y="634"/>
                  <a:pt x="33" y="643"/>
                </a:cubicBezTo>
                <a:cubicBezTo>
                  <a:pt x="635" y="41"/>
                  <a:pt x="635" y="41"/>
                  <a:pt x="635" y="41"/>
                </a:cubicBezTo>
                <a:cubicBezTo>
                  <a:pt x="644" y="32"/>
                  <a:pt x="644" y="16"/>
                  <a:pt x="635" y="7"/>
                </a:cubicBezTo>
                <a:cubicBezTo>
                  <a:pt x="630" y="2"/>
                  <a:pt x="624" y="0"/>
                  <a:pt x="618"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5064125" y="4476499"/>
            <a:ext cx="515938" cy="509588"/>
          </a:xfrm>
          <a:custGeom>
            <a:avLst/>
            <a:gdLst>
              <a:gd name="T0" fmla="*/ 93 w 126"/>
              <a:gd name="T1" fmla="*/ 0 h 124"/>
              <a:gd name="T2" fmla="*/ 9 w 126"/>
              <a:gd name="T3" fmla="*/ 83 h 124"/>
              <a:gd name="T4" fmla="*/ 9 w 126"/>
              <a:gd name="T5" fmla="*/ 117 h 124"/>
              <a:gd name="T6" fmla="*/ 26 w 126"/>
              <a:gd name="T7" fmla="*/ 124 h 124"/>
              <a:gd name="T8" fmla="*/ 43 w 126"/>
              <a:gd name="T9" fmla="*/ 117 h 124"/>
              <a:gd name="T10" fmla="*/ 126 w 126"/>
              <a:gd name="T11" fmla="*/ 35 h 124"/>
              <a:gd name="T12" fmla="*/ 113 w 126"/>
              <a:gd name="T13" fmla="*/ 11 h 124"/>
              <a:gd name="T14" fmla="*/ 93 w 126"/>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4">
                <a:moveTo>
                  <a:pt x="93" y="0"/>
                </a:moveTo>
                <a:cubicBezTo>
                  <a:pt x="9" y="83"/>
                  <a:pt x="9" y="83"/>
                  <a:pt x="9" y="83"/>
                </a:cubicBezTo>
                <a:cubicBezTo>
                  <a:pt x="0" y="93"/>
                  <a:pt x="0" y="108"/>
                  <a:pt x="9" y="117"/>
                </a:cubicBezTo>
                <a:cubicBezTo>
                  <a:pt x="14" y="122"/>
                  <a:pt x="20" y="124"/>
                  <a:pt x="26" y="124"/>
                </a:cubicBezTo>
                <a:cubicBezTo>
                  <a:pt x="32" y="124"/>
                  <a:pt x="39" y="122"/>
                  <a:pt x="43" y="117"/>
                </a:cubicBezTo>
                <a:cubicBezTo>
                  <a:pt x="126" y="35"/>
                  <a:pt x="126" y="35"/>
                  <a:pt x="126" y="35"/>
                </a:cubicBezTo>
                <a:cubicBezTo>
                  <a:pt x="124" y="26"/>
                  <a:pt x="119" y="18"/>
                  <a:pt x="113" y="11"/>
                </a:cubicBezTo>
                <a:cubicBezTo>
                  <a:pt x="107" y="6"/>
                  <a:pt x="100" y="2"/>
                  <a:pt x="93" y="0"/>
                </a:cubicBezTo>
              </a:path>
            </a:pathLst>
          </a:custGeom>
          <a:solidFill>
            <a:srgbClr val="3E7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746125" y="4665411"/>
            <a:ext cx="3019425" cy="3001963"/>
          </a:xfrm>
          <a:custGeom>
            <a:avLst/>
            <a:gdLst>
              <a:gd name="T0" fmla="*/ 711 w 737"/>
              <a:gd name="T1" fmla="*/ 0 h 732"/>
              <a:gd name="T2" fmla="*/ 694 w 737"/>
              <a:gd name="T3" fmla="*/ 7 h 732"/>
              <a:gd name="T4" fmla="*/ 9 w 737"/>
              <a:gd name="T5" fmla="*/ 691 h 732"/>
              <a:gd name="T6" fmla="*/ 9 w 737"/>
              <a:gd name="T7" fmla="*/ 725 h 732"/>
              <a:gd name="T8" fmla="*/ 26 w 737"/>
              <a:gd name="T9" fmla="*/ 732 h 732"/>
              <a:gd name="T10" fmla="*/ 43 w 737"/>
              <a:gd name="T11" fmla="*/ 725 h 732"/>
              <a:gd name="T12" fmla="*/ 728 w 737"/>
              <a:gd name="T13" fmla="*/ 41 h 732"/>
              <a:gd name="T14" fmla="*/ 728 w 737"/>
              <a:gd name="T15" fmla="*/ 7 h 732"/>
              <a:gd name="T16" fmla="*/ 711 w 737"/>
              <a:gd name="T17" fmla="*/ 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7" h="732">
                <a:moveTo>
                  <a:pt x="711" y="0"/>
                </a:moveTo>
                <a:cubicBezTo>
                  <a:pt x="704" y="0"/>
                  <a:pt x="698" y="2"/>
                  <a:pt x="694" y="7"/>
                </a:cubicBezTo>
                <a:cubicBezTo>
                  <a:pt x="9" y="691"/>
                  <a:pt x="9" y="691"/>
                  <a:pt x="9" y="691"/>
                </a:cubicBezTo>
                <a:cubicBezTo>
                  <a:pt x="0" y="700"/>
                  <a:pt x="0" y="716"/>
                  <a:pt x="9" y="725"/>
                </a:cubicBezTo>
                <a:cubicBezTo>
                  <a:pt x="14" y="730"/>
                  <a:pt x="20" y="732"/>
                  <a:pt x="26" y="732"/>
                </a:cubicBezTo>
                <a:cubicBezTo>
                  <a:pt x="32" y="732"/>
                  <a:pt x="39" y="730"/>
                  <a:pt x="43" y="725"/>
                </a:cubicBezTo>
                <a:cubicBezTo>
                  <a:pt x="728" y="41"/>
                  <a:pt x="728" y="41"/>
                  <a:pt x="728" y="41"/>
                </a:cubicBezTo>
                <a:cubicBezTo>
                  <a:pt x="737" y="31"/>
                  <a:pt x="737" y="16"/>
                  <a:pt x="728" y="7"/>
                </a:cubicBezTo>
                <a:cubicBezTo>
                  <a:pt x="723" y="2"/>
                  <a:pt x="717" y="0"/>
                  <a:pt x="711"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2565400" y="336550"/>
            <a:ext cx="879475" cy="885825"/>
          </a:xfrm>
          <a:custGeom>
            <a:avLst/>
            <a:gdLst>
              <a:gd name="T0" fmla="*/ 5 w 215"/>
              <a:gd name="T1" fmla="*/ 211 h 216"/>
              <a:gd name="T2" fmla="*/ 5 w 215"/>
              <a:gd name="T3" fmla="*/ 211 h 216"/>
              <a:gd name="T4" fmla="*/ 5 w 215"/>
              <a:gd name="T5" fmla="*/ 194 h 216"/>
              <a:gd name="T6" fmla="*/ 194 w 215"/>
              <a:gd name="T7" fmla="*/ 5 h 216"/>
              <a:gd name="T8" fmla="*/ 211 w 215"/>
              <a:gd name="T9" fmla="*/ 5 h 216"/>
              <a:gd name="T10" fmla="*/ 211 w 215"/>
              <a:gd name="T11" fmla="*/ 22 h 216"/>
              <a:gd name="T12" fmla="*/ 22 w 215"/>
              <a:gd name="T13" fmla="*/ 211 h 216"/>
              <a:gd name="T14" fmla="*/ 5 w 215"/>
              <a:gd name="T15" fmla="*/ 21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16">
                <a:moveTo>
                  <a:pt x="5" y="211"/>
                </a:moveTo>
                <a:cubicBezTo>
                  <a:pt x="5" y="211"/>
                  <a:pt x="5" y="211"/>
                  <a:pt x="5" y="211"/>
                </a:cubicBezTo>
                <a:cubicBezTo>
                  <a:pt x="0" y="206"/>
                  <a:pt x="0" y="199"/>
                  <a:pt x="5" y="194"/>
                </a:cubicBezTo>
                <a:cubicBezTo>
                  <a:pt x="194" y="5"/>
                  <a:pt x="194" y="5"/>
                  <a:pt x="194" y="5"/>
                </a:cubicBezTo>
                <a:cubicBezTo>
                  <a:pt x="198" y="0"/>
                  <a:pt x="206" y="0"/>
                  <a:pt x="211" y="5"/>
                </a:cubicBezTo>
                <a:cubicBezTo>
                  <a:pt x="215" y="10"/>
                  <a:pt x="215" y="17"/>
                  <a:pt x="211" y="22"/>
                </a:cubicBezTo>
                <a:cubicBezTo>
                  <a:pt x="22" y="211"/>
                  <a:pt x="22" y="211"/>
                  <a:pt x="22" y="211"/>
                </a:cubicBezTo>
                <a:cubicBezTo>
                  <a:pt x="17" y="216"/>
                  <a:pt x="9" y="216"/>
                  <a:pt x="5" y="211"/>
                </a:cubicBezTo>
                <a:close/>
              </a:path>
            </a:pathLst>
          </a:cu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7718425" y="5424236"/>
            <a:ext cx="1371600" cy="1370013"/>
          </a:xfrm>
          <a:custGeom>
            <a:avLst/>
            <a:gdLst>
              <a:gd name="T0" fmla="*/ 5 w 335"/>
              <a:gd name="T1" fmla="*/ 329 h 334"/>
              <a:gd name="T2" fmla="*/ 5 w 335"/>
              <a:gd name="T3" fmla="*/ 329 h 334"/>
              <a:gd name="T4" fmla="*/ 5 w 335"/>
              <a:gd name="T5" fmla="*/ 312 h 334"/>
              <a:gd name="T6" fmla="*/ 313 w 335"/>
              <a:gd name="T7" fmla="*/ 4 h 334"/>
              <a:gd name="T8" fmla="*/ 330 w 335"/>
              <a:gd name="T9" fmla="*/ 4 h 334"/>
              <a:gd name="T10" fmla="*/ 330 w 335"/>
              <a:gd name="T11" fmla="*/ 21 h 334"/>
              <a:gd name="T12" fmla="*/ 22 w 335"/>
              <a:gd name="T13" fmla="*/ 329 h 334"/>
              <a:gd name="T14" fmla="*/ 5 w 335"/>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4">
                <a:moveTo>
                  <a:pt x="5" y="329"/>
                </a:moveTo>
                <a:cubicBezTo>
                  <a:pt x="5" y="329"/>
                  <a:pt x="5" y="329"/>
                  <a:pt x="5" y="329"/>
                </a:cubicBezTo>
                <a:cubicBezTo>
                  <a:pt x="0" y="325"/>
                  <a:pt x="0" y="317"/>
                  <a:pt x="5" y="312"/>
                </a:cubicBezTo>
                <a:cubicBezTo>
                  <a:pt x="313" y="4"/>
                  <a:pt x="313" y="4"/>
                  <a:pt x="313" y="4"/>
                </a:cubicBezTo>
                <a:cubicBezTo>
                  <a:pt x="318" y="0"/>
                  <a:pt x="325" y="0"/>
                  <a:pt x="330" y="4"/>
                </a:cubicBezTo>
                <a:cubicBezTo>
                  <a:pt x="335" y="9"/>
                  <a:pt x="335" y="17"/>
                  <a:pt x="330" y="21"/>
                </a:cubicBezTo>
                <a:cubicBezTo>
                  <a:pt x="22" y="329"/>
                  <a:pt x="22" y="329"/>
                  <a:pt x="22" y="329"/>
                </a:cubicBezTo>
                <a:cubicBezTo>
                  <a:pt x="17" y="334"/>
                  <a:pt x="10" y="334"/>
                  <a:pt x="5"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9496425" y="2185989"/>
            <a:ext cx="1368425" cy="1370013"/>
          </a:xfrm>
          <a:custGeom>
            <a:avLst/>
            <a:gdLst>
              <a:gd name="T0" fmla="*/ 4 w 334"/>
              <a:gd name="T1" fmla="*/ 329 h 334"/>
              <a:gd name="T2" fmla="*/ 4 w 334"/>
              <a:gd name="T3" fmla="*/ 329 h 334"/>
              <a:gd name="T4" fmla="*/ 4 w 334"/>
              <a:gd name="T5" fmla="*/ 312 h 334"/>
              <a:gd name="T6" fmla="*/ 313 w 334"/>
              <a:gd name="T7" fmla="*/ 4 h 334"/>
              <a:gd name="T8" fmla="*/ 330 w 334"/>
              <a:gd name="T9" fmla="*/ 4 h 334"/>
              <a:gd name="T10" fmla="*/ 330 w 334"/>
              <a:gd name="T11" fmla="*/ 21 h 334"/>
              <a:gd name="T12" fmla="*/ 21 w 334"/>
              <a:gd name="T13" fmla="*/ 329 h 334"/>
              <a:gd name="T14" fmla="*/ 4 w 334"/>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29"/>
                </a:moveTo>
                <a:cubicBezTo>
                  <a:pt x="4" y="329"/>
                  <a:pt x="4" y="329"/>
                  <a:pt x="4" y="329"/>
                </a:cubicBezTo>
                <a:cubicBezTo>
                  <a:pt x="0" y="325"/>
                  <a:pt x="0" y="317"/>
                  <a:pt x="4" y="312"/>
                </a:cubicBezTo>
                <a:cubicBezTo>
                  <a:pt x="313" y="4"/>
                  <a:pt x="313" y="4"/>
                  <a:pt x="313" y="4"/>
                </a:cubicBezTo>
                <a:cubicBezTo>
                  <a:pt x="317" y="0"/>
                  <a:pt x="325" y="0"/>
                  <a:pt x="330" y="4"/>
                </a:cubicBezTo>
                <a:cubicBezTo>
                  <a:pt x="334" y="9"/>
                  <a:pt x="334" y="17"/>
                  <a:pt x="330" y="21"/>
                </a:cubicBezTo>
                <a:cubicBezTo>
                  <a:pt x="21" y="329"/>
                  <a:pt x="21" y="329"/>
                  <a:pt x="21" y="329"/>
                </a:cubicBezTo>
                <a:cubicBezTo>
                  <a:pt x="17" y="334"/>
                  <a:pt x="9" y="334"/>
                  <a:pt x="4"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7938" y="4501899"/>
            <a:ext cx="1368425" cy="1370013"/>
          </a:xfrm>
          <a:custGeom>
            <a:avLst/>
            <a:gdLst>
              <a:gd name="T0" fmla="*/ 4 w 334"/>
              <a:gd name="T1" fmla="*/ 330 h 334"/>
              <a:gd name="T2" fmla="*/ 4 w 334"/>
              <a:gd name="T3" fmla="*/ 330 h 334"/>
              <a:gd name="T4" fmla="*/ 4 w 334"/>
              <a:gd name="T5" fmla="*/ 313 h 334"/>
              <a:gd name="T6" fmla="*/ 312 w 334"/>
              <a:gd name="T7" fmla="*/ 4 h 334"/>
              <a:gd name="T8" fmla="*/ 329 w 334"/>
              <a:gd name="T9" fmla="*/ 4 h 334"/>
              <a:gd name="T10" fmla="*/ 329 w 334"/>
              <a:gd name="T11" fmla="*/ 21 h 334"/>
              <a:gd name="T12" fmla="*/ 21 w 334"/>
              <a:gd name="T13" fmla="*/ 330 h 334"/>
              <a:gd name="T14" fmla="*/ 4 w 334"/>
              <a:gd name="T15" fmla="*/ 330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30"/>
                </a:moveTo>
                <a:cubicBezTo>
                  <a:pt x="4" y="330"/>
                  <a:pt x="4" y="330"/>
                  <a:pt x="4" y="330"/>
                </a:cubicBezTo>
                <a:cubicBezTo>
                  <a:pt x="0" y="325"/>
                  <a:pt x="0" y="317"/>
                  <a:pt x="4" y="313"/>
                </a:cubicBezTo>
                <a:cubicBezTo>
                  <a:pt x="312" y="4"/>
                  <a:pt x="312" y="4"/>
                  <a:pt x="312" y="4"/>
                </a:cubicBezTo>
                <a:cubicBezTo>
                  <a:pt x="317" y="0"/>
                  <a:pt x="325" y="0"/>
                  <a:pt x="329" y="4"/>
                </a:cubicBezTo>
                <a:cubicBezTo>
                  <a:pt x="334" y="9"/>
                  <a:pt x="334" y="17"/>
                  <a:pt x="329" y="21"/>
                </a:cubicBezTo>
                <a:cubicBezTo>
                  <a:pt x="21" y="330"/>
                  <a:pt x="21" y="330"/>
                  <a:pt x="21" y="330"/>
                </a:cubicBezTo>
                <a:cubicBezTo>
                  <a:pt x="17" y="334"/>
                  <a:pt x="9" y="334"/>
                  <a:pt x="4" y="330"/>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7645400" y="2460626"/>
            <a:ext cx="1371600" cy="1374775"/>
          </a:xfrm>
          <a:custGeom>
            <a:avLst/>
            <a:gdLst>
              <a:gd name="T0" fmla="*/ 5 w 335"/>
              <a:gd name="T1" fmla="*/ 330 h 335"/>
              <a:gd name="T2" fmla="*/ 5 w 335"/>
              <a:gd name="T3" fmla="*/ 330 h 335"/>
              <a:gd name="T4" fmla="*/ 5 w 335"/>
              <a:gd name="T5" fmla="*/ 313 h 335"/>
              <a:gd name="T6" fmla="*/ 313 w 335"/>
              <a:gd name="T7" fmla="*/ 5 h 335"/>
              <a:gd name="T8" fmla="*/ 330 w 335"/>
              <a:gd name="T9" fmla="*/ 5 h 335"/>
              <a:gd name="T10" fmla="*/ 330 w 335"/>
              <a:gd name="T11" fmla="*/ 22 h 335"/>
              <a:gd name="T12" fmla="*/ 22 w 335"/>
              <a:gd name="T13" fmla="*/ 330 h 335"/>
              <a:gd name="T14" fmla="*/ 5 w 335"/>
              <a:gd name="T15" fmla="*/ 330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5">
                <a:moveTo>
                  <a:pt x="5" y="330"/>
                </a:moveTo>
                <a:cubicBezTo>
                  <a:pt x="5" y="330"/>
                  <a:pt x="5" y="330"/>
                  <a:pt x="5" y="330"/>
                </a:cubicBezTo>
                <a:cubicBezTo>
                  <a:pt x="0" y="326"/>
                  <a:pt x="0" y="318"/>
                  <a:pt x="5" y="313"/>
                </a:cubicBezTo>
                <a:cubicBezTo>
                  <a:pt x="313" y="5"/>
                  <a:pt x="313" y="5"/>
                  <a:pt x="313" y="5"/>
                </a:cubicBezTo>
                <a:cubicBezTo>
                  <a:pt x="318" y="0"/>
                  <a:pt x="325" y="0"/>
                  <a:pt x="330" y="5"/>
                </a:cubicBezTo>
                <a:cubicBezTo>
                  <a:pt x="335" y="10"/>
                  <a:pt x="335" y="17"/>
                  <a:pt x="330" y="22"/>
                </a:cubicBezTo>
                <a:cubicBezTo>
                  <a:pt x="22" y="330"/>
                  <a:pt x="22" y="330"/>
                  <a:pt x="22" y="330"/>
                </a:cubicBezTo>
                <a:cubicBezTo>
                  <a:pt x="17" y="335"/>
                  <a:pt x="10" y="335"/>
                  <a:pt x="5" y="330"/>
                </a:cubicBezTo>
                <a:close/>
              </a:path>
            </a:pathLst>
          </a:custGeom>
          <a:solidFill>
            <a:srgbClr val="F6CE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Oval 32"/>
          <p:cNvSpPr>
            <a:spLocks noChangeArrowheads="1"/>
          </p:cNvSpPr>
          <p:nvPr/>
        </p:nvSpPr>
        <p:spPr bwMode="auto">
          <a:xfrm>
            <a:off x="4084637" y="-138112"/>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Oval 33"/>
          <p:cNvSpPr>
            <a:spLocks noChangeArrowheads="1"/>
          </p:cNvSpPr>
          <p:nvPr/>
        </p:nvSpPr>
        <p:spPr bwMode="auto">
          <a:xfrm>
            <a:off x="-4763" y="4551111"/>
            <a:ext cx="196850" cy="196850"/>
          </a:xfrm>
          <a:prstGeom prst="ellipse">
            <a:avLst/>
          </a:pr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Oval 34"/>
          <p:cNvSpPr>
            <a:spLocks noChangeArrowheads="1"/>
          </p:cNvSpPr>
          <p:nvPr/>
        </p:nvSpPr>
        <p:spPr bwMode="auto">
          <a:xfrm>
            <a:off x="9983787" y="1054100"/>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Oval 35"/>
          <p:cNvSpPr>
            <a:spLocks noChangeArrowheads="1"/>
          </p:cNvSpPr>
          <p:nvPr/>
        </p:nvSpPr>
        <p:spPr bwMode="auto">
          <a:xfrm>
            <a:off x="8143875" y="6937124"/>
            <a:ext cx="201613" cy="196850"/>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Oval 36"/>
          <p:cNvSpPr>
            <a:spLocks noChangeArrowheads="1"/>
          </p:cNvSpPr>
          <p:nvPr/>
        </p:nvSpPr>
        <p:spPr bwMode="auto">
          <a:xfrm>
            <a:off x="2252662" y="947738"/>
            <a:ext cx="98425" cy="98425"/>
          </a:xfrm>
          <a:prstGeom prst="ellipse">
            <a:avLst/>
          </a:pr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Oval 37"/>
          <p:cNvSpPr>
            <a:spLocks noChangeArrowheads="1"/>
          </p:cNvSpPr>
          <p:nvPr/>
        </p:nvSpPr>
        <p:spPr bwMode="auto">
          <a:xfrm>
            <a:off x="2809875"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Oval 38"/>
          <p:cNvSpPr>
            <a:spLocks noChangeArrowheads="1"/>
          </p:cNvSpPr>
          <p:nvPr/>
        </p:nvSpPr>
        <p:spPr bwMode="auto">
          <a:xfrm>
            <a:off x="230187" y="517525"/>
            <a:ext cx="314325"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Oval 39"/>
          <p:cNvSpPr>
            <a:spLocks noChangeArrowheads="1"/>
          </p:cNvSpPr>
          <p:nvPr/>
        </p:nvSpPr>
        <p:spPr bwMode="auto">
          <a:xfrm>
            <a:off x="9823450"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Oval 40"/>
          <p:cNvSpPr>
            <a:spLocks noChangeArrowheads="1"/>
          </p:cNvSpPr>
          <p:nvPr/>
        </p:nvSpPr>
        <p:spPr bwMode="auto">
          <a:xfrm>
            <a:off x="2125662" y="-114300"/>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Oval 42"/>
          <p:cNvSpPr>
            <a:spLocks noChangeArrowheads="1"/>
          </p:cNvSpPr>
          <p:nvPr/>
        </p:nvSpPr>
        <p:spPr bwMode="auto">
          <a:xfrm>
            <a:off x="8975725" y="4800349"/>
            <a:ext cx="147638" cy="147638"/>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Oval 43"/>
          <p:cNvSpPr>
            <a:spLocks noChangeArrowheads="1"/>
          </p:cNvSpPr>
          <p:nvPr/>
        </p:nvSpPr>
        <p:spPr bwMode="auto">
          <a:xfrm>
            <a:off x="2379662" y="6178299"/>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Oval 44"/>
          <p:cNvSpPr>
            <a:spLocks noChangeArrowheads="1"/>
          </p:cNvSpPr>
          <p:nvPr/>
        </p:nvSpPr>
        <p:spPr bwMode="auto">
          <a:xfrm>
            <a:off x="746125" y="6211636"/>
            <a:ext cx="147638" cy="147638"/>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8" name="矩形 47"/>
          <p:cNvSpPr/>
          <p:nvPr/>
        </p:nvSpPr>
        <p:spPr>
          <a:xfrm>
            <a:off x="330200" y="208883"/>
            <a:ext cx="11531600" cy="644023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泪滴形 49"/>
          <p:cNvSpPr/>
          <p:nvPr/>
        </p:nvSpPr>
        <p:spPr>
          <a:xfrm rot="5318675" flipH="1">
            <a:off x="4627177" y="3750898"/>
            <a:ext cx="1366373" cy="1366373"/>
          </a:xfrm>
          <a:prstGeom prst="teardrop">
            <a:avLst/>
          </a:prstGeom>
          <a:solidFill>
            <a:srgbClr val="04B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Freeform 33"/>
          <p:cNvSpPr>
            <a:spLocks noEditPoints="1"/>
          </p:cNvSpPr>
          <p:nvPr/>
        </p:nvSpPr>
        <p:spPr bwMode="auto">
          <a:xfrm>
            <a:off x="5113831" y="4204481"/>
            <a:ext cx="393065" cy="459206"/>
          </a:xfrm>
          <a:custGeom>
            <a:avLst/>
            <a:gdLst>
              <a:gd name="T0" fmla="*/ 134 w 160"/>
              <a:gd name="T1" fmla="*/ 29 h 187"/>
              <a:gd name="T2" fmla="*/ 129 w 160"/>
              <a:gd name="T3" fmla="*/ 21 h 187"/>
              <a:gd name="T4" fmla="*/ 99 w 160"/>
              <a:gd name="T5" fmla="*/ 8 h 187"/>
              <a:gd name="T6" fmla="*/ 60 w 160"/>
              <a:gd name="T7" fmla="*/ 8 h 187"/>
              <a:gd name="T8" fmla="*/ 30 w 160"/>
              <a:gd name="T9" fmla="*/ 21 h 187"/>
              <a:gd name="T10" fmla="*/ 26 w 160"/>
              <a:gd name="T11" fmla="*/ 29 h 187"/>
              <a:gd name="T12" fmla="*/ 0 w 160"/>
              <a:gd name="T13" fmla="*/ 36 h 187"/>
              <a:gd name="T14" fmla="*/ 7 w 160"/>
              <a:gd name="T15" fmla="*/ 187 h 187"/>
              <a:gd name="T16" fmla="*/ 160 w 160"/>
              <a:gd name="T17" fmla="*/ 180 h 187"/>
              <a:gd name="T18" fmla="*/ 153 w 160"/>
              <a:gd name="T19" fmla="*/ 29 h 187"/>
              <a:gd name="T20" fmla="*/ 66 w 160"/>
              <a:gd name="T21" fmla="*/ 14 h 187"/>
              <a:gd name="T22" fmla="*/ 93 w 160"/>
              <a:gd name="T23" fmla="*/ 14 h 187"/>
              <a:gd name="T24" fmla="*/ 62 w 160"/>
              <a:gd name="T25" fmla="*/ 21 h 187"/>
              <a:gd name="T26" fmla="*/ 34 w 160"/>
              <a:gd name="T27" fmla="*/ 29 h 187"/>
              <a:gd name="T28" fmla="*/ 125 w 160"/>
              <a:gd name="T29" fmla="*/ 29 h 187"/>
              <a:gd name="T30" fmla="*/ 34 w 160"/>
              <a:gd name="T31" fmla="*/ 43 h 187"/>
              <a:gd name="T32" fmla="*/ 146 w 160"/>
              <a:gd name="T33" fmla="*/ 173 h 187"/>
              <a:gd name="T34" fmla="*/ 14 w 160"/>
              <a:gd name="T35" fmla="*/ 173 h 187"/>
              <a:gd name="T36" fmla="*/ 26 w 160"/>
              <a:gd name="T37" fmla="*/ 43 h 187"/>
              <a:gd name="T38" fmla="*/ 30 w 160"/>
              <a:gd name="T39" fmla="*/ 51 h 187"/>
              <a:gd name="T40" fmla="*/ 134 w 160"/>
              <a:gd name="T41" fmla="*/ 47 h 187"/>
              <a:gd name="T42" fmla="*/ 146 w 160"/>
              <a:gd name="T43" fmla="*/ 43 h 187"/>
              <a:gd name="T44" fmla="*/ 38 w 160"/>
              <a:gd name="T45" fmla="*/ 103 h 187"/>
              <a:gd name="T46" fmla="*/ 31 w 160"/>
              <a:gd name="T47" fmla="*/ 110 h 187"/>
              <a:gd name="T48" fmla="*/ 45 w 160"/>
              <a:gd name="T49" fmla="*/ 110 h 187"/>
              <a:gd name="T50" fmla="*/ 38 w 160"/>
              <a:gd name="T51" fmla="*/ 133 h 187"/>
              <a:gd name="T52" fmla="*/ 31 w 160"/>
              <a:gd name="T53" fmla="*/ 140 h 187"/>
              <a:gd name="T54" fmla="*/ 45 w 160"/>
              <a:gd name="T55" fmla="*/ 140 h 187"/>
              <a:gd name="T56" fmla="*/ 121 w 160"/>
              <a:gd name="T57" fmla="*/ 76 h 187"/>
              <a:gd name="T58" fmla="*/ 59 w 160"/>
              <a:gd name="T59" fmla="*/ 76 h 187"/>
              <a:gd name="T60" fmla="*/ 59 w 160"/>
              <a:gd name="T61" fmla="*/ 85 h 187"/>
              <a:gd name="T62" fmla="*/ 125 w 160"/>
              <a:gd name="T63" fmla="*/ 81 h 187"/>
              <a:gd name="T64" fmla="*/ 38 w 160"/>
              <a:gd name="T65" fmla="*/ 74 h 187"/>
              <a:gd name="T66" fmla="*/ 31 w 160"/>
              <a:gd name="T67" fmla="*/ 81 h 187"/>
              <a:gd name="T68" fmla="*/ 45 w 160"/>
              <a:gd name="T69" fmla="*/ 81 h 187"/>
              <a:gd name="T70" fmla="*/ 121 w 160"/>
              <a:gd name="T71" fmla="*/ 136 h 187"/>
              <a:gd name="T72" fmla="*/ 59 w 160"/>
              <a:gd name="T73" fmla="*/ 136 h 187"/>
              <a:gd name="T74" fmla="*/ 59 w 160"/>
              <a:gd name="T75" fmla="*/ 144 h 187"/>
              <a:gd name="T76" fmla="*/ 125 w 160"/>
              <a:gd name="T77" fmla="*/ 140 h 187"/>
              <a:gd name="T78" fmla="*/ 121 w 160"/>
              <a:gd name="T79" fmla="*/ 106 h 187"/>
              <a:gd name="T80" fmla="*/ 59 w 160"/>
              <a:gd name="T81" fmla="*/ 106 h 187"/>
              <a:gd name="T82" fmla="*/ 59 w 160"/>
              <a:gd name="T83" fmla="*/ 115 h 187"/>
              <a:gd name="T84" fmla="*/ 125 w 160"/>
              <a:gd name="T85" fmla="*/ 11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 h="187">
                <a:moveTo>
                  <a:pt x="153" y="29"/>
                </a:moveTo>
                <a:cubicBezTo>
                  <a:pt x="134" y="29"/>
                  <a:pt x="134" y="29"/>
                  <a:pt x="134" y="29"/>
                </a:cubicBezTo>
                <a:cubicBezTo>
                  <a:pt x="134" y="25"/>
                  <a:pt x="134" y="25"/>
                  <a:pt x="134" y="25"/>
                </a:cubicBezTo>
                <a:cubicBezTo>
                  <a:pt x="134" y="23"/>
                  <a:pt x="132" y="21"/>
                  <a:pt x="129" y="21"/>
                </a:cubicBezTo>
                <a:cubicBezTo>
                  <a:pt x="107" y="21"/>
                  <a:pt x="107" y="21"/>
                  <a:pt x="107" y="21"/>
                </a:cubicBezTo>
                <a:cubicBezTo>
                  <a:pt x="105" y="16"/>
                  <a:pt x="103" y="11"/>
                  <a:pt x="99" y="8"/>
                </a:cubicBezTo>
                <a:cubicBezTo>
                  <a:pt x="94" y="3"/>
                  <a:pt x="87" y="0"/>
                  <a:pt x="80" y="0"/>
                </a:cubicBezTo>
                <a:cubicBezTo>
                  <a:pt x="72" y="0"/>
                  <a:pt x="65" y="3"/>
                  <a:pt x="60" y="8"/>
                </a:cubicBezTo>
                <a:cubicBezTo>
                  <a:pt x="57" y="11"/>
                  <a:pt x="54" y="16"/>
                  <a:pt x="53" y="21"/>
                </a:cubicBezTo>
                <a:cubicBezTo>
                  <a:pt x="30" y="21"/>
                  <a:pt x="30" y="21"/>
                  <a:pt x="30" y="21"/>
                </a:cubicBezTo>
                <a:cubicBezTo>
                  <a:pt x="28" y="21"/>
                  <a:pt x="26" y="23"/>
                  <a:pt x="26" y="25"/>
                </a:cubicBezTo>
                <a:cubicBezTo>
                  <a:pt x="26" y="29"/>
                  <a:pt x="26" y="29"/>
                  <a:pt x="26" y="29"/>
                </a:cubicBezTo>
                <a:cubicBezTo>
                  <a:pt x="7" y="29"/>
                  <a:pt x="7" y="29"/>
                  <a:pt x="7" y="29"/>
                </a:cubicBezTo>
                <a:cubicBezTo>
                  <a:pt x="3" y="29"/>
                  <a:pt x="0" y="32"/>
                  <a:pt x="0" y="36"/>
                </a:cubicBezTo>
                <a:cubicBezTo>
                  <a:pt x="0" y="180"/>
                  <a:pt x="0" y="180"/>
                  <a:pt x="0" y="180"/>
                </a:cubicBezTo>
                <a:cubicBezTo>
                  <a:pt x="0" y="184"/>
                  <a:pt x="3" y="187"/>
                  <a:pt x="7" y="187"/>
                </a:cubicBezTo>
                <a:cubicBezTo>
                  <a:pt x="153" y="187"/>
                  <a:pt x="153" y="187"/>
                  <a:pt x="153" y="187"/>
                </a:cubicBezTo>
                <a:cubicBezTo>
                  <a:pt x="157" y="187"/>
                  <a:pt x="160" y="184"/>
                  <a:pt x="160" y="180"/>
                </a:cubicBezTo>
                <a:cubicBezTo>
                  <a:pt x="160" y="36"/>
                  <a:pt x="160" y="36"/>
                  <a:pt x="160" y="36"/>
                </a:cubicBezTo>
                <a:cubicBezTo>
                  <a:pt x="160" y="32"/>
                  <a:pt x="157" y="29"/>
                  <a:pt x="153" y="29"/>
                </a:cubicBezTo>
                <a:close/>
                <a:moveTo>
                  <a:pt x="66" y="14"/>
                </a:moveTo>
                <a:cubicBezTo>
                  <a:pt x="66" y="14"/>
                  <a:pt x="66" y="14"/>
                  <a:pt x="66" y="14"/>
                </a:cubicBezTo>
                <a:cubicBezTo>
                  <a:pt x="70" y="10"/>
                  <a:pt x="74" y="8"/>
                  <a:pt x="80" y="8"/>
                </a:cubicBezTo>
                <a:cubicBezTo>
                  <a:pt x="85" y="8"/>
                  <a:pt x="90" y="10"/>
                  <a:pt x="93" y="14"/>
                </a:cubicBezTo>
                <a:cubicBezTo>
                  <a:pt x="95" y="16"/>
                  <a:pt x="97" y="18"/>
                  <a:pt x="98" y="21"/>
                </a:cubicBezTo>
                <a:cubicBezTo>
                  <a:pt x="62" y="21"/>
                  <a:pt x="62" y="21"/>
                  <a:pt x="62" y="21"/>
                </a:cubicBezTo>
                <a:cubicBezTo>
                  <a:pt x="63" y="18"/>
                  <a:pt x="64" y="16"/>
                  <a:pt x="66" y="14"/>
                </a:cubicBezTo>
                <a:close/>
                <a:moveTo>
                  <a:pt x="34" y="29"/>
                </a:moveTo>
                <a:cubicBezTo>
                  <a:pt x="34" y="29"/>
                  <a:pt x="34" y="29"/>
                  <a:pt x="34" y="29"/>
                </a:cubicBezTo>
                <a:cubicBezTo>
                  <a:pt x="125" y="29"/>
                  <a:pt x="125" y="29"/>
                  <a:pt x="125" y="29"/>
                </a:cubicBezTo>
                <a:cubicBezTo>
                  <a:pt x="125" y="43"/>
                  <a:pt x="125" y="43"/>
                  <a:pt x="125" y="43"/>
                </a:cubicBezTo>
                <a:cubicBezTo>
                  <a:pt x="34" y="43"/>
                  <a:pt x="34" y="43"/>
                  <a:pt x="34" y="43"/>
                </a:cubicBezTo>
                <a:cubicBezTo>
                  <a:pt x="34" y="29"/>
                  <a:pt x="34" y="29"/>
                  <a:pt x="34" y="29"/>
                </a:cubicBezTo>
                <a:close/>
                <a:moveTo>
                  <a:pt x="146" y="173"/>
                </a:moveTo>
                <a:cubicBezTo>
                  <a:pt x="146" y="173"/>
                  <a:pt x="146" y="173"/>
                  <a:pt x="146" y="173"/>
                </a:cubicBezTo>
                <a:cubicBezTo>
                  <a:pt x="14" y="173"/>
                  <a:pt x="14" y="173"/>
                  <a:pt x="14" y="173"/>
                </a:cubicBezTo>
                <a:cubicBezTo>
                  <a:pt x="14" y="43"/>
                  <a:pt x="14" y="43"/>
                  <a:pt x="14" y="43"/>
                </a:cubicBezTo>
                <a:cubicBezTo>
                  <a:pt x="26" y="43"/>
                  <a:pt x="26" y="43"/>
                  <a:pt x="26" y="43"/>
                </a:cubicBezTo>
                <a:cubicBezTo>
                  <a:pt x="26" y="47"/>
                  <a:pt x="26" y="47"/>
                  <a:pt x="26" y="47"/>
                </a:cubicBezTo>
                <a:cubicBezTo>
                  <a:pt x="26" y="49"/>
                  <a:pt x="28" y="51"/>
                  <a:pt x="30" y="51"/>
                </a:cubicBezTo>
                <a:cubicBezTo>
                  <a:pt x="129" y="51"/>
                  <a:pt x="129" y="51"/>
                  <a:pt x="129" y="51"/>
                </a:cubicBezTo>
                <a:cubicBezTo>
                  <a:pt x="132" y="51"/>
                  <a:pt x="134" y="49"/>
                  <a:pt x="134" y="47"/>
                </a:cubicBezTo>
                <a:cubicBezTo>
                  <a:pt x="134" y="43"/>
                  <a:pt x="134" y="43"/>
                  <a:pt x="134" y="43"/>
                </a:cubicBezTo>
                <a:cubicBezTo>
                  <a:pt x="146" y="43"/>
                  <a:pt x="146" y="43"/>
                  <a:pt x="146" y="43"/>
                </a:cubicBezTo>
                <a:cubicBezTo>
                  <a:pt x="146" y="173"/>
                  <a:pt x="146" y="173"/>
                  <a:pt x="146" y="173"/>
                </a:cubicBezTo>
                <a:close/>
                <a:moveTo>
                  <a:pt x="38" y="103"/>
                </a:moveTo>
                <a:cubicBezTo>
                  <a:pt x="38" y="103"/>
                  <a:pt x="38" y="103"/>
                  <a:pt x="38" y="103"/>
                </a:cubicBezTo>
                <a:cubicBezTo>
                  <a:pt x="34" y="103"/>
                  <a:pt x="31" y="106"/>
                  <a:pt x="31" y="110"/>
                </a:cubicBezTo>
                <a:cubicBezTo>
                  <a:pt x="31" y="114"/>
                  <a:pt x="34" y="117"/>
                  <a:pt x="38" y="117"/>
                </a:cubicBezTo>
                <a:cubicBezTo>
                  <a:pt x="42" y="117"/>
                  <a:pt x="45" y="114"/>
                  <a:pt x="45" y="110"/>
                </a:cubicBezTo>
                <a:cubicBezTo>
                  <a:pt x="45" y="106"/>
                  <a:pt x="42" y="103"/>
                  <a:pt x="38" y="103"/>
                </a:cubicBezTo>
                <a:close/>
                <a:moveTo>
                  <a:pt x="38" y="133"/>
                </a:moveTo>
                <a:cubicBezTo>
                  <a:pt x="38" y="133"/>
                  <a:pt x="38" y="133"/>
                  <a:pt x="38" y="133"/>
                </a:cubicBezTo>
                <a:cubicBezTo>
                  <a:pt x="34" y="133"/>
                  <a:pt x="31" y="136"/>
                  <a:pt x="31" y="140"/>
                </a:cubicBezTo>
                <a:cubicBezTo>
                  <a:pt x="31" y="144"/>
                  <a:pt x="34" y="147"/>
                  <a:pt x="38" y="147"/>
                </a:cubicBezTo>
                <a:cubicBezTo>
                  <a:pt x="42" y="147"/>
                  <a:pt x="45" y="144"/>
                  <a:pt x="45" y="140"/>
                </a:cubicBezTo>
                <a:cubicBezTo>
                  <a:pt x="45" y="136"/>
                  <a:pt x="42" y="133"/>
                  <a:pt x="38" y="133"/>
                </a:cubicBezTo>
                <a:close/>
                <a:moveTo>
                  <a:pt x="121" y="76"/>
                </a:moveTo>
                <a:cubicBezTo>
                  <a:pt x="121" y="76"/>
                  <a:pt x="121" y="76"/>
                  <a:pt x="121" y="76"/>
                </a:cubicBezTo>
                <a:cubicBezTo>
                  <a:pt x="59" y="76"/>
                  <a:pt x="59" y="76"/>
                  <a:pt x="59" y="76"/>
                </a:cubicBezTo>
                <a:cubicBezTo>
                  <a:pt x="57" y="76"/>
                  <a:pt x="55" y="78"/>
                  <a:pt x="55" y="81"/>
                </a:cubicBezTo>
                <a:cubicBezTo>
                  <a:pt x="55" y="83"/>
                  <a:pt x="57" y="85"/>
                  <a:pt x="59" y="85"/>
                </a:cubicBezTo>
                <a:cubicBezTo>
                  <a:pt x="121" y="85"/>
                  <a:pt x="121" y="85"/>
                  <a:pt x="121" y="85"/>
                </a:cubicBezTo>
                <a:cubicBezTo>
                  <a:pt x="123" y="85"/>
                  <a:pt x="125" y="83"/>
                  <a:pt x="125" y="81"/>
                </a:cubicBezTo>
                <a:cubicBezTo>
                  <a:pt x="125" y="78"/>
                  <a:pt x="123" y="76"/>
                  <a:pt x="121" y="76"/>
                </a:cubicBezTo>
                <a:close/>
                <a:moveTo>
                  <a:pt x="38" y="74"/>
                </a:moveTo>
                <a:cubicBezTo>
                  <a:pt x="38" y="74"/>
                  <a:pt x="38" y="74"/>
                  <a:pt x="38" y="74"/>
                </a:cubicBezTo>
                <a:cubicBezTo>
                  <a:pt x="34" y="74"/>
                  <a:pt x="31" y="77"/>
                  <a:pt x="31" y="81"/>
                </a:cubicBezTo>
                <a:cubicBezTo>
                  <a:pt x="31" y="85"/>
                  <a:pt x="34" y="88"/>
                  <a:pt x="38" y="88"/>
                </a:cubicBezTo>
                <a:cubicBezTo>
                  <a:pt x="42" y="88"/>
                  <a:pt x="45" y="85"/>
                  <a:pt x="45" y="81"/>
                </a:cubicBezTo>
                <a:cubicBezTo>
                  <a:pt x="45" y="77"/>
                  <a:pt x="42" y="74"/>
                  <a:pt x="38" y="74"/>
                </a:cubicBezTo>
                <a:close/>
                <a:moveTo>
                  <a:pt x="121" y="136"/>
                </a:moveTo>
                <a:cubicBezTo>
                  <a:pt x="121" y="136"/>
                  <a:pt x="121" y="136"/>
                  <a:pt x="121" y="136"/>
                </a:cubicBezTo>
                <a:cubicBezTo>
                  <a:pt x="59" y="136"/>
                  <a:pt x="59" y="136"/>
                  <a:pt x="59" y="136"/>
                </a:cubicBezTo>
                <a:cubicBezTo>
                  <a:pt x="57" y="136"/>
                  <a:pt x="55" y="138"/>
                  <a:pt x="55" y="140"/>
                </a:cubicBezTo>
                <a:cubicBezTo>
                  <a:pt x="55" y="143"/>
                  <a:pt x="57" y="144"/>
                  <a:pt x="59" y="144"/>
                </a:cubicBezTo>
                <a:cubicBezTo>
                  <a:pt x="121" y="144"/>
                  <a:pt x="121" y="144"/>
                  <a:pt x="121" y="144"/>
                </a:cubicBezTo>
                <a:cubicBezTo>
                  <a:pt x="123" y="144"/>
                  <a:pt x="125" y="143"/>
                  <a:pt x="125" y="140"/>
                </a:cubicBezTo>
                <a:cubicBezTo>
                  <a:pt x="125" y="138"/>
                  <a:pt x="123" y="136"/>
                  <a:pt x="121" y="136"/>
                </a:cubicBezTo>
                <a:close/>
                <a:moveTo>
                  <a:pt x="121" y="106"/>
                </a:moveTo>
                <a:cubicBezTo>
                  <a:pt x="121" y="106"/>
                  <a:pt x="121" y="106"/>
                  <a:pt x="121" y="106"/>
                </a:cubicBezTo>
                <a:cubicBezTo>
                  <a:pt x="59" y="106"/>
                  <a:pt x="59" y="106"/>
                  <a:pt x="59" y="106"/>
                </a:cubicBezTo>
                <a:cubicBezTo>
                  <a:pt x="57" y="106"/>
                  <a:pt x="55" y="108"/>
                  <a:pt x="55" y="110"/>
                </a:cubicBezTo>
                <a:cubicBezTo>
                  <a:pt x="55" y="113"/>
                  <a:pt x="57" y="115"/>
                  <a:pt x="59" y="115"/>
                </a:cubicBezTo>
                <a:cubicBezTo>
                  <a:pt x="121" y="115"/>
                  <a:pt x="121" y="115"/>
                  <a:pt x="121" y="115"/>
                </a:cubicBezTo>
                <a:cubicBezTo>
                  <a:pt x="123" y="115"/>
                  <a:pt x="125" y="113"/>
                  <a:pt x="125" y="110"/>
                </a:cubicBezTo>
                <a:cubicBezTo>
                  <a:pt x="125" y="108"/>
                  <a:pt x="123" y="106"/>
                  <a:pt x="121" y="106"/>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 name="泪滴形 1"/>
          <p:cNvSpPr/>
          <p:nvPr/>
        </p:nvSpPr>
        <p:spPr>
          <a:xfrm rot="5407099">
            <a:off x="4627223" y="2219063"/>
            <a:ext cx="1366373" cy="1366373"/>
          </a:xfrm>
          <a:prstGeom prst="teardrop">
            <a:avLst/>
          </a:prstGeom>
          <a:solidFill>
            <a:srgbClr val="F86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Freeform 9"/>
          <p:cNvSpPr>
            <a:spLocks noEditPoints="1"/>
          </p:cNvSpPr>
          <p:nvPr/>
        </p:nvSpPr>
        <p:spPr bwMode="auto">
          <a:xfrm>
            <a:off x="5080806" y="2674535"/>
            <a:ext cx="459206" cy="455428"/>
          </a:xfrm>
          <a:custGeom>
            <a:avLst/>
            <a:gdLst>
              <a:gd name="T0" fmla="*/ 72 w 186"/>
              <a:gd name="T1" fmla="*/ 41 h 185"/>
              <a:gd name="T2" fmla="*/ 75 w 186"/>
              <a:gd name="T3" fmla="*/ 47 h 185"/>
              <a:gd name="T4" fmla="*/ 73 w 186"/>
              <a:gd name="T5" fmla="*/ 61 h 185"/>
              <a:gd name="T6" fmla="*/ 68 w 186"/>
              <a:gd name="T7" fmla="*/ 66 h 185"/>
              <a:gd name="T8" fmla="*/ 55 w 186"/>
              <a:gd name="T9" fmla="*/ 76 h 185"/>
              <a:gd name="T10" fmla="*/ 76 w 186"/>
              <a:gd name="T11" fmla="*/ 110 h 185"/>
              <a:gd name="T12" fmla="*/ 76 w 186"/>
              <a:gd name="T13" fmla="*/ 110 h 185"/>
              <a:gd name="T14" fmla="*/ 110 w 186"/>
              <a:gd name="T15" fmla="*/ 131 h 185"/>
              <a:gd name="T16" fmla="*/ 120 w 186"/>
              <a:gd name="T17" fmla="*/ 118 h 185"/>
              <a:gd name="T18" fmla="*/ 125 w 186"/>
              <a:gd name="T19" fmla="*/ 113 h 185"/>
              <a:gd name="T20" fmla="*/ 132 w 186"/>
              <a:gd name="T21" fmla="*/ 111 h 185"/>
              <a:gd name="T22" fmla="*/ 139 w 186"/>
              <a:gd name="T23" fmla="*/ 111 h 185"/>
              <a:gd name="T24" fmla="*/ 144 w 186"/>
              <a:gd name="T25" fmla="*/ 114 h 185"/>
              <a:gd name="T26" fmla="*/ 180 w 186"/>
              <a:gd name="T27" fmla="*/ 142 h 185"/>
              <a:gd name="T28" fmla="*/ 184 w 186"/>
              <a:gd name="T29" fmla="*/ 147 h 185"/>
              <a:gd name="T30" fmla="*/ 185 w 186"/>
              <a:gd name="T31" fmla="*/ 161 h 185"/>
              <a:gd name="T32" fmla="*/ 180 w 186"/>
              <a:gd name="T33" fmla="*/ 167 h 185"/>
              <a:gd name="T34" fmla="*/ 172 w 186"/>
              <a:gd name="T35" fmla="*/ 174 h 185"/>
              <a:gd name="T36" fmla="*/ 101 w 186"/>
              <a:gd name="T37" fmla="*/ 178 h 185"/>
              <a:gd name="T38" fmla="*/ 8 w 186"/>
              <a:gd name="T39" fmla="*/ 85 h 185"/>
              <a:gd name="T40" fmla="*/ 12 w 186"/>
              <a:gd name="T41" fmla="*/ 14 h 185"/>
              <a:gd name="T42" fmla="*/ 12 w 186"/>
              <a:gd name="T43" fmla="*/ 14 h 185"/>
              <a:gd name="T44" fmla="*/ 24 w 186"/>
              <a:gd name="T45" fmla="*/ 1 h 185"/>
              <a:gd name="T46" fmla="*/ 32 w 186"/>
              <a:gd name="T47" fmla="*/ 0 h 185"/>
              <a:gd name="T48" fmla="*/ 39 w 186"/>
              <a:gd name="T49" fmla="*/ 2 h 185"/>
              <a:gd name="T50" fmla="*/ 60 w 186"/>
              <a:gd name="T51" fmla="*/ 50 h 185"/>
              <a:gd name="T52" fmla="*/ 33 w 186"/>
              <a:gd name="T53" fmla="*/ 15 h 185"/>
              <a:gd name="T54" fmla="*/ 33 w 186"/>
              <a:gd name="T55" fmla="*/ 14 h 185"/>
              <a:gd name="T56" fmla="*/ 31 w 186"/>
              <a:gd name="T57" fmla="*/ 14 h 185"/>
              <a:gd name="T58" fmla="*/ 30 w 186"/>
              <a:gd name="T59" fmla="*/ 14 h 185"/>
              <a:gd name="T60" fmla="*/ 24 w 186"/>
              <a:gd name="T61" fmla="*/ 21 h 185"/>
              <a:gd name="T62" fmla="*/ 20 w 186"/>
              <a:gd name="T63" fmla="*/ 30 h 185"/>
              <a:gd name="T64" fmla="*/ 54 w 186"/>
              <a:gd name="T65" fmla="*/ 132 h 185"/>
              <a:gd name="T66" fmla="*/ 156 w 186"/>
              <a:gd name="T67" fmla="*/ 166 h 185"/>
              <a:gd name="T68" fmla="*/ 165 w 186"/>
              <a:gd name="T69" fmla="*/ 162 h 185"/>
              <a:gd name="T70" fmla="*/ 172 w 186"/>
              <a:gd name="T71" fmla="*/ 156 h 185"/>
              <a:gd name="T72" fmla="*/ 172 w 186"/>
              <a:gd name="T73" fmla="*/ 155 h 185"/>
              <a:gd name="T74" fmla="*/ 171 w 186"/>
              <a:gd name="T75" fmla="*/ 153 h 185"/>
              <a:gd name="T76" fmla="*/ 171 w 186"/>
              <a:gd name="T77" fmla="*/ 152 h 185"/>
              <a:gd name="T78" fmla="*/ 136 w 186"/>
              <a:gd name="T79" fmla="*/ 125 h 185"/>
              <a:gd name="T80" fmla="*/ 135 w 186"/>
              <a:gd name="T81" fmla="*/ 125 h 185"/>
              <a:gd name="T82" fmla="*/ 134 w 186"/>
              <a:gd name="T83" fmla="*/ 125 h 185"/>
              <a:gd name="T84" fmla="*/ 132 w 186"/>
              <a:gd name="T85" fmla="*/ 125 h 185"/>
              <a:gd name="T86" fmla="*/ 131 w 186"/>
              <a:gd name="T87" fmla="*/ 126 h 185"/>
              <a:gd name="T88" fmla="*/ 131 w 186"/>
              <a:gd name="T89" fmla="*/ 126 h 185"/>
              <a:gd name="T90" fmla="*/ 118 w 186"/>
              <a:gd name="T91" fmla="*/ 143 h 185"/>
              <a:gd name="T92" fmla="*/ 66 w 186"/>
              <a:gd name="T93" fmla="*/ 120 h 185"/>
              <a:gd name="T94" fmla="*/ 45 w 186"/>
              <a:gd name="T95" fmla="*/ 95 h 185"/>
              <a:gd name="T96" fmla="*/ 45 w 186"/>
              <a:gd name="T97" fmla="*/ 65 h 185"/>
              <a:gd name="T98" fmla="*/ 60 w 186"/>
              <a:gd name="T99" fmla="*/ 54 h 185"/>
              <a:gd name="T100" fmla="*/ 61 w 186"/>
              <a:gd name="T101" fmla="*/ 54 h 185"/>
              <a:gd name="T102" fmla="*/ 61 w 186"/>
              <a:gd name="T103" fmla="*/ 51 h 185"/>
              <a:gd name="T104" fmla="*/ 60 w 186"/>
              <a:gd name="T105" fmla="*/ 50 h 185"/>
              <a:gd name="T106" fmla="*/ 45 w 186"/>
              <a:gd name="T107" fmla="*/ 6 h 185"/>
              <a:gd name="T108" fmla="*/ 45 w 186"/>
              <a:gd name="T109" fmla="*/ 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6" h="185">
                <a:moveTo>
                  <a:pt x="45" y="6"/>
                </a:moveTo>
                <a:cubicBezTo>
                  <a:pt x="72" y="41"/>
                  <a:pt x="72" y="41"/>
                  <a:pt x="72" y="41"/>
                </a:cubicBezTo>
                <a:cubicBezTo>
                  <a:pt x="72" y="42"/>
                  <a:pt x="72" y="42"/>
                  <a:pt x="72" y="42"/>
                </a:cubicBezTo>
                <a:cubicBezTo>
                  <a:pt x="73" y="44"/>
                  <a:pt x="74" y="45"/>
                  <a:pt x="75" y="47"/>
                </a:cubicBezTo>
                <a:cubicBezTo>
                  <a:pt x="75" y="50"/>
                  <a:pt x="75" y="52"/>
                  <a:pt x="75" y="54"/>
                </a:cubicBezTo>
                <a:cubicBezTo>
                  <a:pt x="75" y="57"/>
                  <a:pt x="74" y="59"/>
                  <a:pt x="73" y="61"/>
                </a:cubicBezTo>
                <a:cubicBezTo>
                  <a:pt x="72" y="61"/>
                  <a:pt x="72" y="61"/>
                  <a:pt x="72" y="61"/>
                </a:cubicBezTo>
                <a:cubicBezTo>
                  <a:pt x="71" y="63"/>
                  <a:pt x="70" y="65"/>
                  <a:pt x="68" y="66"/>
                </a:cubicBezTo>
                <a:cubicBezTo>
                  <a:pt x="68" y="66"/>
                  <a:pt x="68" y="66"/>
                  <a:pt x="68" y="66"/>
                </a:cubicBezTo>
                <a:cubicBezTo>
                  <a:pt x="55" y="76"/>
                  <a:pt x="55" y="76"/>
                  <a:pt x="55" y="76"/>
                </a:cubicBezTo>
                <a:cubicBezTo>
                  <a:pt x="54" y="78"/>
                  <a:pt x="53" y="82"/>
                  <a:pt x="56" y="87"/>
                </a:cubicBezTo>
                <a:cubicBezTo>
                  <a:pt x="62" y="95"/>
                  <a:pt x="69" y="103"/>
                  <a:pt x="76" y="110"/>
                </a:cubicBezTo>
                <a:cubicBezTo>
                  <a:pt x="76" y="110"/>
                  <a:pt x="76" y="110"/>
                  <a:pt x="76" y="110"/>
                </a:cubicBezTo>
                <a:cubicBezTo>
                  <a:pt x="76" y="110"/>
                  <a:pt x="76" y="110"/>
                  <a:pt x="76" y="110"/>
                </a:cubicBezTo>
                <a:cubicBezTo>
                  <a:pt x="83" y="117"/>
                  <a:pt x="91" y="124"/>
                  <a:pt x="99" y="129"/>
                </a:cubicBezTo>
                <a:cubicBezTo>
                  <a:pt x="104" y="133"/>
                  <a:pt x="108" y="132"/>
                  <a:pt x="110" y="131"/>
                </a:cubicBezTo>
                <a:cubicBezTo>
                  <a:pt x="120" y="118"/>
                  <a:pt x="120" y="118"/>
                  <a:pt x="120" y="118"/>
                </a:cubicBezTo>
                <a:cubicBezTo>
                  <a:pt x="120" y="118"/>
                  <a:pt x="120" y="118"/>
                  <a:pt x="120" y="118"/>
                </a:cubicBezTo>
                <a:cubicBezTo>
                  <a:pt x="121" y="116"/>
                  <a:pt x="123" y="114"/>
                  <a:pt x="125" y="113"/>
                </a:cubicBezTo>
                <a:cubicBezTo>
                  <a:pt x="125" y="113"/>
                  <a:pt x="125" y="113"/>
                  <a:pt x="125" y="113"/>
                </a:cubicBezTo>
                <a:cubicBezTo>
                  <a:pt x="127" y="112"/>
                  <a:pt x="129" y="111"/>
                  <a:pt x="131" y="111"/>
                </a:cubicBezTo>
                <a:cubicBezTo>
                  <a:pt x="132" y="111"/>
                  <a:pt x="132" y="111"/>
                  <a:pt x="132" y="111"/>
                </a:cubicBezTo>
                <a:cubicBezTo>
                  <a:pt x="134" y="110"/>
                  <a:pt x="136" y="111"/>
                  <a:pt x="138" y="111"/>
                </a:cubicBezTo>
                <a:cubicBezTo>
                  <a:pt x="139" y="111"/>
                  <a:pt x="139" y="111"/>
                  <a:pt x="139" y="111"/>
                </a:cubicBezTo>
                <a:cubicBezTo>
                  <a:pt x="141" y="112"/>
                  <a:pt x="143" y="113"/>
                  <a:pt x="144" y="114"/>
                </a:cubicBezTo>
                <a:cubicBezTo>
                  <a:pt x="144" y="114"/>
                  <a:pt x="144" y="114"/>
                  <a:pt x="144" y="114"/>
                </a:cubicBezTo>
                <a:cubicBezTo>
                  <a:pt x="179" y="141"/>
                  <a:pt x="179" y="141"/>
                  <a:pt x="179" y="141"/>
                </a:cubicBezTo>
                <a:cubicBezTo>
                  <a:pt x="180" y="142"/>
                  <a:pt x="180" y="142"/>
                  <a:pt x="180" y="142"/>
                </a:cubicBezTo>
                <a:cubicBezTo>
                  <a:pt x="182" y="143"/>
                  <a:pt x="183" y="145"/>
                  <a:pt x="184" y="147"/>
                </a:cubicBezTo>
                <a:cubicBezTo>
                  <a:pt x="184" y="147"/>
                  <a:pt x="184" y="147"/>
                  <a:pt x="184" y="147"/>
                </a:cubicBezTo>
                <a:cubicBezTo>
                  <a:pt x="185" y="149"/>
                  <a:pt x="186" y="151"/>
                  <a:pt x="186" y="154"/>
                </a:cubicBezTo>
                <a:cubicBezTo>
                  <a:pt x="186" y="157"/>
                  <a:pt x="186" y="159"/>
                  <a:pt x="185" y="161"/>
                </a:cubicBezTo>
                <a:cubicBezTo>
                  <a:pt x="185" y="161"/>
                  <a:pt x="185" y="161"/>
                  <a:pt x="185" y="161"/>
                </a:cubicBezTo>
                <a:cubicBezTo>
                  <a:pt x="184" y="164"/>
                  <a:pt x="182" y="166"/>
                  <a:pt x="180" y="167"/>
                </a:cubicBezTo>
                <a:cubicBezTo>
                  <a:pt x="178" y="169"/>
                  <a:pt x="175" y="172"/>
                  <a:pt x="172" y="174"/>
                </a:cubicBezTo>
                <a:cubicBezTo>
                  <a:pt x="172" y="174"/>
                  <a:pt x="172" y="174"/>
                  <a:pt x="172" y="174"/>
                </a:cubicBezTo>
                <a:cubicBezTo>
                  <a:pt x="168" y="176"/>
                  <a:pt x="165" y="178"/>
                  <a:pt x="160" y="179"/>
                </a:cubicBezTo>
                <a:cubicBezTo>
                  <a:pt x="141" y="185"/>
                  <a:pt x="121" y="184"/>
                  <a:pt x="101" y="178"/>
                </a:cubicBezTo>
                <a:cubicBezTo>
                  <a:pt x="80" y="171"/>
                  <a:pt x="61" y="158"/>
                  <a:pt x="44" y="142"/>
                </a:cubicBezTo>
                <a:cubicBezTo>
                  <a:pt x="28" y="125"/>
                  <a:pt x="15" y="105"/>
                  <a:pt x="8" y="85"/>
                </a:cubicBezTo>
                <a:cubicBezTo>
                  <a:pt x="2" y="65"/>
                  <a:pt x="0" y="45"/>
                  <a:pt x="7" y="25"/>
                </a:cubicBezTo>
                <a:cubicBezTo>
                  <a:pt x="8" y="21"/>
                  <a:pt x="10" y="17"/>
                  <a:pt x="12" y="14"/>
                </a:cubicBezTo>
                <a:cubicBezTo>
                  <a:pt x="12" y="14"/>
                  <a:pt x="12" y="14"/>
                  <a:pt x="12" y="14"/>
                </a:cubicBezTo>
                <a:cubicBezTo>
                  <a:pt x="12" y="14"/>
                  <a:pt x="12" y="14"/>
                  <a:pt x="12" y="14"/>
                </a:cubicBezTo>
                <a:cubicBezTo>
                  <a:pt x="14" y="10"/>
                  <a:pt x="16" y="8"/>
                  <a:pt x="18" y="5"/>
                </a:cubicBezTo>
                <a:cubicBezTo>
                  <a:pt x="20" y="3"/>
                  <a:pt x="22" y="2"/>
                  <a:pt x="24" y="1"/>
                </a:cubicBezTo>
                <a:cubicBezTo>
                  <a:pt x="25" y="1"/>
                  <a:pt x="25" y="1"/>
                  <a:pt x="25" y="1"/>
                </a:cubicBezTo>
                <a:cubicBezTo>
                  <a:pt x="27" y="0"/>
                  <a:pt x="29" y="0"/>
                  <a:pt x="32" y="0"/>
                </a:cubicBezTo>
                <a:cubicBezTo>
                  <a:pt x="34" y="0"/>
                  <a:pt x="37" y="1"/>
                  <a:pt x="39" y="2"/>
                </a:cubicBezTo>
                <a:cubicBezTo>
                  <a:pt x="39" y="2"/>
                  <a:pt x="39" y="2"/>
                  <a:pt x="39" y="2"/>
                </a:cubicBezTo>
                <a:cubicBezTo>
                  <a:pt x="45" y="6"/>
                  <a:pt x="45" y="6"/>
                  <a:pt x="45" y="6"/>
                </a:cubicBezTo>
                <a:close/>
                <a:moveTo>
                  <a:pt x="60" y="50"/>
                </a:moveTo>
                <a:cubicBezTo>
                  <a:pt x="60" y="50"/>
                  <a:pt x="60" y="50"/>
                  <a:pt x="60" y="50"/>
                </a:cubicBezTo>
                <a:cubicBezTo>
                  <a:pt x="33" y="15"/>
                  <a:pt x="33" y="15"/>
                  <a:pt x="33" y="15"/>
                </a:cubicBezTo>
                <a:cubicBezTo>
                  <a:pt x="33" y="15"/>
                  <a:pt x="33" y="15"/>
                  <a:pt x="33" y="15"/>
                </a:cubicBezTo>
                <a:cubicBezTo>
                  <a:pt x="33" y="15"/>
                  <a:pt x="33" y="15"/>
                  <a:pt x="33" y="14"/>
                </a:cubicBezTo>
                <a:cubicBezTo>
                  <a:pt x="32" y="14"/>
                  <a:pt x="32" y="14"/>
                  <a:pt x="32" y="14"/>
                </a:cubicBezTo>
                <a:cubicBezTo>
                  <a:pt x="32" y="14"/>
                  <a:pt x="32" y="14"/>
                  <a:pt x="31" y="14"/>
                </a:cubicBezTo>
                <a:cubicBezTo>
                  <a:pt x="31" y="14"/>
                  <a:pt x="30" y="14"/>
                  <a:pt x="30" y="14"/>
                </a:cubicBezTo>
                <a:cubicBezTo>
                  <a:pt x="30" y="14"/>
                  <a:pt x="30" y="14"/>
                  <a:pt x="30" y="14"/>
                </a:cubicBezTo>
                <a:cubicBezTo>
                  <a:pt x="29" y="14"/>
                  <a:pt x="29" y="15"/>
                  <a:pt x="29" y="15"/>
                </a:cubicBezTo>
                <a:cubicBezTo>
                  <a:pt x="27" y="17"/>
                  <a:pt x="26" y="18"/>
                  <a:pt x="24" y="21"/>
                </a:cubicBezTo>
                <a:cubicBezTo>
                  <a:pt x="24" y="21"/>
                  <a:pt x="24" y="21"/>
                  <a:pt x="24" y="21"/>
                </a:cubicBezTo>
                <a:cubicBezTo>
                  <a:pt x="23" y="23"/>
                  <a:pt x="21" y="26"/>
                  <a:pt x="20" y="30"/>
                </a:cubicBezTo>
                <a:cubicBezTo>
                  <a:pt x="15" y="46"/>
                  <a:pt x="16" y="63"/>
                  <a:pt x="21" y="80"/>
                </a:cubicBezTo>
                <a:cubicBezTo>
                  <a:pt x="28" y="99"/>
                  <a:pt x="39" y="117"/>
                  <a:pt x="54" y="132"/>
                </a:cubicBezTo>
                <a:cubicBezTo>
                  <a:pt x="69" y="146"/>
                  <a:pt x="87" y="158"/>
                  <a:pt x="106" y="164"/>
                </a:cubicBezTo>
                <a:cubicBezTo>
                  <a:pt x="122" y="170"/>
                  <a:pt x="140" y="171"/>
                  <a:pt x="156" y="166"/>
                </a:cubicBezTo>
                <a:cubicBezTo>
                  <a:pt x="159" y="165"/>
                  <a:pt x="162" y="163"/>
                  <a:pt x="165" y="162"/>
                </a:cubicBezTo>
                <a:cubicBezTo>
                  <a:pt x="165" y="162"/>
                  <a:pt x="165" y="162"/>
                  <a:pt x="165" y="162"/>
                </a:cubicBezTo>
                <a:cubicBezTo>
                  <a:pt x="167" y="160"/>
                  <a:pt x="169" y="159"/>
                  <a:pt x="171" y="157"/>
                </a:cubicBezTo>
                <a:cubicBezTo>
                  <a:pt x="171" y="157"/>
                  <a:pt x="171" y="156"/>
                  <a:pt x="172" y="156"/>
                </a:cubicBezTo>
                <a:cubicBezTo>
                  <a:pt x="172" y="156"/>
                  <a:pt x="172" y="156"/>
                  <a:pt x="172" y="156"/>
                </a:cubicBezTo>
                <a:cubicBezTo>
                  <a:pt x="172" y="156"/>
                  <a:pt x="172" y="155"/>
                  <a:pt x="172" y="155"/>
                </a:cubicBezTo>
                <a:cubicBezTo>
                  <a:pt x="172" y="154"/>
                  <a:pt x="172" y="154"/>
                  <a:pt x="171" y="153"/>
                </a:cubicBezTo>
                <a:cubicBezTo>
                  <a:pt x="171" y="153"/>
                  <a:pt x="171" y="153"/>
                  <a:pt x="171" y="153"/>
                </a:cubicBezTo>
                <a:cubicBezTo>
                  <a:pt x="171" y="153"/>
                  <a:pt x="171" y="153"/>
                  <a:pt x="171" y="153"/>
                </a:cubicBezTo>
                <a:cubicBezTo>
                  <a:pt x="171" y="153"/>
                  <a:pt x="171" y="153"/>
                  <a:pt x="171" y="152"/>
                </a:cubicBezTo>
                <a:cubicBezTo>
                  <a:pt x="171" y="152"/>
                  <a:pt x="171" y="152"/>
                  <a:pt x="171" y="152"/>
                </a:cubicBezTo>
                <a:cubicBezTo>
                  <a:pt x="136" y="125"/>
                  <a:pt x="136" y="125"/>
                  <a:pt x="136" y="125"/>
                </a:cubicBezTo>
                <a:cubicBezTo>
                  <a:pt x="136" y="125"/>
                  <a:pt x="136" y="125"/>
                  <a:pt x="136" y="125"/>
                </a:cubicBezTo>
                <a:cubicBezTo>
                  <a:pt x="136" y="125"/>
                  <a:pt x="135" y="125"/>
                  <a:pt x="135" y="125"/>
                </a:cubicBezTo>
                <a:cubicBezTo>
                  <a:pt x="135" y="125"/>
                  <a:pt x="135" y="125"/>
                  <a:pt x="135" y="125"/>
                </a:cubicBezTo>
                <a:cubicBezTo>
                  <a:pt x="134" y="125"/>
                  <a:pt x="134" y="125"/>
                  <a:pt x="134" y="125"/>
                </a:cubicBezTo>
                <a:cubicBezTo>
                  <a:pt x="133" y="125"/>
                  <a:pt x="133" y="125"/>
                  <a:pt x="133" y="125"/>
                </a:cubicBezTo>
                <a:cubicBezTo>
                  <a:pt x="133" y="125"/>
                  <a:pt x="133" y="125"/>
                  <a:pt x="132" y="125"/>
                </a:cubicBezTo>
                <a:cubicBezTo>
                  <a:pt x="132" y="125"/>
                  <a:pt x="132" y="125"/>
                  <a:pt x="132" y="125"/>
                </a:cubicBezTo>
                <a:cubicBezTo>
                  <a:pt x="132" y="125"/>
                  <a:pt x="132" y="125"/>
                  <a:pt x="131" y="126"/>
                </a:cubicBezTo>
                <a:cubicBezTo>
                  <a:pt x="131" y="126"/>
                  <a:pt x="131" y="126"/>
                  <a:pt x="131" y="126"/>
                </a:cubicBezTo>
                <a:cubicBezTo>
                  <a:pt x="131" y="126"/>
                  <a:pt x="131" y="126"/>
                  <a:pt x="131" y="126"/>
                </a:cubicBezTo>
                <a:cubicBezTo>
                  <a:pt x="121" y="140"/>
                  <a:pt x="121" y="140"/>
                  <a:pt x="121" y="140"/>
                </a:cubicBezTo>
                <a:cubicBezTo>
                  <a:pt x="120" y="141"/>
                  <a:pt x="119" y="142"/>
                  <a:pt x="118" y="143"/>
                </a:cubicBezTo>
                <a:cubicBezTo>
                  <a:pt x="118" y="143"/>
                  <a:pt x="106" y="151"/>
                  <a:pt x="91" y="141"/>
                </a:cubicBezTo>
                <a:cubicBezTo>
                  <a:pt x="82" y="135"/>
                  <a:pt x="73" y="128"/>
                  <a:pt x="66" y="120"/>
                </a:cubicBezTo>
                <a:cubicBezTo>
                  <a:pt x="66" y="120"/>
                  <a:pt x="66" y="120"/>
                  <a:pt x="66" y="120"/>
                </a:cubicBezTo>
                <a:cubicBezTo>
                  <a:pt x="58" y="112"/>
                  <a:pt x="51" y="104"/>
                  <a:pt x="45" y="95"/>
                </a:cubicBezTo>
                <a:cubicBezTo>
                  <a:pt x="34" y="80"/>
                  <a:pt x="43" y="67"/>
                  <a:pt x="43" y="67"/>
                </a:cubicBezTo>
                <a:cubicBezTo>
                  <a:pt x="44" y="67"/>
                  <a:pt x="44" y="66"/>
                  <a:pt x="45" y="65"/>
                </a:cubicBezTo>
                <a:cubicBezTo>
                  <a:pt x="59" y="55"/>
                  <a:pt x="59" y="55"/>
                  <a:pt x="59" y="55"/>
                </a:cubicBezTo>
                <a:cubicBezTo>
                  <a:pt x="60" y="54"/>
                  <a:pt x="60" y="54"/>
                  <a:pt x="60" y="54"/>
                </a:cubicBezTo>
                <a:cubicBezTo>
                  <a:pt x="60" y="54"/>
                  <a:pt x="60" y="54"/>
                  <a:pt x="61" y="54"/>
                </a:cubicBezTo>
                <a:cubicBezTo>
                  <a:pt x="61" y="54"/>
                  <a:pt x="61" y="54"/>
                  <a:pt x="61" y="54"/>
                </a:cubicBezTo>
                <a:cubicBezTo>
                  <a:pt x="61" y="53"/>
                  <a:pt x="61" y="53"/>
                  <a:pt x="61" y="52"/>
                </a:cubicBezTo>
                <a:cubicBezTo>
                  <a:pt x="61" y="52"/>
                  <a:pt x="61" y="51"/>
                  <a:pt x="61" y="51"/>
                </a:cubicBezTo>
                <a:cubicBezTo>
                  <a:pt x="61" y="51"/>
                  <a:pt x="61" y="50"/>
                  <a:pt x="61" y="50"/>
                </a:cubicBezTo>
                <a:cubicBezTo>
                  <a:pt x="60" y="50"/>
                  <a:pt x="60" y="50"/>
                  <a:pt x="60" y="50"/>
                </a:cubicBezTo>
                <a:close/>
                <a:moveTo>
                  <a:pt x="45" y="6"/>
                </a:moveTo>
                <a:cubicBezTo>
                  <a:pt x="45" y="6"/>
                  <a:pt x="45" y="6"/>
                  <a:pt x="45" y="6"/>
                </a:cubicBezTo>
                <a:cubicBezTo>
                  <a:pt x="45" y="6"/>
                  <a:pt x="45" y="6"/>
                  <a:pt x="45" y="6"/>
                </a:cubicBezTo>
                <a:cubicBezTo>
                  <a:pt x="45" y="6"/>
                  <a:pt x="45" y="6"/>
                  <a:pt x="45" y="6"/>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7" name="泪滴形 46"/>
          <p:cNvSpPr/>
          <p:nvPr/>
        </p:nvSpPr>
        <p:spPr>
          <a:xfrm rot="5407099" flipH="1" flipV="1">
            <a:off x="6198450" y="3747514"/>
            <a:ext cx="1366373" cy="1366373"/>
          </a:xfrm>
          <a:prstGeom prst="teardrop">
            <a:avLst/>
          </a:prstGeom>
          <a:solidFill>
            <a:srgbClr val="C76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Freeform 40"/>
          <p:cNvSpPr>
            <a:spLocks noEditPoints="1"/>
          </p:cNvSpPr>
          <p:nvPr/>
        </p:nvSpPr>
        <p:spPr bwMode="auto">
          <a:xfrm>
            <a:off x="6673765" y="4222829"/>
            <a:ext cx="415743" cy="415743"/>
          </a:xfrm>
          <a:custGeom>
            <a:avLst/>
            <a:gdLst>
              <a:gd name="T0" fmla="*/ 136 w 169"/>
              <a:gd name="T1" fmla="*/ 126 h 169"/>
              <a:gd name="T2" fmla="*/ 154 w 169"/>
              <a:gd name="T3" fmla="*/ 77 h 169"/>
              <a:gd name="T4" fmla="*/ 148 w 169"/>
              <a:gd name="T5" fmla="*/ 47 h 169"/>
              <a:gd name="T6" fmla="*/ 131 w 169"/>
              <a:gd name="T7" fmla="*/ 22 h 169"/>
              <a:gd name="T8" fmla="*/ 106 w 169"/>
              <a:gd name="T9" fmla="*/ 6 h 169"/>
              <a:gd name="T10" fmla="*/ 23 w 169"/>
              <a:gd name="T11" fmla="*/ 22 h 169"/>
              <a:gd name="T12" fmla="*/ 0 w 169"/>
              <a:gd name="T13" fmla="*/ 77 h 169"/>
              <a:gd name="T14" fmla="*/ 6 w 169"/>
              <a:gd name="T15" fmla="*/ 106 h 169"/>
              <a:gd name="T16" fmla="*/ 23 w 169"/>
              <a:gd name="T17" fmla="*/ 131 h 169"/>
              <a:gd name="T18" fmla="*/ 48 w 169"/>
              <a:gd name="T19" fmla="*/ 148 h 169"/>
              <a:gd name="T20" fmla="*/ 106 w 169"/>
              <a:gd name="T21" fmla="*/ 148 h 169"/>
              <a:gd name="T22" fmla="*/ 157 w 169"/>
              <a:gd name="T23" fmla="*/ 166 h 169"/>
              <a:gd name="T24" fmla="*/ 167 w 169"/>
              <a:gd name="T25" fmla="*/ 156 h 169"/>
              <a:gd name="T26" fmla="*/ 121 w 169"/>
              <a:gd name="T27" fmla="*/ 121 h 169"/>
              <a:gd name="T28" fmla="*/ 121 w 169"/>
              <a:gd name="T29" fmla="*/ 121 h 169"/>
              <a:gd name="T30" fmla="*/ 77 w 169"/>
              <a:gd name="T31" fmla="*/ 139 h 169"/>
              <a:gd name="T32" fmla="*/ 53 w 169"/>
              <a:gd name="T33" fmla="*/ 135 h 169"/>
              <a:gd name="T34" fmla="*/ 33 w 169"/>
              <a:gd name="T35" fmla="*/ 121 h 169"/>
              <a:gd name="T36" fmla="*/ 19 w 169"/>
              <a:gd name="T37" fmla="*/ 101 h 169"/>
              <a:gd name="T38" fmla="*/ 14 w 169"/>
              <a:gd name="T39" fmla="*/ 77 h 169"/>
              <a:gd name="T40" fmla="*/ 33 w 169"/>
              <a:gd name="T41" fmla="*/ 32 h 169"/>
              <a:gd name="T42" fmla="*/ 101 w 169"/>
              <a:gd name="T43" fmla="*/ 19 h 169"/>
              <a:gd name="T44" fmla="*/ 122 w 169"/>
              <a:gd name="T45" fmla="*/ 33 h 169"/>
              <a:gd name="T46" fmla="*/ 135 w 169"/>
              <a:gd name="T47" fmla="*/ 53 h 169"/>
              <a:gd name="T48" fmla="*/ 135 w 169"/>
              <a:gd name="T49" fmla="*/ 101 h 169"/>
              <a:gd name="T50" fmla="*/ 58 w 169"/>
              <a:gd name="T51" fmla="*/ 31 h 169"/>
              <a:gd name="T52" fmla="*/ 49 w 169"/>
              <a:gd name="T53" fmla="*/ 35 h 169"/>
              <a:gd name="T54" fmla="*/ 42 w 169"/>
              <a:gd name="T55" fmla="*/ 41 h 169"/>
              <a:gd name="T56" fmla="*/ 36 w 169"/>
              <a:gd name="T57" fmla="*/ 49 h 169"/>
              <a:gd name="T58" fmla="*/ 34 w 169"/>
              <a:gd name="T59" fmla="*/ 63 h 169"/>
              <a:gd name="T60" fmla="*/ 43 w 169"/>
              <a:gd name="T61" fmla="*/ 54 h 169"/>
              <a:gd name="T62" fmla="*/ 54 w 169"/>
              <a:gd name="T63" fmla="*/ 42 h 169"/>
              <a:gd name="T64" fmla="*/ 63 w 169"/>
              <a:gd name="T65" fmla="*/ 33 h 169"/>
              <a:gd name="T66" fmla="*/ 123 w 169"/>
              <a:gd name="T67" fmla="*/ 72 h 169"/>
              <a:gd name="T68" fmla="*/ 118 w 169"/>
              <a:gd name="T69" fmla="*/ 77 h 169"/>
              <a:gd name="T70" fmla="*/ 115 w 169"/>
              <a:gd name="T71" fmla="*/ 93 h 169"/>
              <a:gd name="T72" fmla="*/ 93 w 169"/>
              <a:gd name="T73" fmla="*/ 115 h 169"/>
              <a:gd name="T74" fmla="*/ 73 w 169"/>
              <a:gd name="T75" fmla="*/ 122 h 169"/>
              <a:gd name="T76" fmla="*/ 96 w 169"/>
              <a:gd name="T77" fmla="*/ 123 h 169"/>
              <a:gd name="T78" fmla="*/ 123 w 169"/>
              <a:gd name="T79" fmla="*/ 96 h 169"/>
              <a:gd name="T80" fmla="*/ 127 w 169"/>
              <a:gd name="T81"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169">
                <a:moveTo>
                  <a:pt x="167" y="156"/>
                </a:moveTo>
                <a:cubicBezTo>
                  <a:pt x="136" y="126"/>
                  <a:pt x="136" y="126"/>
                  <a:pt x="136" y="126"/>
                </a:cubicBezTo>
                <a:cubicBezTo>
                  <a:pt x="141" y="120"/>
                  <a:pt x="145" y="113"/>
                  <a:pt x="148" y="106"/>
                </a:cubicBezTo>
                <a:cubicBezTo>
                  <a:pt x="152" y="97"/>
                  <a:pt x="154" y="87"/>
                  <a:pt x="154" y="77"/>
                </a:cubicBezTo>
                <a:cubicBezTo>
                  <a:pt x="154" y="66"/>
                  <a:pt x="152" y="57"/>
                  <a:pt x="148" y="48"/>
                </a:cubicBezTo>
                <a:cubicBezTo>
                  <a:pt x="148" y="47"/>
                  <a:pt x="148" y="47"/>
                  <a:pt x="148" y="47"/>
                </a:cubicBezTo>
                <a:cubicBezTo>
                  <a:pt x="144" y="38"/>
                  <a:pt x="139" y="30"/>
                  <a:pt x="132" y="23"/>
                </a:cubicBezTo>
                <a:cubicBezTo>
                  <a:pt x="131" y="22"/>
                  <a:pt x="131" y="22"/>
                  <a:pt x="131" y="22"/>
                </a:cubicBezTo>
                <a:cubicBezTo>
                  <a:pt x="124" y="15"/>
                  <a:pt x="116" y="10"/>
                  <a:pt x="106" y="6"/>
                </a:cubicBezTo>
                <a:cubicBezTo>
                  <a:pt x="106" y="6"/>
                  <a:pt x="106" y="6"/>
                  <a:pt x="106" y="6"/>
                </a:cubicBezTo>
                <a:cubicBezTo>
                  <a:pt x="97" y="2"/>
                  <a:pt x="87" y="0"/>
                  <a:pt x="77" y="0"/>
                </a:cubicBezTo>
                <a:cubicBezTo>
                  <a:pt x="56" y="0"/>
                  <a:pt x="37" y="8"/>
                  <a:pt x="23" y="22"/>
                </a:cubicBezTo>
                <a:cubicBezTo>
                  <a:pt x="16" y="29"/>
                  <a:pt x="10" y="38"/>
                  <a:pt x="6" y="47"/>
                </a:cubicBezTo>
                <a:cubicBezTo>
                  <a:pt x="2" y="56"/>
                  <a:pt x="0" y="66"/>
                  <a:pt x="0" y="77"/>
                </a:cubicBezTo>
                <a:cubicBezTo>
                  <a:pt x="0" y="87"/>
                  <a:pt x="2" y="97"/>
                  <a:pt x="6" y="106"/>
                </a:cubicBezTo>
                <a:cubicBezTo>
                  <a:pt x="6" y="106"/>
                  <a:pt x="6" y="106"/>
                  <a:pt x="6" y="106"/>
                </a:cubicBezTo>
                <a:cubicBezTo>
                  <a:pt x="10" y="115"/>
                  <a:pt x="16" y="124"/>
                  <a:pt x="23" y="131"/>
                </a:cubicBezTo>
                <a:cubicBezTo>
                  <a:pt x="23" y="131"/>
                  <a:pt x="23" y="131"/>
                  <a:pt x="23" y="131"/>
                </a:cubicBezTo>
                <a:cubicBezTo>
                  <a:pt x="30" y="138"/>
                  <a:pt x="38" y="144"/>
                  <a:pt x="48" y="148"/>
                </a:cubicBezTo>
                <a:cubicBezTo>
                  <a:pt x="48" y="148"/>
                  <a:pt x="48" y="148"/>
                  <a:pt x="48" y="148"/>
                </a:cubicBezTo>
                <a:cubicBezTo>
                  <a:pt x="57" y="151"/>
                  <a:pt x="67" y="153"/>
                  <a:pt x="77" y="153"/>
                </a:cubicBezTo>
                <a:cubicBezTo>
                  <a:pt x="87" y="153"/>
                  <a:pt x="97" y="151"/>
                  <a:pt x="106" y="148"/>
                </a:cubicBezTo>
                <a:cubicBezTo>
                  <a:pt x="114" y="145"/>
                  <a:pt x="120" y="141"/>
                  <a:pt x="126" y="136"/>
                </a:cubicBezTo>
                <a:cubicBezTo>
                  <a:pt x="157" y="166"/>
                  <a:pt x="157" y="166"/>
                  <a:pt x="157" y="166"/>
                </a:cubicBezTo>
                <a:cubicBezTo>
                  <a:pt x="159" y="169"/>
                  <a:pt x="164" y="169"/>
                  <a:pt x="167" y="166"/>
                </a:cubicBezTo>
                <a:cubicBezTo>
                  <a:pt x="169" y="163"/>
                  <a:pt x="169" y="159"/>
                  <a:pt x="167" y="156"/>
                </a:cubicBezTo>
                <a:close/>
                <a:moveTo>
                  <a:pt x="121" y="121"/>
                </a:moveTo>
                <a:cubicBezTo>
                  <a:pt x="121" y="121"/>
                  <a:pt x="121" y="121"/>
                  <a:pt x="121" y="121"/>
                </a:cubicBezTo>
                <a:cubicBezTo>
                  <a:pt x="121" y="121"/>
                  <a:pt x="121" y="121"/>
                  <a:pt x="121" y="121"/>
                </a:cubicBezTo>
                <a:cubicBezTo>
                  <a:pt x="121" y="121"/>
                  <a:pt x="121" y="121"/>
                  <a:pt x="121" y="121"/>
                </a:cubicBezTo>
                <a:cubicBezTo>
                  <a:pt x="116" y="127"/>
                  <a:pt x="109" y="131"/>
                  <a:pt x="101" y="135"/>
                </a:cubicBezTo>
                <a:cubicBezTo>
                  <a:pt x="94" y="138"/>
                  <a:pt x="86" y="139"/>
                  <a:pt x="77" y="139"/>
                </a:cubicBezTo>
                <a:cubicBezTo>
                  <a:pt x="69" y="139"/>
                  <a:pt x="60" y="138"/>
                  <a:pt x="53" y="135"/>
                </a:cubicBezTo>
                <a:cubicBezTo>
                  <a:pt x="53" y="135"/>
                  <a:pt x="53" y="135"/>
                  <a:pt x="53" y="135"/>
                </a:cubicBezTo>
                <a:cubicBezTo>
                  <a:pt x="45" y="131"/>
                  <a:pt x="39" y="127"/>
                  <a:pt x="33" y="121"/>
                </a:cubicBezTo>
                <a:cubicBezTo>
                  <a:pt x="33" y="121"/>
                  <a:pt x="33" y="121"/>
                  <a:pt x="33" y="121"/>
                </a:cubicBezTo>
                <a:cubicBezTo>
                  <a:pt x="33" y="121"/>
                  <a:pt x="33" y="121"/>
                  <a:pt x="33" y="121"/>
                </a:cubicBezTo>
                <a:cubicBezTo>
                  <a:pt x="27" y="115"/>
                  <a:pt x="22" y="108"/>
                  <a:pt x="19" y="101"/>
                </a:cubicBezTo>
                <a:cubicBezTo>
                  <a:pt x="19" y="100"/>
                  <a:pt x="19" y="100"/>
                  <a:pt x="19" y="100"/>
                </a:cubicBezTo>
                <a:cubicBezTo>
                  <a:pt x="16" y="93"/>
                  <a:pt x="14" y="85"/>
                  <a:pt x="14" y="77"/>
                </a:cubicBezTo>
                <a:cubicBezTo>
                  <a:pt x="14" y="68"/>
                  <a:pt x="16" y="60"/>
                  <a:pt x="19" y="53"/>
                </a:cubicBezTo>
                <a:cubicBezTo>
                  <a:pt x="22" y="45"/>
                  <a:pt x="27" y="38"/>
                  <a:pt x="33" y="32"/>
                </a:cubicBezTo>
                <a:cubicBezTo>
                  <a:pt x="44" y="21"/>
                  <a:pt x="60" y="14"/>
                  <a:pt x="77" y="14"/>
                </a:cubicBezTo>
                <a:cubicBezTo>
                  <a:pt x="86" y="14"/>
                  <a:pt x="94" y="16"/>
                  <a:pt x="101" y="19"/>
                </a:cubicBezTo>
                <a:cubicBezTo>
                  <a:pt x="109" y="22"/>
                  <a:pt x="116" y="27"/>
                  <a:pt x="121" y="32"/>
                </a:cubicBezTo>
                <a:cubicBezTo>
                  <a:pt x="122" y="33"/>
                  <a:pt x="122" y="33"/>
                  <a:pt x="122" y="33"/>
                </a:cubicBezTo>
                <a:cubicBezTo>
                  <a:pt x="127" y="38"/>
                  <a:pt x="132" y="45"/>
                  <a:pt x="135" y="53"/>
                </a:cubicBezTo>
                <a:cubicBezTo>
                  <a:pt x="135" y="53"/>
                  <a:pt x="135" y="53"/>
                  <a:pt x="135" y="53"/>
                </a:cubicBezTo>
                <a:cubicBezTo>
                  <a:pt x="138" y="60"/>
                  <a:pt x="140" y="68"/>
                  <a:pt x="140" y="77"/>
                </a:cubicBezTo>
                <a:cubicBezTo>
                  <a:pt x="140" y="85"/>
                  <a:pt x="138" y="93"/>
                  <a:pt x="135" y="101"/>
                </a:cubicBezTo>
                <a:cubicBezTo>
                  <a:pt x="132" y="108"/>
                  <a:pt x="127" y="115"/>
                  <a:pt x="121" y="121"/>
                </a:cubicBezTo>
                <a:close/>
                <a:moveTo>
                  <a:pt x="58" y="31"/>
                </a:moveTo>
                <a:cubicBezTo>
                  <a:pt x="58" y="31"/>
                  <a:pt x="58" y="31"/>
                  <a:pt x="58" y="31"/>
                </a:cubicBezTo>
                <a:cubicBezTo>
                  <a:pt x="55" y="32"/>
                  <a:pt x="52" y="34"/>
                  <a:pt x="49" y="35"/>
                </a:cubicBezTo>
                <a:cubicBezTo>
                  <a:pt x="47" y="37"/>
                  <a:pt x="44" y="39"/>
                  <a:pt x="42" y="41"/>
                </a:cubicBezTo>
                <a:cubicBezTo>
                  <a:pt x="42" y="41"/>
                  <a:pt x="42" y="41"/>
                  <a:pt x="42" y="41"/>
                </a:cubicBezTo>
                <a:cubicBezTo>
                  <a:pt x="42" y="41"/>
                  <a:pt x="42" y="41"/>
                  <a:pt x="42" y="41"/>
                </a:cubicBezTo>
                <a:cubicBezTo>
                  <a:pt x="40" y="44"/>
                  <a:pt x="38" y="46"/>
                  <a:pt x="36" y="49"/>
                </a:cubicBezTo>
                <a:cubicBezTo>
                  <a:pt x="34" y="51"/>
                  <a:pt x="33" y="54"/>
                  <a:pt x="31" y="57"/>
                </a:cubicBezTo>
                <a:cubicBezTo>
                  <a:pt x="30" y="59"/>
                  <a:pt x="31" y="62"/>
                  <a:pt x="34" y="63"/>
                </a:cubicBezTo>
                <a:cubicBezTo>
                  <a:pt x="36" y="64"/>
                  <a:pt x="38" y="63"/>
                  <a:pt x="39" y="61"/>
                </a:cubicBezTo>
                <a:cubicBezTo>
                  <a:pt x="40" y="58"/>
                  <a:pt x="41" y="56"/>
                  <a:pt x="43" y="54"/>
                </a:cubicBezTo>
                <a:cubicBezTo>
                  <a:pt x="44" y="51"/>
                  <a:pt x="46" y="49"/>
                  <a:pt x="48" y="47"/>
                </a:cubicBezTo>
                <a:cubicBezTo>
                  <a:pt x="50" y="46"/>
                  <a:pt x="52" y="44"/>
                  <a:pt x="54" y="42"/>
                </a:cubicBezTo>
                <a:cubicBezTo>
                  <a:pt x="56" y="41"/>
                  <a:pt x="59" y="40"/>
                  <a:pt x="61" y="39"/>
                </a:cubicBezTo>
                <a:cubicBezTo>
                  <a:pt x="63" y="38"/>
                  <a:pt x="64" y="35"/>
                  <a:pt x="63" y="33"/>
                </a:cubicBezTo>
                <a:cubicBezTo>
                  <a:pt x="62" y="31"/>
                  <a:pt x="60" y="30"/>
                  <a:pt x="58" y="31"/>
                </a:cubicBezTo>
                <a:close/>
                <a:moveTo>
                  <a:pt x="123" y="72"/>
                </a:moveTo>
                <a:cubicBezTo>
                  <a:pt x="123" y="72"/>
                  <a:pt x="123" y="72"/>
                  <a:pt x="123" y="72"/>
                </a:cubicBezTo>
                <a:cubicBezTo>
                  <a:pt x="120" y="72"/>
                  <a:pt x="118" y="74"/>
                  <a:pt x="118" y="77"/>
                </a:cubicBezTo>
                <a:cubicBezTo>
                  <a:pt x="118" y="82"/>
                  <a:pt x="117" y="87"/>
                  <a:pt x="115" y="92"/>
                </a:cubicBezTo>
                <a:cubicBezTo>
                  <a:pt x="115" y="93"/>
                  <a:pt x="115" y="93"/>
                  <a:pt x="115" y="93"/>
                </a:cubicBezTo>
                <a:cubicBezTo>
                  <a:pt x="113" y="97"/>
                  <a:pt x="110" y="102"/>
                  <a:pt x="106" y="106"/>
                </a:cubicBezTo>
                <a:cubicBezTo>
                  <a:pt x="102" y="110"/>
                  <a:pt x="98" y="113"/>
                  <a:pt x="93" y="115"/>
                </a:cubicBezTo>
                <a:cubicBezTo>
                  <a:pt x="88" y="117"/>
                  <a:pt x="83" y="118"/>
                  <a:pt x="77" y="118"/>
                </a:cubicBezTo>
                <a:cubicBezTo>
                  <a:pt x="75" y="118"/>
                  <a:pt x="73" y="120"/>
                  <a:pt x="73" y="122"/>
                </a:cubicBezTo>
                <a:cubicBezTo>
                  <a:pt x="73" y="124"/>
                  <a:pt x="75" y="126"/>
                  <a:pt x="77" y="126"/>
                </a:cubicBezTo>
                <a:cubicBezTo>
                  <a:pt x="84" y="126"/>
                  <a:pt x="90" y="125"/>
                  <a:pt x="96" y="123"/>
                </a:cubicBezTo>
                <a:cubicBezTo>
                  <a:pt x="102" y="120"/>
                  <a:pt x="108" y="117"/>
                  <a:pt x="112" y="112"/>
                </a:cubicBezTo>
                <a:cubicBezTo>
                  <a:pt x="117" y="107"/>
                  <a:pt x="121" y="102"/>
                  <a:pt x="123" y="96"/>
                </a:cubicBezTo>
                <a:cubicBezTo>
                  <a:pt x="123" y="96"/>
                  <a:pt x="123" y="96"/>
                  <a:pt x="123" y="96"/>
                </a:cubicBezTo>
                <a:cubicBezTo>
                  <a:pt x="126" y="90"/>
                  <a:pt x="127" y="83"/>
                  <a:pt x="127" y="77"/>
                </a:cubicBezTo>
                <a:cubicBezTo>
                  <a:pt x="127" y="74"/>
                  <a:pt x="125" y="72"/>
                  <a:pt x="123" y="72"/>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9" name="泪滴形 48"/>
          <p:cNvSpPr/>
          <p:nvPr/>
        </p:nvSpPr>
        <p:spPr>
          <a:xfrm rot="10807099">
            <a:off x="6183936" y="2202249"/>
            <a:ext cx="1366373" cy="1366373"/>
          </a:xfrm>
          <a:prstGeom prst="teardrop">
            <a:avLst/>
          </a:prstGeom>
          <a:solidFill>
            <a:srgbClr val="FB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Freeform 42"/>
          <p:cNvSpPr>
            <a:spLocks noEditPoints="1"/>
          </p:cNvSpPr>
          <p:nvPr/>
        </p:nvSpPr>
        <p:spPr bwMode="auto">
          <a:xfrm>
            <a:off x="6642243" y="2709690"/>
            <a:ext cx="449758" cy="351491"/>
          </a:xfrm>
          <a:custGeom>
            <a:avLst/>
            <a:gdLst>
              <a:gd name="T0" fmla="*/ 7 w 183"/>
              <a:gd name="T1" fmla="*/ 0 h 143"/>
              <a:gd name="T2" fmla="*/ 7 w 183"/>
              <a:gd name="T3" fmla="*/ 0 h 143"/>
              <a:gd name="T4" fmla="*/ 176 w 183"/>
              <a:gd name="T5" fmla="*/ 0 h 143"/>
              <a:gd name="T6" fmla="*/ 183 w 183"/>
              <a:gd name="T7" fmla="*/ 7 h 143"/>
              <a:gd name="T8" fmla="*/ 183 w 183"/>
              <a:gd name="T9" fmla="*/ 7 h 143"/>
              <a:gd name="T10" fmla="*/ 183 w 183"/>
              <a:gd name="T11" fmla="*/ 136 h 143"/>
              <a:gd name="T12" fmla="*/ 176 w 183"/>
              <a:gd name="T13" fmla="*/ 143 h 143"/>
              <a:gd name="T14" fmla="*/ 176 w 183"/>
              <a:gd name="T15" fmla="*/ 143 h 143"/>
              <a:gd name="T16" fmla="*/ 7 w 183"/>
              <a:gd name="T17" fmla="*/ 143 h 143"/>
              <a:gd name="T18" fmla="*/ 0 w 183"/>
              <a:gd name="T19" fmla="*/ 136 h 143"/>
              <a:gd name="T20" fmla="*/ 0 w 183"/>
              <a:gd name="T21" fmla="*/ 136 h 143"/>
              <a:gd name="T22" fmla="*/ 0 w 183"/>
              <a:gd name="T23" fmla="*/ 7 h 143"/>
              <a:gd name="T24" fmla="*/ 7 w 183"/>
              <a:gd name="T25" fmla="*/ 0 h 143"/>
              <a:gd name="T26" fmla="*/ 169 w 183"/>
              <a:gd name="T27" fmla="*/ 20 h 143"/>
              <a:gd name="T28" fmla="*/ 169 w 183"/>
              <a:gd name="T29" fmla="*/ 20 h 143"/>
              <a:gd name="T30" fmla="*/ 95 w 183"/>
              <a:gd name="T31" fmla="*/ 95 h 143"/>
              <a:gd name="T32" fmla="*/ 89 w 183"/>
              <a:gd name="T33" fmla="*/ 95 h 143"/>
              <a:gd name="T34" fmla="*/ 14 w 183"/>
              <a:gd name="T35" fmla="*/ 20 h 143"/>
              <a:gd name="T36" fmla="*/ 14 w 183"/>
              <a:gd name="T37" fmla="*/ 129 h 143"/>
              <a:gd name="T38" fmla="*/ 169 w 183"/>
              <a:gd name="T39" fmla="*/ 129 h 143"/>
              <a:gd name="T40" fmla="*/ 169 w 183"/>
              <a:gd name="T41" fmla="*/ 20 h 143"/>
              <a:gd name="T42" fmla="*/ 163 w 183"/>
              <a:gd name="T43" fmla="*/ 14 h 143"/>
              <a:gd name="T44" fmla="*/ 163 w 183"/>
              <a:gd name="T45" fmla="*/ 14 h 143"/>
              <a:gd name="T46" fmla="*/ 20 w 183"/>
              <a:gd name="T47" fmla="*/ 14 h 143"/>
              <a:gd name="T48" fmla="*/ 92 w 183"/>
              <a:gd name="T49" fmla="*/ 86 h 143"/>
              <a:gd name="T50" fmla="*/ 163 w 183"/>
              <a:gd name="T51" fmla="*/ 1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3" h="143">
                <a:moveTo>
                  <a:pt x="7" y="0"/>
                </a:moveTo>
                <a:cubicBezTo>
                  <a:pt x="7" y="0"/>
                  <a:pt x="7" y="0"/>
                  <a:pt x="7" y="0"/>
                </a:cubicBezTo>
                <a:cubicBezTo>
                  <a:pt x="176" y="0"/>
                  <a:pt x="176" y="0"/>
                  <a:pt x="176" y="0"/>
                </a:cubicBezTo>
                <a:cubicBezTo>
                  <a:pt x="180" y="0"/>
                  <a:pt x="183" y="3"/>
                  <a:pt x="183" y="7"/>
                </a:cubicBezTo>
                <a:cubicBezTo>
                  <a:pt x="183" y="7"/>
                  <a:pt x="183" y="7"/>
                  <a:pt x="183" y="7"/>
                </a:cubicBezTo>
                <a:cubicBezTo>
                  <a:pt x="183" y="136"/>
                  <a:pt x="183" y="136"/>
                  <a:pt x="183" y="136"/>
                </a:cubicBezTo>
                <a:cubicBezTo>
                  <a:pt x="183" y="140"/>
                  <a:pt x="180" y="143"/>
                  <a:pt x="176" y="143"/>
                </a:cubicBezTo>
                <a:cubicBezTo>
                  <a:pt x="176" y="143"/>
                  <a:pt x="176" y="143"/>
                  <a:pt x="176" y="143"/>
                </a:cubicBezTo>
                <a:cubicBezTo>
                  <a:pt x="7" y="143"/>
                  <a:pt x="7" y="143"/>
                  <a:pt x="7" y="143"/>
                </a:cubicBezTo>
                <a:cubicBezTo>
                  <a:pt x="3" y="143"/>
                  <a:pt x="0" y="140"/>
                  <a:pt x="0" y="136"/>
                </a:cubicBezTo>
                <a:cubicBezTo>
                  <a:pt x="0" y="136"/>
                  <a:pt x="0" y="136"/>
                  <a:pt x="0" y="136"/>
                </a:cubicBezTo>
                <a:cubicBezTo>
                  <a:pt x="0" y="7"/>
                  <a:pt x="0" y="7"/>
                  <a:pt x="0" y="7"/>
                </a:cubicBezTo>
                <a:cubicBezTo>
                  <a:pt x="0" y="3"/>
                  <a:pt x="3" y="0"/>
                  <a:pt x="7" y="0"/>
                </a:cubicBezTo>
                <a:close/>
                <a:moveTo>
                  <a:pt x="169" y="20"/>
                </a:moveTo>
                <a:cubicBezTo>
                  <a:pt x="169" y="20"/>
                  <a:pt x="169" y="20"/>
                  <a:pt x="169" y="20"/>
                </a:cubicBezTo>
                <a:cubicBezTo>
                  <a:pt x="95" y="95"/>
                  <a:pt x="95" y="95"/>
                  <a:pt x="95" y="95"/>
                </a:cubicBezTo>
                <a:cubicBezTo>
                  <a:pt x="93" y="97"/>
                  <a:pt x="90" y="97"/>
                  <a:pt x="89" y="95"/>
                </a:cubicBezTo>
                <a:cubicBezTo>
                  <a:pt x="14" y="20"/>
                  <a:pt x="14" y="20"/>
                  <a:pt x="14" y="20"/>
                </a:cubicBezTo>
                <a:cubicBezTo>
                  <a:pt x="14" y="129"/>
                  <a:pt x="14" y="129"/>
                  <a:pt x="14" y="129"/>
                </a:cubicBezTo>
                <a:cubicBezTo>
                  <a:pt x="169" y="129"/>
                  <a:pt x="169" y="129"/>
                  <a:pt x="169" y="129"/>
                </a:cubicBezTo>
                <a:cubicBezTo>
                  <a:pt x="169" y="20"/>
                  <a:pt x="169" y="20"/>
                  <a:pt x="169" y="20"/>
                </a:cubicBezTo>
                <a:close/>
                <a:moveTo>
                  <a:pt x="163" y="14"/>
                </a:moveTo>
                <a:cubicBezTo>
                  <a:pt x="163" y="14"/>
                  <a:pt x="163" y="14"/>
                  <a:pt x="163" y="14"/>
                </a:cubicBezTo>
                <a:cubicBezTo>
                  <a:pt x="20" y="14"/>
                  <a:pt x="20" y="14"/>
                  <a:pt x="20" y="14"/>
                </a:cubicBezTo>
                <a:cubicBezTo>
                  <a:pt x="92" y="86"/>
                  <a:pt x="92" y="86"/>
                  <a:pt x="92" y="86"/>
                </a:cubicBezTo>
                <a:cubicBezTo>
                  <a:pt x="163" y="14"/>
                  <a:pt x="163" y="14"/>
                  <a:pt x="163" y="14"/>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8" name="矩形 77"/>
          <p:cNvSpPr/>
          <p:nvPr/>
        </p:nvSpPr>
        <p:spPr>
          <a:xfrm>
            <a:off x="0" y="921385"/>
            <a:ext cx="4626610" cy="2584450"/>
          </a:xfrm>
          <a:prstGeom prst="rect">
            <a:avLst/>
          </a:prstGeom>
        </p:spPr>
        <p:txBody>
          <a:bodyPr wrap="square">
            <a:spAutoFit/>
          </a:bodyPr>
          <a:lstStyle/>
          <a:p>
            <a:pPr algn="r"/>
            <a:r>
              <a:rPr lang="en-US" altLang="zh-CN" dirty="0">
                <a:solidFill>
                  <a:schemeClr val="tx1">
                    <a:lumMod val="75000"/>
                    <a:lumOff val="25000"/>
                  </a:schemeClr>
                </a:solidFill>
                <a:cs typeface="+mn-ea"/>
                <a:sym typeface="+mn-lt"/>
              </a:rPr>
              <a:t>Алғашқы кезде баланың сөздік қоры дамымай тұрғанда үлкендерге қоятын сұрағы көп болады. Ал екі жастың соңында бала 300-ге тарта сөзді қолданады. Үш жасында 1500 сөзді  пайдаланады. Алғашқы  кезде сәбидің сөзі үлкендердің  сөзіне аздап қана ұқсайтын болады. Мұндай сөзді дербес ( автономиялық) сөз деп аталады. </a:t>
            </a:r>
          </a:p>
        </p:txBody>
      </p:sp>
      <p:sp>
        <p:nvSpPr>
          <p:cNvPr id="79" name="矩形 78"/>
          <p:cNvSpPr/>
          <p:nvPr/>
        </p:nvSpPr>
        <p:spPr>
          <a:xfrm>
            <a:off x="635" y="3834765"/>
            <a:ext cx="4563110" cy="2584450"/>
          </a:xfrm>
          <a:prstGeom prst="rect">
            <a:avLst/>
          </a:prstGeom>
        </p:spPr>
        <p:txBody>
          <a:bodyPr wrap="square">
            <a:spAutoFit/>
          </a:bodyPr>
          <a:lstStyle/>
          <a:p>
            <a:pPr algn="r"/>
            <a:r>
              <a:rPr lang="" altLang="en-US" dirty="0">
                <a:solidFill>
                  <a:schemeClr val="tx1">
                    <a:lumMod val="75000"/>
                    <a:lumOff val="25000"/>
                  </a:schemeClr>
                </a:solidFill>
                <a:cs typeface="+mn-ea"/>
                <a:sym typeface="+mn-lt"/>
              </a:rPr>
              <a:t>К</a:t>
            </a:r>
            <a:r>
              <a:rPr lang="en-US" altLang="zh-CN" dirty="0">
                <a:solidFill>
                  <a:schemeClr val="tx1">
                    <a:lumMod val="75000"/>
                    <a:lumOff val="25000"/>
                  </a:schemeClr>
                </a:solidFill>
                <a:cs typeface="+mn-ea"/>
                <a:sym typeface="+mn-lt"/>
              </a:rPr>
              <a:t>ейде үлкендер пайдаланбайтын сөздерді де қолданады. Мысалы олар мағынасы бірдей бір сөздің өзін үш түрлі етіп айтады. (ням-ням, мам-мам,ня-ня) тамақ ішемін деген сөзі және баланың мұндай дербес сөздері үлкендердің нағыз сөзінен бұрмаланып алынған сөз болады. Мысалы: сүт- түт, шәй-тәй, ішемін-тем.</a:t>
            </a:r>
            <a:endParaRPr lang="zh-CN" altLang="en-US" dirty="0">
              <a:solidFill>
                <a:schemeClr val="tx1">
                  <a:lumMod val="75000"/>
                  <a:lumOff val="25000"/>
                </a:schemeClr>
              </a:solidFill>
              <a:cs typeface="+mn-ea"/>
              <a:sym typeface="+mn-lt"/>
            </a:endParaRPr>
          </a:p>
        </p:txBody>
      </p:sp>
      <p:sp>
        <p:nvSpPr>
          <p:cNvPr id="81" name="矩形 80"/>
          <p:cNvSpPr/>
          <p:nvPr/>
        </p:nvSpPr>
        <p:spPr>
          <a:xfrm>
            <a:off x="7717790" y="1620520"/>
            <a:ext cx="4143375" cy="4246245"/>
          </a:xfrm>
          <a:prstGeom prst="rect">
            <a:avLst/>
          </a:prstGeom>
        </p:spPr>
        <p:txBody>
          <a:bodyPr wrap="square">
            <a:spAutoFit/>
          </a:bodyPr>
          <a:lstStyle/>
          <a:p>
            <a:r>
              <a:rPr lang="en-US" altLang="zh-CN" dirty="0">
                <a:solidFill>
                  <a:schemeClr val="tx1">
                    <a:lumMod val="75000"/>
                    <a:lumOff val="25000"/>
                  </a:schemeClr>
                </a:solidFill>
                <a:cs typeface="+mn-ea"/>
                <a:sym typeface="+mn-lt"/>
              </a:rPr>
              <a:t>Бала тілінің тез шығып, өз мағынасында  дамуы дұрыс тәрбие жұмысына байланысты. Сөздік қорының молаюы, олардың психикасының дамуына да әсер ертеді.</a:t>
            </a:r>
          </a:p>
          <a:p>
            <a:endParaRPr lang="en-US" altLang="zh-CN" dirty="0">
              <a:solidFill>
                <a:schemeClr val="tx1">
                  <a:lumMod val="75000"/>
                  <a:lumOff val="25000"/>
                </a:schemeClr>
              </a:solidFill>
              <a:cs typeface="+mn-ea"/>
              <a:sym typeface="+mn-lt"/>
            </a:endParaRPr>
          </a:p>
          <a:p>
            <a:r>
              <a:rPr lang="en-US" altLang="zh-CN" dirty="0">
                <a:solidFill>
                  <a:schemeClr val="tx1">
                    <a:lumMod val="75000"/>
                    <a:lumOff val="25000"/>
                  </a:schemeClr>
                </a:solidFill>
                <a:cs typeface="+mn-ea"/>
                <a:sym typeface="+mn-lt"/>
              </a:rPr>
              <a:t>Сөздік қоры жақсы дамыған бала материалды жақсы қабылдап, есінде сақтап, зейінін шоғырландырып, кең көлемде ойлайтын, қиялы ерекше дамыған  сезімтал болады. Өзінің қоршаған орта туралы түсінігі де кең болып, жан-жақты дамиды.</a:t>
            </a:r>
            <a:endParaRPr lang="zh-CN" altLang="en-US" dirty="0">
              <a:solidFill>
                <a:schemeClr val="tx1">
                  <a:lumMod val="75000"/>
                  <a:lumOff val="25000"/>
                </a:schemeClr>
              </a:solidFill>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855912" y="5322636"/>
            <a:ext cx="1428750" cy="1422400"/>
          </a:xfrm>
          <a:custGeom>
            <a:avLst/>
            <a:gdLst>
              <a:gd name="T0" fmla="*/ 336 w 349"/>
              <a:gd name="T1" fmla="*/ 0 h 347"/>
              <a:gd name="T2" fmla="*/ 328 w 349"/>
              <a:gd name="T3" fmla="*/ 3 h 347"/>
              <a:gd name="T4" fmla="*/ 4 w 349"/>
              <a:gd name="T5" fmla="*/ 327 h 347"/>
              <a:gd name="T6" fmla="*/ 4 w 349"/>
              <a:gd name="T7" fmla="*/ 344 h 347"/>
              <a:gd name="T8" fmla="*/ 13 w 349"/>
              <a:gd name="T9" fmla="*/ 347 h 347"/>
              <a:gd name="T10" fmla="*/ 21 w 349"/>
              <a:gd name="T11" fmla="*/ 344 h 347"/>
              <a:gd name="T12" fmla="*/ 345 w 349"/>
              <a:gd name="T13" fmla="*/ 20 h 347"/>
              <a:gd name="T14" fmla="*/ 345 w 349"/>
              <a:gd name="T15" fmla="*/ 3 h 347"/>
              <a:gd name="T16" fmla="*/ 336 w 349"/>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7">
                <a:moveTo>
                  <a:pt x="336" y="0"/>
                </a:moveTo>
                <a:cubicBezTo>
                  <a:pt x="333" y="0"/>
                  <a:pt x="330" y="1"/>
                  <a:pt x="328" y="3"/>
                </a:cubicBezTo>
                <a:cubicBezTo>
                  <a:pt x="4" y="327"/>
                  <a:pt x="4" y="327"/>
                  <a:pt x="4" y="327"/>
                </a:cubicBezTo>
                <a:cubicBezTo>
                  <a:pt x="0" y="332"/>
                  <a:pt x="0" y="339"/>
                  <a:pt x="4" y="344"/>
                </a:cubicBezTo>
                <a:cubicBezTo>
                  <a:pt x="7" y="346"/>
                  <a:pt x="10" y="347"/>
                  <a:pt x="13" y="347"/>
                </a:cubicBezTo>
                <a:cubicBezTo>
                  <a:pt x="16" y="347"/>
                  <a:pt x="19" y="346"/>
                  <a:pt x="21" y="344"/>
                </a:cubicBezTo>
                <a:cubicBezTo>
                  <a:pt x="345" y="20"/>
                  <a:pt x="345" y="20"/>
                  <a:pt x="345" y="20"/>
                </a:cubicBezTo>
                <a:cubicBezTo>
                  <a:pt x="349" y="16"/>
                  <a:pt x="349" y="8"/>
                  <a:pt x="345" y="3"/>
                </a:cubicBezTo>
                <a:cubicBezTo>
                  <a:pt x="342" y="1"/>
                  <a:pt x="339" y="0"/>
                  <a:pt x="336" y="0"/>
                </a:cubicBezTo>
              </a:path>
            </a:pathLst>
          </a:cu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7889875" y="763588"/>
            <a:ext cx="1446213" cy="1443038"/>
          </a:xfrm>
          <a:custGeom>
            <a:avLst/>
            <a:gdLst>
              <a:gd name="T0" fmla="*/ 16 w 353"/>
              <a:gd name="T1" fmla="*/ 337 h 352"/>
              <a:gd name="T2" fmla="*/ 16 w 353"/>
              <a:gd name="T3" fmla="*/ 337 h 352"/>
              <a:gd name="T4" fmla="*/ 16 w 353"/>
              <a:gd name="T5" fmla="*/ 279 h 352"/>
              <a:gd name="T6" fmla="*/ 279 w 353"/>
              <a:gd name="T7" fmla="*/ 16 h 352"/>
              <a:gd name="T8" fmla="*/ 337 w 353"/>
              <a:gd name="T9" fmla="*/ 16 h 352"/>
              <a:gd name="T10" fmla="*/ 337 w 353"/>
              <a:gd name="T11" fmla="*/ 74 h 352"/>
              <a:gd name="T12" fmla="*/ 74 w 353"/>
              <a:gd name="T13" fmla="*/ 337 h 352"/>
              <a:gd name="T14" fmla="*/ 16 w 353"/>
              <a:gd name="T15" fmla="*/ 337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52">
                <a:moveTo>
                  <a:pt x="16" y="337"/>
                </a:moveTo>
                <a:cubicBezTo>
                  <a:pt x="16" y="337"/>
                  <a:pt x="16" y="337"/>
                  <a:pt x="16" y="337"/>
                </a:cubicBezTo>
                <a:cubicBezTo>
                  <a:pt x="0" y="321"/>
                  <a:pt x="0" y="295"/>
                  <a:pt x="16" y="279"/>
                </a:cubicBezTo>
                <a:cubicBezTo>
                  <a:pt x="279" y="16"/>
                  <a:pt x="279" y="16"/>
                  <a:pt x="279" y="16"/>
                </a:cubicBezTo>
                <a:cubicBezTo>
                  <a:pt x="295" y="0"/>
                  <a:pt x="321" y="0"/>
                  <a:pt x="337" y="16"/>
                </a:cubicBezTo>
                <a:cubicBezTo>
                  <a:pt x="353" y="32"/>
                  <a:pt x="353" y="58"/>
                  <a:pt x="337" y="74"/>
                </a:cubicBezTo>
                <a:cubicBezTo>
                  <a:pt x="74" y="337"/>
                  <a:pt x="74" y="337"/>
                  <a:pt x="74" y="337"/>
                </a:cubicBezTo>
                <a:cubicBezTo>
                  <a:pt x="58" y="352"/>
                  <a:pt x="32" y="352"/>
                  <a:pt x="16" y="337"/>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4564062" y="46038"/>
            <a:ext cx="1811338" cy="1808163"/>
          </a:xfrm>
          <a:custGeom>
            <a:avLst/>
            <a:gdLst>
              <a:gd name="T0" fmla="*/ 34 w 442"/>
              <a:gd name="T1" fmla="*/ 408 h 441"/>
              <a:gd name="T2" fmla="*/ 34 w 442"/>
              <a:gd name="T3" fmla="*/ 287 h 441"/>
              <a:gd name="T4" fmla="*/ 287 w 442"/>
              <a:gd name="T5" fmla="*/ 33 h 441"/>
              <a:gd name="T6" fmla="*/ 408 w 442"/>
              <a:gd name="T7" fmla="*/ 33 h 441"/>
              <a:gd name="T8" fmla="*/ 408 w 442"/>
              <a:gd name="T9" fmla="*/ 33 h 441"/>
              <a:gd name="T10" fmla="*/ 408 w 442"/>
              <a:gd name="T11" fmla="*/ 154 h 441"/>
              <a:gd name="T12" fmla="*/ 155 w 442"/>
              <a:gd name="T13" fmla="*/ 408 h 441"/>
              <a:gd name="T14" fmla="*/ 34 w 442"/>
              <a:gd name="T15" fmla="*/ 408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41">
                <a:moveTo>
                  <a:pt x="34" y="408"/>
                </a:moveTo>
                <a:cubicBezTo>
                  <a:pt x="0" y="374"/>
                  <a:pt x="0" y="320"/>
                  <a:pt x="34" y="287"/>
                </a:cubicBezTo>
                <a:cubicBezTo>
                  <a:pt x="287" y="33"/>
                  <a:pt x="287" y="33"/>
                  <a:pt x="287" y="33"/>
                </a:cubicBezTo>
                <a:cubicBezTo>
                  <a:pt x="321" y="0"/>
                  <a:pt x="375" y="0"/>
                  <a:pt x="408" y="33"/>
                </a:cubicBezTo>
                <a:cubicBezTo>
                  <a:pt x="408" y="33"/>
                  <a:pt x="408" y="33"/>
                  <a:pt x="408" y="33"/>
                </a:cubicBezTo>
                <a:cubicBezTo>
                  <a:pt x="442" y="66"/>
                  <a:pt x="442" y="121"/>
                  <a:pt x="408" y="154"/>
                </a:cubicBezTo>
                <a:cubicBezTo>
                  <a:pt x="155" y="408"/>
                  <a:pt x="155" y="408"/>
                  <a:pt x="155" y="408"/>
                </a:cubicBezTo>
                <a:cubicBezTo>
                  <a:pt x="121" y="441"/>
                  <a:pt x="67" y="441"/>
                  <a:pt x="34" y="408"/>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10418762" y="-904875"/>
            <a:ext cx="1806575" cy="1811338"/>
          </a:xfrm>
          <a:custGeom>
            <a:avLst/>
            <a:gdLst>
              <a:gd name="T0" fmla="*/ 33 w 441"/>
              <a:gd name="T1" fmla="*/ 408 h 442"/>
              <a:gd name="T2" fmla="*/ 33 w 441"/>
              <a:gd name="T3" fmla="*/ 408 h 442"/>
              <a:gd name="T4" fmla="*/ 33 w 441"/>
              <a:gd name="T5" fmla="*/ 287 h 442"/>
              <a:gd name="T6" fmla="*/ 287 w 441"/>
              <a:gd name="T7" fmla="*/ 34 h 442"/>
              <a:gd name="T8" fmla="*/ 408 w 441"/>
              <a:gd name="T9" fmla="*/ 34 h 442"/>
              <a:gd name="T10" fmla="*/ 408 w 441"/>
              <a:gd name="T11" fmla="*/ 155 h 442"/>
              <a:gd name="T12" fmla="*/ 154 w 441"/>
              <a:gd name="T13" fmla="*/ 408 h 442"/>
              <a:gd name="T14" fmla="*/ 33 w 441"/>
              <a:gd name="T15" fmla="*/ 408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42">
                <a:moveTo>
                  <a:pt x="33" y="408"/>
                </a:moveTo>
                <a:cubicBezTo>
                  <a:pt x="33" y="408"/>
                  <a:pt x="33" y="408"/>
                  <a:pt x="33" y="408"/>
                </a:cubicBezTo>
                <a:cubicBezTo>
                  <a:pt x="0" y="375"/>
                  <a:pt x="0" y="321"/>
                  <a:pt x="33" y="287"/>
                </a:cubicBezTo>
                <a:cubicBezTo>
                  <a:pt x="287" y="34"/>
                  <a:pt x="287" y="34"/>
                  <a:pt x="287" y="34"/>
                </a:cubicBezTo>
                <a:cubicBezTo>
                  <a:pt x="320" y="0"/>
                  <a:pt x="374" y="0"/>
                  <a:pt x="408" y="34"/>
                </a:cubicBezTo>
                <a:cubicBezTo>
                  <a:pt x="441" y="67"/>
                  <a:pt x="441" y="121"/>
                  <a:pt x="408" y="155"/>
                </a:cubicBezTo>
                <a:cubicBezTo>
                  <a:pt x="154" y="408"/>
                  <a:pt x="154" y="408"/>
                  <a:pt x="154" y="408"/>
                </a:cubicBezTo>
                <a:cubicBezTo>
                  <a:pt x="121" y="442"/>
                  <a:pt x="66" y="442"/>
                  <a:pt x="33" y="408"/>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1044575" y="4030411"/>
            <a:ext cx="2311400" cy="2222500"/>
          </a:xfrm>
          <a:custGeom>
            <a:avLst/>
            <a:gdLst>
              <a:gd name="T0" fmla="*/ 444 w 564"/>
              <a:gd name="T1" fmla="*/ 0 h 542"/>
              <a:gd name="T2" fmla="*/ 367 w 564"/>
              <a:gd name="T3" fmla="*/ 32 h 542"/>
              <a:gd name="T4" fmla="*/ 42 w 564"/>
              <a:gd name="T5" fmla="*/ 356 h 542"/>
              <a:gd name="T6" fmla="*/ 42 w 564"/>
              <a:gd name="T7" fmla="*/ 510 h 542"/>
              <a:gd name="T8" fmla="*/ 120 w 564"/>
              <a:gd name="T9" fmla="*/ 542 h 542"/>
              <a:gd name="T10" fmla="*/ 197 w 564"/>
              <a:gd name="T11" fmla="*/ 510 h 542"/>
              <a:gd name="T12" fmla="*/ 521 w 564"/>
              <a:gd name="T13" fmla="*/ 186 h 542"/>
              <a:gd name="T14" fmla="*/ 521 w 564"/>
              <a:gd name="T15" fmla="*/ 32 h 542"/>
              <a:gd name="T16" fmla="*/ 444 w 564"/>
              <a:gd name="T17"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42">
                <a:moveTo>
                  <a:pt x="444" y="0"/>
                </a:moveTo>
                <a:cubicBezTo>
                  <a:pt x="416" y="0"/>
                  <a:pt x="388" y="10"/>
                  <a:pt x="367" y="32"/>
                </a:cubicBezTo>
                <a:cubicBezTo>
                  <a:pt x="42" y="356"/>
                  <a:pt x="42" y="356"/>
                  <a:pt x="42" y="356"/>
                </a:cubicBezTo>
                <a:cubicBezTo>
                  <a:pt x="0" y="398"/>
                  <a:pt x="0" y="468"/>
                  <a:pt x="42" y="510"/>
                </a:cubicBezTo>
                <a:cubicBezTo>
                  <a:pt x="64" y="532"/>
                  <a:pt x="92" y="542"/>
                  <a:pt x="120" y="542"/>
                </a:cubicBezTo>
                <a:cubicBezTo>
                  <a:pt x="148" y="542"/>
                  <a:pt x="176" y="532"/>
                  <a:pt x="197" y="510"/>
                </a:cubicBezTo>
                <a:cubicBezTo>
                  <a:pt x="521" y="186"/>
                  <a:pt x="521" y="186"/>
                  <a:pt x="521" y="186"/>
                </a:cubicBezTo>
                <a:cubicBezTo>
                  <a:pt x="564" y="144"/>
                  <a:pt x="564" y="74"/>
                  <a:pt x="521" y="32"/>
                </a:cubicBezTo>
                <a:cubicBezTo>
                  <a:pt x="500" y="10"/>
                  <a:pt x="472" y="0"/>
                  <a:pt x="444"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7562850" y="2850700"/>
            <a:ext cx="1498600" cy="1497013"/>
          </a:xfrm>
          <a:custGeom>
            <a:avLst/>
            <a:gdLst>
              <a:gd name="T0" fmla="*/ 13 w 366"/>
              <a:gd name="T1" fmla="*/ 353 h 365"/>
              <a:gd name="T2" fmla="*/ 13 w 366"/>
              <a:gd name="T3" fmla="*/ 308 h 365"/>
              <a:gd name="T4" fmla="*/ 309 w 366"/>
              <a:gd name="T5" fmla="*/ 12 h 365"/>
              <a:gd name="T6" fmla="*/ 353 w 366"/>
              <a:gd name="T7" fmla="*/ 12 h 365"/>
              <a:gd name="T8" fmla="*/ 353 w 366"/>
              <a:gd name="T9" fmla="*/ 57 h 365"/>
              <a:gd name="T10" fmla="*/ 57 w 366"/>
              <a:gd name="T11" fmla="*/ 353 h 365"/>
              <a:gd name="T12" fmla="*/ 13 w 366"/>
              <a:gd name="T13" fmla="*/ 353 h 365"/>
            </a:gdLst>
            <a:ahLst/>
            <a:cxnLst>
              <a:cxn ang="0">
                <a:pos x="T0" y="T1"/>
              </a:cxn>
              <a:cxn ang="0">
                <a:pos x="T2" y="T3"/>
              </a:cxn>
              <a:cxn ang="0">
                <a:pos x="T4" y="T5"/>
              </a:cxn>
              <a:cxn ang="0">
                <a:pos x="T6" y="T7"/>
              </a:cxn>
              <a:cxn ang="0">
                <a:pos x="T8" y="T9"/>
              </a:cxn>
              <a:cxn ang="0">
                <a:pos x="T10" y="T11"/>
              </a:cxn>
              <a:cxn ang="0">
                <a:pos x="T12" y="T13"/>
              </a:cxn>
            </a:cxnLst>
            <a:rect l="0" t="0" r="r" b="b"/>
            <a:pathLst>
              <a:path w="366" h="365">
                <a:moveTo>
                  <a:pt x="13" y="353"/>
                </a:moveTo>
                <a:cubicBezTo>
                  <a:pt x="0" y="340"/>
                  <a:pt x="0" y="320"/>
                  <a:pt x="13" y="308"/>
                </a:cubicBezTo>
                <a:cubicBezTo>
                  <a:pt x="309" y="12"/>
                  <a:pt x="309" y="12"/>
                  <a:pt x="309" y="12"/>
                </a:cubicBezTo>
                <a:cubicBezTo>
                  <a:pt x="321" y="0"/>
                  <a:pt x="341" y="0"/>
                  <a:pt x="353" y="12"/>
                </a:cubicBezTo>
                <a:cubicBezTo>
                  <a:pt x="366" y="24"/>
                  <a:pt x="366" y="45"/>
                  <a:pt x="353" y="57"/>
                </a:cubicBezTo>
                <a:cubicBezTo>
                  <a:pt x="57" y="353"/>
                  <a:pt x="57" y="353"/>
                  <a:pt x="57" y="353"/>
                </a:cubicBezTo>
                <a:cubicBezTo>
                  <a:pt x="45" y="365"/>
                  <a:pt x="25" y="365"/>
                  <a:pt x="13" y="353"/>
                </a:cubicBezTo>
              </a:path>
            </a:pathLst>
          </a:custGeom>
          <a:solidFill>
            <a:srgbClr val="A2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Oval 11"/>
          <p:cNvSpPr>
            <a:spLocks noChangeArrowheads="1"/>
          </p:cNvSpPr>
          <p:nvPr/>
        </p:nvSpPr>
        <p:spPr bwMode="auto">
          <a:xfrm>
            <a:off x="7656512" y="1809299"/>
            <a:ext cx="139700" cy="144463"/>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Oval 12"/>
          <p:cNvSpPr>
            <a:spLocks noChangeArrowheads="1"/>
          </p:cNvSpPr>
          <p:nvPr/>
        </p:nvSpPr>
        <p:spPr bwMode="auto">
          <a:xfrm>
            <a:off x="8291512" y="-96837"/>
            <a:ext cx="196850" cy="196850"/>
          </a:xfrm>
          <a:prstGeom prst="ellipse">
            <a:avLst/>
          </a:prstGeom>
          <a:solidFill>
            <a:srgbClr val="A1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Oval 13"/>
          <p:cNvSpPr>
            <a:spLocks noChangeArrowheads="1"/>
          </p:cNvSpPr>
          <p:nvPr/>
        </p:nvSpPr>
        <p:spPr bwMode="auto">
          <a:xfrm>
            <a:off x="8594725" y="6310061"/>
            <a:ext cx="455613" cy="450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3675062" y="-322262"/>
            <a:ext cx="1806575" cy="1741488"/>
          </a:xfrm>
          <a:custGeom>
            <a:avLst/>
            <a:gdLst>
              <a:gd name="T0" fmla="*/ 347 w 441"/>
              <a:gd name="T1" fmla="*/ 0 h 425"/>
              <a:gd name="T2" fmla="*/ 287 w 441"/>
              <a:gd name="T3" fmla="*/ 25 h 425"/>
              <a:gd name="T4" fmla="*/ 33 w 441"/>
              <a:gd name="T5" fmla="*/ 279 h 425"/>
              <a:gd name="T6" fmla="*/ 33 w 441"/>
              <a:gd name="T7" fmla="*/ 400 h 425"/>
              <a:gd name="T8" fmla="*/ 33 w 441"/>
              <a:gd name="T9" fmla="*/ 400 h 425"/>
              <a:gd name="T10" fmla="*/ 94 w 441"/>
              <a:gd name="T11" fmla="*/ 425 h 425"/>
              <a:gd name="T12" fmla="*/ 154 w 441"/>
              <a:gd name="T13" fmla="*/ 400 h 425"/>
              <a:gd name="T14" fmla="*/ 408 w 441"/>
              <a:gd name="T15" fmla="*/ 146 h 425"/>
              <a:gd name="T16" fmla="*/ 408 w 441"/>
              <a:gd name="T17" fmla="*/ 25 h 425"/>
              <a:gd name="T18" fmla="*/ 347 w 441"/>
              <a:gd name="T1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425">
                <a:moveTo>
                  <a:pt x="347" y="0"/>
                </a:moveTo>
                <a:cubicBezTo>
                  <a:pt x="326" y="0"/>
                  <a:pt x="304" y="9"/>
                  <a:pt x="287" y="25"/>
                </a:cubicBezTo>
                <a:cubicBezTo>
                  <a:pt x="33" y="279"/>
                  <a:pt x="33" y="279"/>
                  <a:pt x="33" y="279"/>
                </a:cubicBezTo>
                <a:cubicBezTo>
                  <a:pt x="0" y="312"/>
                  <a:pt x="0" y="367"/>
                  <a:pt x="33" y="400"/>
                </a:cubicBezTo>
                <a:cubicBezTo>
                  <a:pt x="33" y="400"/>
                  <a:pt x="33" y="400"/>
                  <a:pt x="33" y="400"/>
                </a:cubicBezTo>
                <a:cubicBezTo>
                  <a:pt x="50" y="417"/>
                  <a:pt x="72" y="425"/>
                  <a:pt x="94" y="425"/>
                </a:cubicBezTo>
                <a:cubicBezTo>
                  <a:pt x="116" y="425"/>
                  <a:pt x="138" y="417"/>
                  <a:pt x="154" y="400"/>
                </a:cubicBezTo>
                <a:cubicBezTo>
                  <a:pt x="408" y="146"/>
                  <a:pt x="408" y="146"/>
                  <a:pt x="408" y="146"/>
                </a:cubicBezTo>
                <a:cubicBezTo>
                  <a:pt x="441" y="113"/>
                  <a:pt x="441" y="59"/>
                  <a:pt x="408" y="25"/>
                </a:cubicBezTo>
                <a:cubicBezTo>
                  <a:pt x="391" y="9"/>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352425" y="501650"/>
            <a:ext cx="1806575" cy="1743075"/>
          </a:xfrm>
          <a:custGeom>
            <a:avLst/>
            <a:gdLst>
              <a:gd name="T0" fmla="*/ 347 w 441"/>
              <a:gd name="T1" fmla="*/ 0 h 425"/>
              <a:gd name="T2" fmla="*/ 287 w 441"/>
              <a:gd name="T3" fmla="*/ 25 h 425"/>
              <a:gd name="T4" fmla="*/ 33 w 441"/>
              <a:gd name="T5" fmla="*/ 279 h 425"/>
              <a:gd name="T6" fmla="*/ 33 w 441"/>
              <a:gd name="T7" fmla="*/ 400 h 425"/>
              <a:gd name="T8" fmla="*/ 94 w 441"/>
              <a:gd name="T9" fmla="*/ 425 h 425"/>
              <a:gd name="T10" fmla="*/ 154 w 441"/>
              <a:gd name="T11" fmla="*/ 400 h 425"/>
              <a:gd name="T12" fmla="*/ 408 w 441"/>
              <a:gd name="T13" fmla="*/ 146 h 425"/>
              <a:gd name="T14" fmla="*/ 408 w 441"/>
              <a:gd name="T15" fmla="*/ 25 h 425"/>
              <a:gd name="T16" fmla="*/ 347 w 441"/>
              <a:gd name="T1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5">
                <a:moveTo>
                  <a:pt x="347" y="0"/>
                </a:moveTo>
                <a:cubicBezTo>
                  <a:pt x="325" y="0"/>
                  <a:pt x="303" y="8"/>
                  <a:pt x="287" y="25"/>
                </a:cubicBezTo>
                <a:cubicBezTo>
                  <a:pt x="33" y="279"/>
                  <a:pt x="33" y="279"/>
                  <a:pt x="33" y="279"/>
                </a:cubicBezTo>
                <a:cubicBezTo>
                  <a:pt x="0" y="312"/>
                  <a:pt x="0" y="366"/>
                  <a:pt x="33" y="400"/>
                </a:cubicBezTo>
                <a:cubicBezTo>
                  <a:pt x="50" y="416"/>
                  <a:pt x="72" y="425"/>
                  <a:pt x="94" y="425"/>
                </a:cubicBezTo>
                <a:cubicBezTo>
                  <a:pt x="115" y="425"/>
                  <a:pt x="137" y="416"/>
                  <a:pt x="154" y="400"/>
                </a:cubicBezTo>
                <a:cubicBezTo>
                  <a:pt x="408" y="146"/>
                  <a:pt x="408" y="146"/>
                  <a:pt x="408" y="146"/>
                </a:cubicBezTo>
                <a:cubicBezTo>
                  <a:pt x="441" y="113"/>
                  <a:pt x="441" y="58"/>
                  <a:pt x="408" y="25"/>
                </a:cubicBezTo>
                <a:cubicBezTo>
                  <a:pt x="391" y="8"/>
                  <a:pt x="369" y="0"/>
                  <a:pt x="347"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9336087" y="4063298"/>
            <a:ext cx="1806575" cy="1738313"/>
          </a:xfrm>
          <a:custGeom>
            <a:avLst/>
            <a:gdLst>
              <a:gd name="T0" fmla="*/ 347 w 441"/>
              <a:gd name="T1" fmla="*/ 0 h 424"/>
              <a:gd name="T2" fmla="*/ 287 w 441"/>
              <a:gd name="T3" fmla="*/ 25 h 424"/>
              <a:gd name="T4" fmla="*/ 33 w 441"/>
              <a:gd name="T5" fmla="*/ 279 h 424"/>
              <a:gd name="T6" fmla="*/ 33 w 441"/>
              <a:gd name="T7" fmla="*/ 399 h 424"/>
              <a:gd name="T8" fmla="*/ 93 w 441"/>
              <a:gd name="T9" fmla="*/ 424 h 424"/>
              <a:gd name="T10" fmla="*/ 154 w 441"/>
              <a:gd name="T11" fmla="*/ 399 h 424"/>
              <a:gd name="T12" fmla="*/ 407 w 441"/>
              <a:gd name="T13" fmla="*/ 146 h 424"/>
              <a:gd name="T14" fmla="*/ 407 w 441"/>
              <a:gd name="T15" fmla="*/ 25 h 424"/>
              <a:gd name="T16" fmla="*/ 347 w 441"/>
              <a:gd name="T1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4">
                <a:moveTo>
                  <a:pt x="347" y="0"/>
                </a:moveTo>
                <a:cubicBezTo>
                  <a:pt x="325" y="0"/>
                  <a:pt x="303" y="8"/>
                  <a:pt x="287" y="25"/>
                </a:cubicBezTo>
                <a:cubicBezTo>
                  <a:pt x="33" y="279"/>
                  <a:pt x="33" y="279"/>
                  <a:pt x="33" y="279"/>
                </a:cubicBezTo>
                <a:cubicBezTo>
                  <a:pt x="0" y="312"/>
                  <a:pt x="0" y="366"/>
                  <a:pt x="33" y="399"/>
                </a:cubicBezTo>
                <a:cubicBezTo>
                  <a:pt x="49" y="416"/>
                  <a:pt x="71" y="424"/>
                  <a:pt x="93" y="424"/>
                </a:cubicBezTo>
                <a:cubicBezTo>
                  <a:pt x="115" y="424"/>
                  <a:pt x="137" y="416"/>
                  <a:pt x="154" y="399"/>
                </a:cubicBezTo>
                <a:cubicBezTo>
                  <a:pt x="407" y="146"/>
                  <a:pt x="407" y="146"/>
                  <a:pt x="407" y="146"/>
                </a:cubicBezTo>
                <a:cubicBezTo>
                  <a:pt x="441" y="112"/>
                  <a:pt x="441" y="58"/>
                  <a:pt x="407" y="25"/>
                </a:cubicBezTo>
                <a:cubicBezTo>
                  <a:pt x="391" y="8"/>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7050087" y="5478211"/>
            <a:ext cx="1262063" cy="1262063"/>
          </a:xfrm>
          <a:custGeom>
            <a:avLst/>
            <a:gdLst>
              <a:gd name="T0" fmla="*/ 23 w 308"/>
              <a:gd name="T1" fmla="*/ 284 h 308"/>
              <a:gd name="T2" fmla="*/ 23 w 308"/>
              <a:gd name="T3" fmla="*/ 284 h 308"/>
              <a:gd name="T4" fmla="*/ 23 w 308"/>
              <a:gd name="T5" fmla="*/ 200 h 308"/>
              <a:gd name="T6" fmla="*/ 200 w 308"/>
              <a:gd name="T7" fmla="*/ 23 h 308"/>
              <a:gd name="T8" fmla="*/ 284 w 308"/>
              <a:gd name="T9" fmla="*/ 23 h 308"/>
              <a:gd name="T10" fmla="*/ 284 w 308"/>
              <a:gd name="T11" fmla="*/ 107 h 308"/>
              <a:gd name="T12" fmla="*/ 107 w 308"/>
              <a:gd name="T13" fmla="*/ 284 h 308"/>
              <a:gd name="T14" fmla="*/ 23 w 308"/>
              <a:gd name="T15" fmla="*/ 284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308">
                <a:moveTo>
                  <a:pt x="23" y="284"/>
                </a:moveTo>
                <a:cubicBezTo>
                  <a:pt x="23" y="284"/>
                  <a:pt x="23" y="284"/>
                  <a:pt x="23" y="284"/>
                </a:cubicBezTo>
                <a:cubicBezTo>
                  <a:pt x="0" y="261"/>
                  <a:pt x="0" y="223"/>
                  <a:pt x="23" y="200"/>
                </a:cubicBezTo>
                <a:cubicBezTo>
                  <a:pt x="200" y="23"/>
                  <a:pt x="200" y="23"/>
                  <a:pt x="200" y="23"/>
                </a:cubicBezTo>
                <a:cubicBezTo>
                  <a:pt x="223" y="0"/>
                  <a:pt x="261" y="0"/>
                  <a:pt x="284" y="23"/>
                </a:cubicBezTo>
                <a:cubicBezTo>
                  <a:pt x="308" y="46"/>
                  <a:pt x="308" y="84"/>
                  <a:pt x="284" y="107"/>
                </a:cubicBezTo>
                <a:cubicBezTo>
                  <a:pt x="107" y="284"/>
                  <a:pt x="107" y="284"/>
                  <a:pt x="107" y="284"/>
                </a:cubicBezTo>
                <a:cubicBezTo>
                  <a:pt x="84" y="308"/>
                  <a:pt x="46" y="308"/>
                  <a:pt x="23" y="284"/>
                </a:cubicBezTo>
                <a:close/>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3994150" y="4530474"/>
            <a:ext cx="2819400" cy="2735263"/>
          </a:xfrm>
          <a:custGeom>
            <a:avLst/>
            <a:gdLst>
              <a:gd name="T0" fmla="*/ 571 w 688"/>
              <a:gd name="T1" fmla="*/ 0 h 667"/>
              <a:gd name="T2" fmla="*/ 495 w 688"/>
              <a:gd name="T3" fmla="*/ 31 h 667"/>
              <a:gd name="T4" fmla="*/ 42 w 688"/>
              <a:gd name="T5" fmla="*/ 484 h 667"/>
              <a:gd name="T6" fmla="*/ 42 w 688"/>
              <a:gd name="T7" fmla="*/ 636 h 667"/>
              <a:gd name="T8" fmla="*/ 42 w 688"/>
              <a:gd name="T9" fmla="*/ 636 h 667"/>
              <a:gd name="T10" fmla="*/ 117 w 688"/>
              <a:gd name="T11" fmla="*/ 667 h 667"/>
              <a:gd name="T12" fmla="*/ 193 w 688"/>
              <a:gd name="T13" fmla="*/ 636 h 667"/>
              <a:gd name="T14" fmla="*/ 646 w 688"/>
              <a:gd name="T15" fmla="*/ 182 h 667"/>
              <a:gd name="T16" fmla="*/ 646 w 688"/>
              <a:gd name="T17" fmla="*/ 31 h 667"/>
              <a:gd name="T18" fmla="*/ 646 w 688"/>
              <a:gd name="T19" fmla="*/ 31 h 667"/>
              <a:gd name="T20" fmla="*/ 571 w 688"/>
              <a:gd name="T21"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667">
                <a:moveTo>
                  <a:pt x="571" y="0"/>
                </a:moveTo>
                <a:cubicBezTo>
                  <a:pt x="543" y="0"/>
                  <a:pt x="516" y="10"/>
                  <a:pt x="495" y="31"/>
                </a:cubicBezTo>
                <a:cubicBezTo>
                  <a:pt x="42" y="484"/>
                  <a:pt x="42" y="484"/>
                  <a:pt x="42" y="484"/>
                </a:cubicBezTo>
                <a:cubicBezTo>
                  <a:pt x="0" y="526"/>
                  <a:pt x="0" y="594"/>
                  <a:pt x="42" y="636"/>
                </a:cubicBezTo>
                <a:cubicBezTo>
                  <a:pt x="42" y="636"/>
                  <a:pt x="42" y="636"/>
                  <a:pt x="42" y="636"/>
                </a:cubicBezTo>
                <a:cubicBezTo>
                  <a:pt x="63" y="656"/>
                  <a:pt x="90" y="667"/>
                  <a:pt x="117" y="667"/>
                </a:cubicBezTo>
                <a:cubicBezTo>
                  <a:pt x="145" y="667"/>
                  <a:pt x="172" y="656"/>
                  <a:pt x="193" y="636"/>
                </a:cubicBezTo>
                <a:cubicBezTo>
                  <a:pt x="646" y="182"/>
                  <a:pt x="646" y="182"/>
                  <a:pt x="646" y="182"/>
                </a:cubicBezTo>
                <a:cubicBezTo>
                  <a:pt x="688" y="141"/>
                  <a:pt x="688" y="73"/>
                  <a:pt x="646" y="31"/>
                </a:cubicBezTo>
                <a:cubicBezTo>
                  <a:pt x="646" y="31"/>
                  <a:pt x="646" y="31"/>
                  <a:pt x="646" y="31"/>
                </a:cubicBezTo>
                <a:cubicBezTo>
                  <a:pt x="626" y="10"/>
                  <a:pt x="598" y="0"/>
                  <a:pt x="571"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5546725" y="4465386"/>
            <a:ext cx="2581275" cy="2549525"/>
          </a:xfrm>
          <a:custGeom>
            <a:avLst/>
            <a:gdLst>
              <a:gd name="T0" fmla="*/ 532 w 630"/>
              <a:gd name="T1" fmla="*/ 0 h 622"/>
              <a:gd name="T2" fmla="*/ 462 w 630"/>
              <a:gd name="T3" fmla="*/ 29 h 622"/>
              <a:gd name="T4" fmla="*/ 39 w 630"/>
              <a:gd name="T5" fmla="*/ 452 h 622"/>
              <a:gd name="T6" fmla="*/ 39 w 630"/>
              <a:gd name="T7" fmla="*/ 593 h 622"/>
              <a:gd name="T8" fmla="*/ 39 w 630"/>
              <a:gd name="T9" fmla="*/ 593 h 622"/>
              <a:gd name="T10" fmla="*/ 109 w 630"/>
              <a:gd name="T11" fmla="*/ 622 h 622"/>
              <a:gd name="T12" fmla="*/ 180 w 630"/>
              <a:gd name="T13" fmla="*/ 593 h 622"/>
              <a:gd name="T14" fmla="*/ 603 w 630"/>
              <a:gd name="T15" fmla="*/ 170 h 622"/>
              <a:gd name="T16" fmla="*/ 630 w 630"/>
              <a:gd name="T17" fmla="*/ 120 h 622"/>
              <a:gd name="T18" fmla="*/ 549 w 630"/>
              <a:gd name="T19" fmla="*/ 200 h 622"/>
              <a:gd name="T20" fmla="*/ 527 w 630"/>
              <a:gd name="T21" fmla="*/ 209 h 622"/>
              <a:gd name="T22" fmla="*/ 505 w 630"/>
              <a:gd name="T23" fmla="*/ 200 h 622"/>
              <a:gd name="T24" fmla="*/ 505 w 630"/>
              <a:gd name="T25" fmla="*/ 155 h 622"/>
              <a:gd name="T26" fmla="*/ 615 w 630"/>
              <a:gd name="T27" fmla="*/ 44 h 622"/>
              <a:gd name="T28" fmla="*/ 603 w 630"/>
              <a:gd name="T29" fmla="*/ 29 h 622"/>
              <a:gd name="T30" fmla="*/ 603 w 630"/>
              <a:gd name="T31" fmla="*/ 29 h 622"/>
              <a:gd name="T32" fmla="*/ 532 w 630"/>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0" h="622">
                <a:moveTo>
                  <a:pt x="532" y="0"/>
                </a:moveTo>
                <a:cubicBezTo>
                  <a:pt x="507" y="0"/>
                  <a:pt x="481" y="9"/>
                  <a:pt x="462" y="29"/>
                </a:cubicBezTo>
                <a:cubicBezTo>
                  <a:pt x="39" y="452"/>
                  <a:pt x="39" y="452"/>
                  <a:pt x="39" y="452"/>
                </a:cubicBezTo>
                <a:cubicBezTo>
                  <a:pt x="0" y="490"/>
                  <a:pt x="0" y="554"/>
                  <a:pt x="39" y="593"/>
                </a:cubicBezTo>
                <a:cubicBezTo>
                  <a:pt x="39" y="593"/>
                  <a:pt x="39" y="593"/>
                  <a:pt x="39" y="593"/>
                </a:cubicBezTo>
                <a:cubicBezTo>
                  <a:pt x="58" y="612"/>
                  <a:pt x="84" y="622"/>
                  <a:pt x="109" y="622"/>
                </a:cubicBezTo>
                <a:cubicBezTo>
                  <a:pt x="135" y="622"/>
                  <a:pt x="160" y="612"/>
                  <a:pt x="180" y="593"/>
                </a:cubicBezTo>
                <a:cubicBezTo>
                  <a:pt x="603" y="170"/>
                  <a:pt x="603" y="170"/>
                  <a:pt x="603" y="170"/>
                </a:cubicBezTo>
                <a:cubicBezTo>
                  <a:pt x="617" y="156"/>
                  <a:pt x="626" y="138"/>
                  <a:pt x="630" y="120"/>
                </a:cubicBezTo>
                <a:cubicBezTo>
                  <a:pt x="549" y="200"/>
                  <a:pt x="549" y="200"/>
                  <a:pt x="549" y="200"/>
                </a:cubicBezTo>
                <a:cubicBezTo>
                  <a:pt x="543" y="206"/>
                  <a:pt x="535" y="209"/>
                  <a:pt x="527" y="209"/>
                </a:cubicBezTo>
                <a:cubicBezTo>
                  <a:pt x="519" y="209"/>
                  <a:pt x="511" y="206"/>
                  <a:pt x="505" y="200"/>
                </a:cubicBezTo>
                <a:cubicBezTo>
                  <a:pt x="492" y="187"/>
                  <a:pt x="492" y="167"/>
                  <a:pt x="505" y="155"/>
                </a:cubicBezTo>
                <a:cubicBezTo>
                  <a:pt x="615" y="44"/>
                  <a:pt x="615" y="44"/>
                  <a:pt x="615" y="44"/>
                </a:cubicBezTo>
                <a:cubicBezTo>
                  <a:pt x="612" y="39"/>
                  <a:pt x="607" y="34"/>
                  <a:pt x="603" y="29"/>
                </a:cubicBezTo>
                <a:cubicBezTo>
                  <a:pt x="603" y="29"/>
                  <a:pt x="603" y="29"/>
                  <a:pt x="603" y="29"/>
                </a:cubicBezTo>
                <a:cubicBezTo>
                  <a:pt x="583" y="9"/>
                  <a:pt x="558" y="0"/>
                  <a:pt x="532"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7562850" y="4514148"/>
            <a:ext cx="585788" cy="677863"/>
          </a:xfrm>
          <a:custGeom>
            <a:avLst/>
            <a:gdLst>
              <a:gd name="T0" fmla="*/ 123 w 143"/>
              <a:gd name="T1" fmla="*/ 0 h 165"/>
              <a:gd name="T2" fmla="*/ 13 w 143"/>
              <a:gd name="T3" fmla="*/ 111 h 165"/>
              <a:gd name="T4" fmla="*/ 13 w 143"/>
              <a:gd name="T5" fmla="*/ 156 h 165"/>
              <a:gd name="T6" fmla="*/ 35 w 143"/>
              <a:gd name="T7" fmla="*/ 165 h 165"/>
              <a:gd name="T8" fmla="*/ 57 w 143"/>
              <a:gd name="T9" fmla="*/ 156 h 165"/>
              <a:gd name="T10" fmla="*/ 138 w 143"/>
              <a:gd name="T11" fmla="*/ 76 h 165"/>
              <a:gd name="T12" fmla="*/ 123 w 143"/>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43" h="165">
                <a:moveTo>
                  <a:pt x="123" y="0"/>
                </a:moveTo>
                <a:cubicBezTo>
                  <a:pt x="13" y="111"/>
                  <a:pt x="13" y="111"/>
                  <a:pt x="13" y="111"/>
                </a:cubicBezTo>
                <a:cubicBezTo>
                  <a:pt x="0" y="123"/>
                  <a:pt x="0" y="143"/>
                  <a:pt x="13" y="156"/>
                </a:cubicBezTo>
                <a:cubicBezTo>
                  <a:pt x="19" y="162"/>
                  <a:pt x="27" y="165"/>
                  <a:pt x="35" y="165"/>
                </a:cubicBezTo>
                <a:cubicBezTo>
                  <a:pt x="43" y="165"/>
                  <a:pt x="51" y="162"/>
                  <a:pt x="57" y="156"/>
                </a:cubicBezTo>
                <a:cubicBezTo>
                  <a:pt x="138" y="76"/>
                  <a:pt x="138" y="76"/>
                  <a:pt x="138" y="76"/>
                </a:cubicBezTo>
                <a:cubicBezTo>
                  <a:pt x="143" y="50"/>
                  <a:pt x="138" y="23"/>
                  <a:pt x="123" y="0"/>
                </a:cubicBezTo>
              </a:path>
            </a:pathLst>
          </a:custGeom>
          <a:solidFill>
            <a:srgbClr val="9F3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4714875" y="-458787"/>
            <a:ext cx="2794000" cy="2735263"/>
          </a:xfrm>
          <a:custGeom>
            <a:avLst/>
            <a:gdLst>
              <a:gd name="T0" fmla="*/ 565 w 682"/>
              <a:gd name="T1" fmla="*/ 0 h 667"/>
              <a:gd name="T2" fmla="*/ 489 w 682"/>
              <a:gd name="T3" fmla="*/ 31 h 667"/>
              <a:gd name="T4" fmla="*/ 368 w 682"/>
              <a:gd name="T5" fmla="*/ 153 h 667"/>
              <a:gd name="T6" fmla="*/ 371 w 682"/>
              <a:gd name="T7" fmla="*/ 156 h 667"/>
              <a:gd name="T8" fmla="*/ 371 w 682"/>
              <a:gd name="T9" fmla="*/ 156 h 667"/>
              <a:gd name="T10" fmla="*/ 371 w 682"/>
              <a:gd name="T11" fmla="*/ 277 h 667"/>
              <a:gd name="T12" fmla="*/ 118 w 682"/>
              <a:gd name="T13" fmla="*/ 531 h 667"/>
              <a:gd name="T14" fmla="*/ 57 w 682"/>
              <a:gd name="T15" fmla="*/ 556 h 667"/>
              <a:gd name="T16" fmla="*/ 6 w 682"/>
              <a:gd name="T17" fmla="*/ 539 h 667"/>
              <a:gd name="T18" fmla="*/ 36 w 682"/>
              <a:gd name="T19" fmla="*/ 636 h 667"/>
              <a:gd name="T20" fmla="*/ 36 w 682"/>
              <a:gd name="T21" fmla="*/ 636 h 667"/>
              <a:gd name="T22" fmla="*/ 111 w 682"/>
              <a:gd name="T23" fmla="*/ 667 h 667"/>
              <a:gd name="T24" fmla="*/ 187 w 682"/>
              <a:gd name="T25" fmla="*/ 636 h 667"/>
              <a:gd name="T26" fmla="*/ 640 w 682"/>
              <a:gd name="T27" fmla="*/ 182 h 667"/>
              <a:gd name="T28" fmla="*/ 640 w 682"/>
              <a:gd name="T29" fmla="*/ 31 h 667"/>
              <a:gd name="T30" fmla="*/ 640 w 682"/>
              <a:gd name="T31" fmla="*/ 31 h 667"/>
              <a:gd name="T32" fmla="*/ 565 w 682"/>
              <a:gd name="T33"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 h="667">
                <a:moveTo>
                  <a:pt x="565" y="0"/>
                </a:moveTo>
                <a:cubicBezTo>
                  <a:pt x="537" y="0"/>
                  <a:pt x="510" y="11"/>
                  <a:pt x="489" y="31"/>
                </a:cubicBezTo>
                <a:cubicBezTo>
                  <a:pt x="368" y="153"/>
                  <a:pt x="368" y="153"/>
                  <a:pt x="368" y="153"/>
                </a:cubicBezTo>
                <a:cubicBezTo>
                  <a:pt x="369" y="154"/>
                  <a:pt x="370" y="155"/>
                  <a:pt x="371" y="156"/>
                </a:cubicBezTo>
                <a:cubicBezTo>
                  <a:pt x="371" y="156"/>
                  <a:pt x="371" y="156"/>
                  <a:pt x="371" y="156"/>
                </a:cubicBezTo>
                <a:cubicBezTo>
                  <a:pt x="405" y="189"/>
                  <a:pt x="405" y="244"/>
                  <a:pt x="371" y="277"/>
                </a:cubicBezTo>
                <a:cubicBezTo>
                  <a:pt x="118" y="531"/>
                  <a:pt x="118" y="531"/>
                  <a:pt x="118" y="531"/>
                </a:cubicBezTo>
                <a:cubicBezTo>
                  <a:pt x="101" y="547"/>
                  <a:pt x="79" y="556"/>
                  <a:pt x="57" y="556"/>
                </a:cubicBezTo>
                <a:cubicBezTo>
                  <a:pt x="39" y="556"/>
                  <a:pt x="21" y="550"/>
                  <a:pt x="6" y="539"/>
                </a:cubicBezTo>
                <a:cubicBezTo>
                  <a:pt x="0" y="573"/>
                  <a:pt x="9" y="610"/>
                  <a:pt x="36" y="636"/>
                </a:cubicBezTo>
                <a:cubicBezTo>
                  <a:pt x="36" y="636"/>
                  <a:pt x="36" y="636"/>
                  <a:pt x="36" y="636"/>
                </a:cubicBezTo>
                <a:cubicBezTo>
                  <a:pt x="56" y="657"/>
                  <a:pt x="84" y="667"/>
                  <a:pt x="111" y="667"/>
                </a:cubicBezTo>
                <a:cubicBezTo>
                  <a:pt x="139" y="667"/>
                  <a:pt x="166" y="657"/>
                  <a:pt x="187" y="636"/>
                </a:cubicBezTo>
                <a:cubicBezTo>
                  <a:pt x="640" y="182"/>
                  <a:pt x="640" y="182"/>
                  <a:pt x="640" y="182"/>
                </a:cubicBezTo>
                <a:cubicBezTo>
                  <a:pt x="682" y="141"/>
                  <a:pt x="682" y="73"/>
                  <a:pt x="640" y="31"/>
                </a:cubicBezTo>
                <a:cubicBezTo>
                  <a:pt x="640" y="31"/>
                  <a:pt x="640" y="31"/>
                  <a:pt x="640" y="31"/>
                </a:cubicBezTo>
                <a:cubicBezTo>
                  <a:pt x="619" y="11"/>
                  <a:pt x="592" y="0"/>
                  <a:pt x="565" y="0"/>
                </a:cubicBezTo>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740275" y="169863"/>
            <a:ext cx="1635125" cy="1651000"/>
          </a:xfrm>
          <a:custGeom>
            <a:avLst/>
            <a:gdLst>
              <a:gd name="T0" fmla="*/ 362 w 399"/>
              <a:gd name="T1" fmla="*/ 0 h 403"/>
              <a:gd name="T2" fmla="*/ 30 w 399"/>
              <a:gd name="T3" fmla="*/ 332 h 403"/>
              <a:gd name="T4" fmla="*/ 0 w 399"/>
              <a:gd name="T5" fmla="*/ 386 h 403"/>
              <a:gd name="T6" fmla="*/ 51 w 399"/>
              <a:gd name="T7" fmla="*/ 403 h 403"/>
              <a:gd name="T8" fmla="*/ 112 w 399"/>
              <a:gd name="T9" fmla="*/ 378 h 403"/>
              <a:gd name="T10" fmla="*/ 365 w 399"/>
              <a:gd name="T11" fmla="*/ 124 h 403"/>
              <a:gd name="T12" fmla="*/ 365 w 399"/>
              <a:gd name="T13" fmla="*/ 3 h 403"/>
              <a:gd name="T14" fmla="*/ 365 w 399"/>
              <a:gd name="T15" fmla="*/ 3 h 403"/>
              <a:gd name="T16" fmla="*/ 362 w 39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403">
                <a:moveTo>
                  <a:pt x="362" y="0"/>
                </a:moveTo>
                <a:cubicBezTo>
                  <a:pt x="30" y="332"/>
                  <a:pt x="30" y="332"/>
                  <a:pt x="30" y="332"/>
                </a:cubicBezTo>
                <a:cubicBezTo>
                  <a:pt x="14" y="347"/>
                  <a:pt x="4" y="366"/>
                  <a:pt x="0" y="386"/>
                </a:cubicBezTo>
                <a:cubicBezTo>
                  <a:pt x="15" y="397"/>
                  <a:pt x="33" y="403"/>
                  <a:pt x="51" y="403"/>
                </a:cubicBezTo>
                <a:cubicBezTo>
                  <a:pt x="73" y="403"/>
                  <a:pt x="95" y="394"/>
                  <a:pt x="112" y="378"/>
                </a:cubicBezTo>
                <a:cubicBezTo>
                  <a:pt x="365" y="124"/>
                  <a:pt x="365" y="124"/>
                  <a:pt x="365" y="124"/>
                </a:cubicBezTo>
                <a:cubicBezTo>
                  <a:pt x="399" y="91"/>
                  <a:pt x="399" y="36"/>
                  <a:pt x="365" y="3"/>
                </a:cubicBezTo>
                <a:cubicBezTo>
                  <a:pt x="365" y="3"/>
                  <a:pt x="365" y="3"/>
                  <a:pt x="365" y="3"/>
                </a:cubicBezTo>
                <a:cubicBezTo>
                  <a:pt x="364" y="2"/>
                  <a:pt x="363" y="1"/>
                  <a:pt x="362" y="0"/>
                </a:cubicBezTo>
              </a:path>
            </a:pathLst>
          </a:custGeom>
          <a:solidFill>
            <a:srgbClr val="649F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3330575" y="4465386"/>
            <a:ext cx="2262188" cy="2238375"/>
          </a:xfrm>
          <a:custGeom>
            <a:avLst/>
            <a:gdLst>
              <a:gd name="T0" fmla="*/ 502 w 552"/>
              <a:gd name="T1" fmla="*/ 0 h 546"/>
              <a:gd name="T2" fmla="*/ 468 w 552"/>
              <a:gd name="T3" fmla="*/ 14 h 546"/>
              <a:gd name="T4" fmla="*/ 18 w 552"/>
              <a:gd name="T5" fmla="*/ 464 h 546"/>
              <a:gd name="T6" fmla="*/ 18 w 552"/>
              <a:gd name="T7" fmla="*/ 532 h 546"/>
              <a:gd name="T8" fmla="*/ 52 w 552"/>
              <a:gd name="T9" fmla="*/ 546 h 546"/>
              <a:gd name="T10" fmla="*/ 86 w 552"/>
              <a:gd name="T11" fmla="*/ 532 h 546"/>
              <a:gd name="T12" fmla="*/ 536 w 552"/>
              <a:gd name="T13" fmla="*/ 82 h 546"/>
              <a:gd name="T14" fmla="*/ 549 w 552"/>
              <a:gd name="T15" fmla="*/ 38 h 546"/>
              <a:gd name="T16" fmla="*/ 466 w 552"/>
              <a:gd name="T17" fmla="*/ 120 h 546"/>
              <a:gd name="T18" fmla="*/ 449 w 552"/>
              <a:gd name="T19" fmla="*/ 127 h 546"/>
              <a:gd name="T20" fmla="*/ 432 w 552"/>
              <a:gd name="T21" fmla="*/ 120 h 546"/>
              <a:gd name="T22" fmla="*/ 432 w 552"/>
              <a:gd name="T23" fmla="*/ 86 h 546"/>
              <a:gd name="T24" fmla="*/ 516 w 552"/>
              <a:gd name="T25" fmla="*/ 3 h 546"/>
              <a:gd name="T26" fmla="*/ 502 w 552"/>
              <a:gd name="T2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2" h="546">
                <a:moveTo>
                  <a:pt x="502" y="0"/>
                </a:moveTo>
                <a:cubicBezTo>
                  <a:pt x="489" y="0"/>
                  <a:pt x="477" y="5"/>
                  <a:pt x="468" y="14"/>
                </a:cubicBezTo>
                <a:cubicBezTo>
                  <a:pt x="18" y="464"/>
                  <a:pt x="18" y="464"/>
                  <a:pt x="18" y="464"/>
                </a:cubicBezTo>
                <a:cubicBezTo>
                  <a:pt x="0" y="482"/>
                  <a:pt x="0" y="513"/>
                  <a:pt x="18" y="532"/>
                </a:cubicBezTo>
                <a:cubicBezTo>
                  <a:pt x="28" y="541"/>
                  <a:pt x="40" y="546"/>
                  <a:pt x="52" y="546"/>
                </a:cubicBezTo>
                <a:cubicBezTo>
                  <a:pt x="65" y="546"/>
                  <a:pt x="77" y="541"/>
                  <a:pt x="86" y="532"/>
                </a:cubicBezTo>
                <a:cubicBezTo>
                  <a:pt x="536" y="82"/>
                  <a:pt x="536" y="82"/>
                  <a:pt x="536" y="82"/>
                </a:cubicBezTo>
                <a:cubicBezTo>
                  <a:pt x="548" y="70"/>
                  <a:pt x="552" y="54"/>
                  <a:pt x="549" y="38"/>
                </a:cubicBezTo>
                <a:cubicBezTo>
                  <a:pt x="466" y="120"/>
                  <a:pt x="466" y="120"/>
                  <a:pt x="466" y="120"/>
                </a:cubicBezTo>
                <a:cubicBezTo>
                  <a:pt x="462" y="125"/>
                  <a:pt x="455" y="127"/>
                  <a:pt x="449" y="127"/>
                </a:cubicBezTo>
                <a:cubicBezTo>
                  <a:pt x="443" y="127"/>
                  <a:pt x="437" y="125"/>
                  <a:pt x="432" y="120"/>
                </a:cubicBezTo>
                <a:cubicBezTo>
                  <a:pt x="423" y="111"/>
                  <a:pt x="423" y="96"/>
                  <a:pt x="432" y="86"/>
                </a:cubicBezTo>
                <a:cubicBezTo>
                  <a:pt x="516" y="3"/>
                  <a:pt x="516" y="3"/>
                  <a:pt x="516" y="3"/>
                </a:cubicBezTo>
                <a:cubicBezTo>
                  <a:pt x="511" y="1"/>
                  <a:pt x="507" y="0"/>
                  <a:pt x="502"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5445125" y="1128714"/>
            <a:ext cx="2638425" cy="2636838"/>
          </a:xfrm>
          <a:custGeom>
            <a:avLst/>
            <a:gdLst>
              <a:gd name="T0" fmla="*/ 618 w 644"/>
              <a:gd name="T1" fmla="*/ 0 h 643"/>
              <a:gd name="T2" fmla="*/ 601 w 644"/>
              <a:gd name="T3" fmla="*/ 7 h 643"/>
              <a:gd name="T4" fmla="*/ 0 w 644"/>
              <a:gd name="T5" fmla="*/ 608 h 643"/>
              <a:gd name="T6" fmla="*/ 20 w 644"/>
              <a:gd name="T7" fmla="*/ 619 h 643"/>
              <a:gd name="T8" fmla="*/ 33 w 644"/>
              <a:gd name="T9" fmla="*/ 643 h 643"/>
              <a:gd name="T10" fmla="*/ 635 w 644"/>
              <a:gd name="T11" fmla="*/ 41 h 643"/>
              <a:gd name="T12" fmla="*/ 635 w 644"/>
              <a:gd name="T13" fmla="*/ 7 h 643"/>
              <a:gd name="T14" fmla="*/ 618 w 644"/>
              <a:gd name="T15" fmla="*/ 0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4" h="643">
                <a:moveTo>
                  <a:pt x="618" y="0"/>
                </a:moveTo>
                <a:cubicBezTo>
                  <a:pt x="611" y="0"/>
                  <a:pt x="605" y="2"/>
                  <a:pt x="601" y="7"/>
                </a:cubicBezTo>
                <a:cubicBezTo>
                  <a:pt x="0" y="608"/>
                  <a:pt x="0" y="608"/>
                  <a:pt x="0" y="608"/>
                </a:cubicBezTo>
                <a:cubicBezTo>
                  <a:pt x="7" y="610"/>
                  <a:pt x="14" y="614"/>
                  <a:pt x="20" y="619"/>
                </a:cubicBezTo>
                <a:cubicBezTo>
                  <a:pt x="26" y="626"/>
                  <a:pt x="31" y="634"/>
                  <a:pt x="33" y="643"/>
                </a:cubicBezTo>
                <a:cubicBezTo>
                  <a:pt x="635" y="41"/>
                  <a:pt x="635" y="41"/>
                  <a:pt x="635" y="41"/>
                </a:cubicBezTo>
                <a:cubicBezTo>
                  <a:pt x="644" y="32"/>
                  <a:pt x="644" y="16"/>
                  <a:pt x="635" y="7"/>
                </a:cubicBezTo>
                <a:cubicBezTo>
                  <a:pt x="630" y="2"/>
                  <a:pt x="624" y="0"/>
                  <a:pt x="618"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5064125" y="4345873"/>
            <a:ext cx="515938" cy="509588"/>
          </a:xfrm>
          <a:custGeom>
            <a:avLst/>
            <a:gdLst>
              <a:gd name="T0" fmla="*/ 93 w 126"/>
              <a:gd name="T1" fmla="*/ 0 h 124"/>
              <a:gd name="T2" fmla="*/ 9 w 126"/>
              <a:gd name="T3" fmla="*/ 83 h 124"/>
              <a:gd name="T4" fmla="*/ 9 w 126"/>
              <a:gd name="T5" fmla="*/ 117 h 124"/>
              <a:gd name="T6" fmla="*/ 26 w 126"/>
              <a:gd name="T7" fmla="*/ 124 h 124"/>
              <a:gd name="T8" fmla="*/ 43 w 126"/>
              <a:gd name="T9" fmla="*/ 117 h 124"/>
              <a:gd name="T10" fmla="*/ 126 w 126"/>
              <a:gd name="T11" fmla="*/ 35 h 124"/>
              <a:gd name="T12" fmla="*/ 113 w 126"/>
              <a:gd name="T13" fmla="*/ 11 h 124"/>
              <a:gd name="T14" fmla="*/ 93 w 126"/>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4">
                <a:moveTo>
                  <a:pt x="93" y="0"/>
                </a:moveTo>
                <a:cubicBezTo>
                  <a:pt x="9" y="83"/>
                  <a:pt x="9" y="83"/>
                  <a:pt x="9" y="83"/>
                </a:cubicBezTo>
                <a:cubicBezTo>
                  <a:pt x="0" y="93"/>
                  <a:pt x="0" y="108"/>
                  <a:pt x="9" y="117"/>
                </a:cubicBezTo>
                <a:cubicBezTo>
                  <a:pt x="14" y="122"/>
                  <a:pt x="20" y="124"/>
                  <a:pt x="26" y="124"/>
                </a:cubicBezTo>
                <a:cubicBezTo>
                  <a:pt x="32" y="124"/>
                  <a:pt x="39" y="122"/>
                  <a:pt x="43" y="117"/>
                </a:cubicBezTo>
                <a:cubicBezTo>
                  <a:pt x="126" y="35"/>
                  <a:pt x="126" y="35"/>
                  <a:pt x="126" y="35"/>
                </a:cubicBezTo>
                <a:cubicBezTo>
                  <a:pt x="124" y="26"/>
                  <a:pt x="119" y="18"/>
                  <a:pt x="113" y="11"/>
                </a:cubicBezTo>
                <a:cubicBezTo>
                  <a:pt x="107" y="6"/>
                  <a:pt x="100" y="2"/>
                  <a:pt x="93" y="0"/>
                </a:cubicBezTo>
              </a:path>
            </a:pathLst>
          </a:custGeom>
          <a:solidFill>
            <a:srgbClr val="3E7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746125" y="4665411"/>
            <a:ext cx="3019425" cy="3001963"/>
          </a:xfrm>
          <a:custGeom>
            <a:avLst/>
            <a:gdLst>
              <a:gd name="T0" fmla="*/ 711 w 737"/>
              <a:gd name="T1" fmla="*/ 0 h 732"/>
              <a:gd name="T2" fmla="*/ 694 w 737"/>
              <a:gd name="T3" fmla="*/ 7 h 732"/>
              <a:gd name="T4" fmla="*/ 9 w 737"/>
              <a:gd name="T5" fmla="*/ 691 h 732"/>
              <a:gd name="T6" fmla="*/ 9 w 737"/>
              <a:gd name="T7" fmla="*/ 725 h 732"/>
              <a:gd name="T8" fmla="*/ 26 w 737"/>
              <a:gd name="T9" fmla="*/ 732 h 732"/>
              <a:gd name="T10" fmla="*/ 43 w 737"/>
              <a:gd name="T11" fmla="*/ 725 h 732"/>
              <a:gd name="T12" fmla="*/ 728 w 737"/>
              <a:gd name="T13" fmla="*/ 41 h 732"/>
              <a:gd name="T14" fmla="*/ 728 w 737"/>
              <a:gd name="T15" fmla="*/ 7 h 732"/>
              <a:gd name="T16" fmla="*/ 711 w 737"/>
              <a:gd name="T17" fmla="*/ 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7" h="732">
                <a:moveTo>
                  <a:pt x="711" y="0"/>
                </a:moveTo>
                <a:cubicBezTo>
                  <a:pt x="704" y="0"/>
                  <a:pt x="698" y="2"/>
                  <a:pt x="694" y="7"/>
                </a:cubicBezTo>
                <a:cubicBezTo>
                  <a:pt x="9" y="691"/>
                  <a:pt x="9" y="691"/>
                  <a:pt x="9" y="691"/>
                </a:cubicBezTo>
                <a:cubicBezTo>
                  <a:pt x="0" y="700"/>
                  <a:pt x="0" y="716"/>
                  <a:pt x="9" y="725"/>
                </a:cubicBezTo>
                <a:cubicBezTo>
                  <a:pt x="14" y="730"/>
                  <a:pt x="20" y="732"/>
                  <a:pt x="26" y="732"/>
                </a:cubicBezTo>
                <a:cubicBezTo>
                  <a:pt x="32" y="732"/>
                  <a:pt x="39" y="730"/>
                  <a:pt x="43" y="725"/>
                </a:cubicBezTo>
                <a:cubicBezTo>
                  <a:pt x="728" y="41"/>
                  <a:pt x="728" y="41"/>
                  <a:pt x="728" y="41"/>
                </a:cubicBezTo>
                <a:cubicBezTo>
                  <a:pt x="737" y="31"/>
                  <a:pt x="737" y="16"/>
                  <a:pt x="728" y="7"/>
                </a:cubicBezTo>
                <a:cubicBezTo>
                  <a:pt x="723" y="2"/>
                  <a:pt x="717" y="0"/>
                  <a:pt x="711"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2565400" y="336550"/>
            <a:ext cx="879475" cy="885825"/>
          </a:xfrm>
          <a:custGeom>
            <a:avLst/>
            <a:gdLst>
              <a:gd name="T0" fmla="*/ 5 w 215"/>
              <a:gd name="T1" fmla="*/ 211 h 216"/>
              <a:gd name="T2" fmla="*/ 5 w 215"/>
              <a:gd name="T3" fmla="*/ 211 h 216"/>
              <a:gd name="T4" fmla="*/ 5 w 215"/>
              <a:gd name="T5" fmla="*/ 194 h 216"/>
              <a:gd name="T6" fmla="*/ 194 w 215"/>
              <a:gd name="T7" fmla="*/ 5 h 216"/>
              <a:gd name="T8" fmla="*/ 211 w 215"/>
              <a:gd name="T9" fmla="*/ 5 h 216"/>
              <a:gd name="T10" fmla="*/ 211 w 215"/>
              <a:gd name="T11" fmla="*/ 22 h 216"/>
              <a:gd name="T12" fmla="*/ 22 w 215"/>
              <a:gd name="T13" fmla="*/ 211 h 216"/>
              <a:gd name="T14" fmla="*/ 5 w 215"/>
              <a:gd name="T15" fmla="*/ 21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16">
                <a:moveTo>
                  <a:pt x="5" y="211"/>
                </a:moveTo>
                <a:cubicBezTo>
                  <a:pt x="5" y="211"/>
                  <a:pt x="5" y="211"/>
                  <a:pt x="5" y="211"/>
                </a:cubicBezTo>
                <a:cubicBezTo>
                  <a:pt x="0" y="206"/>
                  <a:pt x="0" y="199"/>
                  <a:pt x="5" y="194"/>
                </a:cubicBezTo>
                <a:cubicBezTo>
                  <a:pt x="194" y="5"/>
                  <a:pt x="194" y="5"/>
                  <a:pt x="194" y="5"/>
                </a:cubicBezTo>
                <a:cubicBezTo>
                  <a:pt x="198" y="0"/>
                  <a:pt x="206" y="0"/>
                  <a:pt x="211" y="5"/>
                </a:cubicBezTo>
                <a:cubicBezTo>
                  <a:pt x="215" y="10"/>
                  <a:pt x="215" y="17"/>
                  <a:pt x="211" y="22"/>
                </a:cubicBezTo>
                <a:cubicBezTo>
                  <a:pt x="22" y="211"/>
                  <a:pt x="22" y="211"/>
                  <a:pt x="22" y="211"/>
                </a:cubicBezTo>
                <a:cubicBezTo>
                  <a:pt x="17" y="216"/>
                  <a:pt x="9" y="216"/>
                  <a:pt x="5" y="211"/>
                </a:cubicBezTo>
                <a:close/>
              </a:path>
            </a:pathLst>
          </a:cu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7718425" y="5424236"/>
            <a:ext cx="1371600" cy="1370013"/>
          </a:xfrm>
          <a:custGeom>
            <a:avLst/>
            <a:gdLst>
              <a:gd name="T0" fmla="*/ 5 w 335"/>
              <a:gd name="T1" fmla="*/ 329 h 334"/>
              <a:gd name="T2" fmla="*/ 5 w 335"/>
              <a:gd name="T3" fmla="*/ 329 h 334"/>
              <a:gd name="T4" fmla="*/ 5 w 335"/>
              <a:gd name="T5" fmla="*/ 312 h 334"/>
              <a:gd name="T6" fmla="*/ 313 w 335"/>
              <a:gd name="T7" fmla="*/ 4 h 334"/>
              <a:gd name="T8" fmla="*/ 330 w 335"/>
              <a:gd name="T9" fmla="*/ 4 h 334"/>
              <a:gd name="T10" fmla="*/ 330 w 335"/>
              <a:gd name="T11" fmla="*/ 21 h 334"/>
              <a:gd name="T12" fmla="*/ 22 w 335"/>
              <a:gd name="T13" fmla="*/ 329 h 334"/>
              <a:gd name="T14" fmla="*/ 5 w 335"/>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4">
                <a:moveTo>
                  <a:pt x="5" y="329"/>
                </a:moveTo>
                <a:cubicBezTo>
                  <a:pt x="5" y="329"/>
                  <a:pt x="5" y="329"/>
                  <a:pt x="5" y="329"/>
                </a:cubicBezTo>
                <a:cubicBezTo>
                  <a:pt x="0" y="325"/>
                  <a:pt x="0" y="317"/>
                  <a:pt x="5" y="312"/>
                </a:cubicBezTo>
                <a:cubicBezTo>
                  <a:pt x="313" y="4"/>
                  <a:pt x="313" y="4"/>
                  <a:pt x="313" y="4"/>
                </a:cubicBezTo>
                <a:cubicBezTo>
                  <a:pt x="318" y="0"/>
                  <a:pt x="325" y="0"/>
                  <a:pt x="330" y="4"/>
                </a:cubicBezTo>
                <a:cubicBezTo>
                  <a:pt x="335" y="9"/>
                  <a:pt x="335" y="17"/>
                  <a:pt x="330" y="21"/>
                </a:cubicBezTo>
                <a:cubicBezTo>
                  <a:pt x="22" y="329"/>
                  <a:pt x="22" y="329"/>
                  <a:pt x="22" y="329"/>
                </a:cubicBezTo>
                <a:cubicBezTo>
                  <a:pt x="17" y="334"/>
                  <a:pt x="10" y="334"/>
                  <a:pt x="5"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9496425" y="2055363"/>
            <a:ext cx="1368425" cy="1370013"/>
          </a:xfrm>
          <a:custGeom>
            <a:avLst/>
            <a:gdLst>
              <a:gd name="T0" fmla="*/ 4 w 334"/>
              <a:gd name="T1" fmla="*/ 329 h 334"/>
              <a:gd name="T2" fmla="*/ 4 w 334"/>
              <a:gd name="T3" fmla="*/ 329 h 334"/>
              <a:gd name="T4" fmla="*/ 4 w 334"/>
              <a:gd name="T5" fmla="*/ 312 h 334"/>
              <a:gd name="T6" fmla="*/ 313 w 334"/>
              <a:gd name="T7" fmla="*/ 4 h 334"/>
              <a:gd name="T8" fmla="*/ 330 w 334"/>
              <a:gd name="T9" fmla="*/ 4 h 334"/>
              <a:gd name="T10" fmla="*/ 330 w 334"/>
              <a:gd name="T11" fmla="*/ 21 h 334"/>
              <a:gd name="T12" fmla="*/ 21 w 334"/>
              <a:gd name="T13" fmla="*/ 329 h 334"/>
              <a:gd name="T14" fmla="*/ 4 w 334"/>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29"/>
                </a:moveTo>
                <a:cubicBezTo>
                  <a:pt x="4" y="329"/>
                  <a:pt x="4" y="329"/>
                  <a:pt x="4" y="329"/>
                </a:cubicBezTo>
                <a:cubicBezTo>
                  <a:pt x="0" y="325"/>
                  <a:pt x="0" y="317"/>
                  <a:pt x="4" y="312"/>
                </a:cubicBezTo>
                <a:cubicBezTo>
                  <a:pt x="313" y="4"/>
                  <a:pt x="313" y="4"/>
                  <a:pt x="313" y="4"/>
                </a:cubicBezTo>
                <a:cubicBezTo>
                  <a:pt x="317" y="0"/>
                  <a:pt x="325" y="0"/>
                  <a:pt x="330" y="4"/>
                </a:cubicBezTo>
                <a:cubicBezTo>
                  <a:pt x="334" y="9"/>
                  <a:pt x="334" y="17"/>
                  <a:pt x="330" y="21"/>
                </a:cubicBezTo>
                <a:cubicBezTo>
                  <a:pt x="21" y="329"/>
                  <a:pt x="21" y="329"/>
                  <a:pt x="21" y="329"/>
                </a:cubicBezTo>
                <a:cubicBezTo>
                  <a:pt x="17" y="334"/>
                  <a:pt x="9" y="334"/>
                  <a:pt x="4"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7938" y="4501899"/>
            <a:ext cx="1368425" cy="1370013"/>
          </a:xfrm>
          <a:custGeom>
            <a:avLst/>
            <a:gdLst>
              <a:gd name="T0" fmla="*/ 4 w 334"/>
              <a:gd name="T1" fmla="*/ 330 h 334"/>
              <a:gd name="T2" fmla="*/ 4 w 334"/>
              <a:gd name="T3" fmla="*/ 330 h 334"/>
              <a:gd name="T4" fmla="*/ 4 w 334"/>
              <a:gd name="T5" fmla="*/ 313 h 334"/>
              <a:gd name="T6" fmla="*/ 312 w 334"/>
              <a:gd name="T7" fmla="*/ 4 h 334"/>
              <a:gd name="T8" fmla="*/ 329 w 334"/>
              <a:gd name="T9" fmla="*/ 4 h 334"/>
              <a:gd name="T10" fmla="*/ 329 w 334"/>
              <a:gd name="T11" fmla="*/ 21 h 334"/>
              <a:gd name="T12" fmla="*/ 21 w 334"/>
              <a:gd name="T13" fmla="*/ 330 h 334"/>
              <a:gd name="T14" fmla="*/ 4 w 334"/>
              <a:gd name="T15" fmla="*/ 330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30"/>
                </a:moveTo>
                <a:cubicBezTo>
                  <a:pt x="4" y="330"/>
                  <a:pt x="4" y="330"/>
                  <a:pt x="4" y="330"/>
                </a:cubicBezTo>
                <a:cubicBezTo>
                  <a:pt x="0" y="325"/>
                  <a:pt x="0" y="317"/>
                  <a:pt x="4" y="313"/>
                </a:cubicBezTo>
                <a:cubicBezTo>
                  <a:pt x="312" y="4"/>
                  <a:pt x="312" y="4"/>
                  <a:pt x="312" y="4"/>
                </a:cubicBezTo>
                <a:cubicBezTo>
                  <a:pt x="317" y="0"/>
                  <a:pt x="325" y="0"/>
                  <a:pt x="329" y="4"/>
                </a:cubicBezTo>
                <a:cubicBezTo>
                  <a:pt x="334" y="9"/>
                  <a:pt x="334" y="17"/>
                  <a:pt x="329" y="21"/>
                </a:cubicBezTo>
                <a:cubicBezTo>
                  <a:pt x="21" y="330"/>
                  <a:pt x="21" y="330"/>
                  <a:pt x="21" y="330"/>
                </a:cubicBezTo>
                <a:cubicBezTo>
                  <a:pt x="17" y="334"/>
                  <a:pt x="9" y="334"/>
                  <a:pt x="4" y="330"/>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7645400" y="2330000"/>
            <a:ext cx="1371600" cy="1374775"/>
          </a:xfrm>
          <a:custGeom>
            <a:avLst/>
            <a:gdLst>
              <a:gd name="T0" fmla="*/ 5 w 335"/>
              <a:gd name="T1" fmla="*/ 330 h 335"/>
              <a:gd name="T2" fmla="*/ 5 w 335"/>
              <a:gd name="T3" fmla="*/ 330 h 335"/>
              <a:gd name="T4" fmla="*/ 5 w 335"/>
              <a:gd name="T5" fmla="*/ 313 h 335"/>
              <a:gd name="T6" fmla="*/ 313 w 335"/>
              <a:gd name="T7" fmla="*/ 5 h 335"/>
              <a:gd name="T8" fmla="*/ 330 w 335"/>
              <a:gd name="T9" fmla="*/ 5 h 335"/>
              <a:gd name="T10" fmla="*/ 330 w 335"/>
              <a:gd name="T11" fmla="*/ 22 h 335"/>
              <a:gd name="T12" fmla="*/ 22 w 335"/>
              <a:gd name="T13" fmla="*/ 330 h 335"/>
              <a:gd name="T14" fmla="*/ 5 w 335"/>
              <a:gd name="T15" fmla="*/ 330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5">
                <a:moveTo>
                  <a:pt x="5" y="330"/>
                </a:moveTo>
                <a:cubicBezTo>
                  <a:pt x="5" y="330"/>
                  <a:pt x="5" y="330"/>
                  <a:pt x="5" y="330"/>
                </a:cubicBezTo>
                <a:cubicBezTo>
                  <a:pt x="0" y="326"/>
                  <a:pt x="0" y="318"/>
                  <a:pt x="5" y="313"/>
                </a:cubicBezTo>
                <a:cubicBezTo>
                  <a:pt x="313" y="5"/>
                  <a:pt x="313" y="5"/>
                  <a:pt x="313" y="5"/>
                </a:cubicBezTo>
                <a:cubicBezTo>
                  <a:pt x="318" y="0"/>
                  <a:pt x="325" y="0"/>
                  <a:pt x="330" y="5"/>
                </a:cubicBezTo>
                <a:cubicBezTo>
                  <a:pt x="335" y="10"/>
                  <a:pt x="335" y="17"/>
                  <a:pt x="330" y="22"/>
                </a:cubicBezTo>
                <a:cubicBezTo>
                  <a:pt x="22" y="330"/>
                  <a:pt x="22" y="330"/>
                  <a:pt x="22" y="330"/>
                </a:cubicBezTo>
                <a:cubicBezTo>
                  <a:pt x="17" y="335"/>
                  <a:pt x="10" y="335"/>
                  <a:pt x="5" y="330"/>
                </a:cubicBezTo>
                <a:close/>
              </a:path>
            </a:pathLst>
          </a:custGeom>
          <a:solidFill>
            <a:srgbClr val="F6CE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Oval 32"/>
          <p:cNvSpPr>
            <a:spLocks noChangeArrowheads="1"/>
          </p:cNvSpPr>
          <p:nvPr/>
        </p:nvSpPr>
        <p:spPr bwMode="auto">
          <a:xfrm>
            <a:off x="4084637" y="-138112"/>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Oval 33"/>
          <p:cNvSpPr>
            <a:spLocks noChangeArrowheads="1"/>
          </p:cNvSpPr>
          <p:nvPr/>
        </p:nvSpPr>
        <p:spPr bwMode="auto">
          <a:xfrm>
            <a:off x="-4763" y="4551111"/>
            <a:ext cx="196850" cy="196850"/>
          </a:xfrm>
          <a:prstGeom prst="ellipse">
            <a:avLst/>
          </a:pr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Oval 34"/>
          <p:cNvSpPr>
            <a:spLocks noChangeArrowheads="1"/>
          </p:cNvSpPr>
          <p:nvPr/>
        </p:nvSpPr>
        <p:spPr bwMode="auto">
          <a:xfrm>
            <a:off x="9983787" y="1054100"/>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Oval 35"/>
          <p:cNvSpPr>
            <a:spLocks noChangeArrowheads="1"/>
          </p:cNvSpPr>
          <p:nvPr/>
        </p:nvSpPr>
        <p:spPr bwMode="auto">
          <a:xfrm>
            <a:off x="8143875" y="6937124"/>
            <a:ext cx="201613" cy="196850"/>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Oval 36"/>
          <p:cNvSpPr>
            <a:spLocks noChangeArrowheads="1"/>
          </p:cNvSpPr>
          <p:nvPr/>
        </p:nvSpPr>
        <p:spPr bwMode="auto">
          <a:xfrm>
            <a:off x="2252662" y="947738"/>
            <a:ext cx="98425" cy="98425"/>
          </a:xfrm>
          <a:prstGeom prst="ellipse">
            <a:avLst/>
          </a:pr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Oval 37"/>
          <p:cNvSpPr>
            <a:spLocks noChangeArrowheads="1"/>
          </p:cNvSpPr>
          <p:nvPr/>
        </p:nvSpPr>
        <p:spPr bwMode="auto">
          <a:xfrm>
            <a:off x="2809875"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Oval 38"/>
          <p:cNvSpPr>
            <a:spLocks noChangeArrowheads="1"/>
          </p:cNvSpPr>
          <p:nvPr/>
        </p:nvSpPr>
        <p:spPr bwMode="auto">
          <a:xfrm>
            <a:off x="230187" y="517525"/>
            <a:ext cx="314325"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Oval 39"/>
          <p:cNvSpPr>
            <a:spLocks noChangeArrowheads="1"/>
          </p:cNvSpPr>
          <p:nvPr/>
        </p:nvSpPr>
        <p:spPr bwMode="auto">
          <a:xfrm>
            <a:off x="9823450"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Oval 40"/>
          <p:cNvSpPr>
            <a:spLocks noChangeArrowheads="1"/>
          </p:cNvSpPr>
          <p:nvPr/>
        </p:nvSpPr>
        <p:spPr bwMode="auto">
          <a:xfrm>
            <a:off x="2125662" y="-114300"/>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Oval 41"/>
          <p:cNvSpPr>
            <a:spLocks noChangeArrowheads="1"/>
          </p:cNvSpPr>
          <p:nvPr/>
        </p:nvSpPr>
        <p:spPr bwMode="auto">
          <a:xfrm>
            <a:off x="1622425" y="2031549"/>
            <a:ext cx="147638" cy="147638"/>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Oval 42"/>
          <p:cNvSpPr>
            <a:spLocks noChangeArrowheads="1"/>
          </p:cNvSpPr>
          <p:nvPr/>
        </p:nvSpPr>
        <p:spPr bwMode="auto">
          <a:xfrm>
            <a:off x="8975725" y="4669723"/>
            <a:ext cx="147638" cy="147638"/>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Oval 43"/>
          <p:cNvSpPr>
            <a:spLocks noChangeArrowheads="1"/>
          </p:cNvSpPr>
          <p:nvPr/>
        </p:nvSpPr>
        <p:spPr bwMode="auto">
          <a:xfrm>
            <a:off x="2379662" y="6178299"/>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Oval 44"/>
          <p:cNvSpPr>
            <a:spLocks noChangeArrowheads="1"/>
          </p:cNvSpPr>
          <p:nvPr/>
        </p:nvSpPr>
        <p:spPr bwMode="auto">
          <a:xfrm>
            <a:off x="746125" y="6211636"/>
            <a:ext cx="147638" cy="147638"/>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8" name="矩形 47"/>
          <p:cNvSpPr/>
          <p:nvPr/>
        </p:nvSpPr>
        <p:spPr>
          <a:xfrm>
            <a:off x="330200" y="208915"/>
            <a:ext cx="11531600" cy="66833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 name="直接连接符 3"/>
          <p:cNvCxnSpPr/>
          <p:nvPr/>
        </p:nvCxnSpPr>
        <p:spPr>
          <a:xfrm>
            <a:off x="5879760" y="1114200"/>
            <a:ext cx="43248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914331" y="2009486"/>
            <a:ext cx="2233247" cy="632833"/>
          </a:xfrm>
          <a:prstGeom prst="rect">
            <a:avLst/>
          </a:prstGeom>
          <a:solidFill>
            <a:srgbClr val="F86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46"/>
          <p:cNvSpPr/>
          <p:nvPr/>
        </p:nvSpPr>
        <p:spPr>
          <a:xfrm>
            <a:off x="1121421" y="2193385"/>
            <a:ext cx="1819068" cy="1520662"/>
          </a:xfrm>
          <a:prstGeom prst="rect">
            <a:avLst/>
          </a:prstGeom>
          <a:solidFill>
            <a:schemeClr val="bg1"/>
          </a:solidFill>
          <a:ln>
            <a:noFill/>
          </a:ln>
          <a:effectLst>
            <a:outerShdw blurRad="127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p:cNvSpPr/>
          <p:nvPr/>
        </p:nvSpPr>
        <p:spPr>
          <a:xfrm>
            <a:off x="3568525" y="2009486"/>
            <a:ext cx="2233247" cy="632833"/>
          </a:xfrm>
          <a:prstGeom prst="rect">
            <a:avLst/>
          </a:prstGeom>
          <a:solidFill>
            <a:srgbClr val="FB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矩形 50"/>
          <p:cNvSpPr/>
          <p:nvPr/>
        </p:nvSpPr>
        <p:spPr>
          <a:xfrm>
            <a:off x="3775615" y="2193385"/>
            <a:ext cx="1819068" cy="1520662"/>
          </a:xfrm>
          <a:prstGeom prst="rect">
            <a:avLst/>
          </a:prstGeom>
          <a:solidFill>
            <a:schemeClr val="bg1"/>
          </a:solidFill>
          <a:ln>
            <a:noFill/>
          </a:ln>
          <a:effectLst>
            <a:outerShdw blurRad="127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53"/>
          <p:cNvSpPr/>
          <p:nvPr/>
        </p:nvSpPr>
        <p:spPr>
          <a:xfrm>
            <a:off x="6242695" y="2009486"/>
            <a:ext cx="2233247" cy="632833"/>
          </a:xfrm>
          <a:prstGeom prst="rect">
            <a:avLst/>
          </a:prstGeom>
          <a:solidFill>
            <a:srgbClr val="04B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矩形 54"/>
          <p:cNvSpPr/>
          <p:nvPr/>
        </p:nvSpPr>
        <p:spPr>
          <a:xfrm>
            <a:off x="6449785" y="2193385"/>
            <a:ext cx="1819068" cy="1520662"/>
          </a:xfrm>
          <a:prstGeom prst="rect">
            <a:avLst/>
          </a:prstGeom>
          <a:solidFill>
            <a:schemeClr val="bg1"/>
          </a:solidFill>
          <a:ln>
            <a:noFill/>
          </a:ln>
          <a:effectLst>
            <a:outerShdw blurRad="127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矩形 56"/>
          <p:cNvSpPr/>
          <p:nvPr/>
        </p:nvSpPr>
        <p:spPr>
          <a:xfrm>
            <a:off x="8916864" y="2009486"/>
            <a:ext cx="2233247" cy="632833"/>
          </a:xfrm>
          <a:prstGeom prst="rect">
            <a:avLst/>
          </a:prstGeom>
          <a:solidFill>
            <a:srgbClr val="C76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矩形 57"/>
          <p:cNvSpPr/>
          <p:nvPr/>
        </p:nvSpPr>
        <p:spPr>
          <a:xfrm>
            <a:off x="9123954" y="2193385"/>
            <a:ext cx="1819068" cy="1520662"/>
          </a:xfrm>
          <a:prstGeom prst="rect">
            <a:avLst/>
          </a:prstGeom>
          <a:solidFill>
            <a:schemeClr val="bg1"/>
          </a:solidFill>
          <a:ln>
            <a:noFill/>
          </a:ln>
          <a:effectLst>
            <a:outerShdw blurRad="127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Freeform 6"/>
          <p:cNvSpPr>
            <a:spLocks noEditPoints="1"/>
          </p:cNvSpPr>
          <p:nvPr/>
        </p:nvSpPr>
        <p:spPr bwMode="auto">
          <a:xfrm>
            <a:off x="7119878" y="2738074"/>
            <a:ext cx="497904" cy="427072"/>
          </a:xfrm>
          <a:custGeom>
            <a:avLst/>
            <a:gdLst>
              <a:gd name="T0" fmla="*/ 176 w 183"/>
              <a:gd name="T1" fmla="*/ 0 h 157"/>
              <a:gd name="T2" fmla="*/ 7 w 183"/>
              <a:gd name="T3" fmla="*/ 0 h 157"/>
              <a:gd name="T4" fmla="*/ 0 w 183"/>
              <a:gd name="T5" fmla="*/ 7 h 157"/>
              <a:gd name="T6" fmla="*/ 0 w 183"/>
              <a:gd name="T7" fmla="*/ 150 h 157"/>
              <a:gd name="T8" fmla="*/ 7 w 183"/>
              <a:gd name="T9" fmla="*/ 157 h 157"/>
              <a:gd name="T10" fmla="*/ 176 w 183"/>
              <a:gd name="T11" fmla="*/ 157 h 157"/>
              <a:gd name="T12" fmla="*/ 183 w 183"/>
              <a:gd name="T13" fmla="*/ 150 h 157"/>
              <a:gd name="T14" fmla="*/ 183 w 183"/>
              <a:gd name="T15" fmla="*/ 7 h 157"/>
              <a:gd name="T16" fmla="*/ 176 w 183"/>
              <a:gd name="T17" fmla="*/ 0 h 157"/>
              <a:gd name="T18" fmla="*/ 169 w 183"/>
              <a:gd name="T19" fmla="*/ 143 h 157"/>
              <a:gd name="T20" fmla="*/ 169 w 183"/>
              <a:gd name="T21" fmla="*/ 143 h 157"/>
              <a:gd name="T22" fmla="*/ 14 w 183"/>
              <a:gd name="T23" fmla="*/ 143 h 157"/>
              <a:gd name="T24" fmla="*/ 14 w 183"/>
              <a:gd name="T25" fmla="*/ 127 h 157"/>
              <a:gd name="T26" fmla="*/ 50 w 183"/>
              <a:gd name="T27" fmla="*/ 91 h 157"/>
              <a:gd name="T28" fmla="*/ 75 w 183"/>
              <a:gd name="T29" fmla="*/ 116 h 157"/>
              <a:gd name="T30" fmla="*/ 75 w 183"/>
              <a:gd name="T31" fmla="*/ 116 h 157"/>
              <a:gd name="T32" fmla="*/ 75 w 183"/>
              <a:gd name="T33" fmla="*/ 116 h 157"/>
              <a:gd name="T34" fmla="*/ 75 w 183"/>
              <a:gd name="T35" fmla="*/ 116 h 157"/>
              <a:gd name="T36" fmla="*/ 75 w 183"/>
              <a:gd name="T37" fmla="*/ 116 h 157"/>
              <a:gd name="T38" fmla="*/ 75 w 183"/>
              <a:gd name="T39" fmla="*/ 116 h 157"/>
              <a:gd name="T40" fmla="*/ 90 w 183"/>
              <a:gd name="T41" fmla="*/ 131 h 157"/>
              <a:gd name="T42" fmla="*/ 96 w 183"/>
              <a:gd name="T43" fmla="*/ 131 h 157"/>
              <a:gd name="T44" fmla="*/ 96 w 183"/>
              <a:gd name="T45" fmla="*/ 125 h 157"/>
              <a:gd name="T46" fmla="*/ 84 w 183"/>
              <a:gd name="T47" fmla="*/ 113 h 157"/>
              <a:gd name="T48" fmla="*/ 118 w 183"/>
              <a:gd name="T49" fmla="*/ 79 h 157"/>
              <a:gd name="T50" fmla="*/ 169 w 183"/>
              <a:gd name="T51" fmla="*/ 129 h 157"/>
              <a:gd name="T52" fmla="*/ 169 w 183"/>
              <a:gd name="T53" fmla="*/ 143 h 157"/>
              <a:gd name="T54" fmla="*/ 169 w 183"/>
              <a:gd name="T55" fmla="*/ 117 h 157"/>
              <a:gd name="T56" fmla="*/ 169 w 183"/>
              <a:gd name="T57" fmla="*/ 117 h 157"/>
              <a:gd name="T58" fmla="*/ 121 w 183"/>
              <a:gd name="T59" fmla="*/ 70 h 157"/>
              <a:gd name="T60" fmla="*/ 115 w 183"/>
              <a:gd name="T61" fmla="*/ 70 h 157"/>
              <a:gd name="T62" fmla="*/ 78 w 183"/>
              <a:gd name="T63" fmla="*/ 107 h 157"/>
              <a:gd name="T64" fmla="*/ 53 w 183"/>
              <a:gd name="T65" fmla="*/ 82 h 157"/>
              <a:gd name="T66" fmla="*/ 47 w 183"/>
              <a:gd name="T67" fmla="*/ 82 h 157"/>
              <a:gd name="T68" fmla="*/ 14 w 183"/>
              <a:gd name="T69" fmla="*/ 115 h 157"/>
              <a:gd name="T70" fmla="*/ 14 w 183"/>
              <a:gd name="T71" fmla="*/ 14 h 157"/>
              <a:gd name="T72" fmla="*/ 169 w 183"/>
              <a:gd name="T73" fmla="*/ 14 h 157"/>
              <a:gd name="T74" fmla="*/ 169 w 183"/>
              <a:gd name="T75" fmla="*/ 117 h 157"/>
              <a:gd name="T76" fmla="*/ 53 w 183"/>
              <a:gd name="T77" fmla="*/ 71 h 157"/>
              <a:gd name="T78" fmla="*/ 53 w 183"/>
              <a:gd name="T79" fmla="*/ 71 h 157"/>
              <a:gd name="T80" fmla="*/ 77 w 183"/>
              <a:gd name="T81" fmla="*/ 46 h 157"/>
              <a:gd name="T82" fmla="*/ 53 w 183"/>
              <a:gd name="T83" fmla="*/ 22 h 157"/>
              <a:gd name="T84" fmla="*/ 28 w 183"/>
              <a:gd name="T85" fmla="*/ 46 h 157"/>
              <a:gd name="T86" fmla="*/ 53 w 183"/>
              <a:gd name="T87" fmla="*/ 71 h 157"/>
              <a:gd name="T88" fmla="*/ 53 w 183"/>
              <a:gd name="T89" fmla="*/ 30 h 157"/>
              <a:gd name="T90" fmla="*/ 53 w 183"/>
              <a:gd name="T91" fmla="*/ 30 h 157"/>
              <a:gd name="T92" fmla="*/ 69 w 183"/>
              <a:gd name="T93" fmla="*/ 46 h 157"/>
              <a:gd name="T94" fmla="*/ 53 w 183"/>
              <a:gd name="T95" fmla="*/ 63 h 157"/>
              <a:gd name="T96" fmla="*/ 37 w 183"/>
              <a:gd name="T97" fmla="*/ 46 h 157"/>
              <a:gd name="T98" fmla="*/ 53 w 183"/>
              <a:gd name="T99" fmla="*/ 3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 h="157">
                <a:moveTo>
                  <a:pt x="176" y="0"/>
                </a:moveTo>
                <a:cubicBezTo>
                  <a:pt x="7" y="0"/>
                  <a:pt x="7" y="0"/>
                  <a:pt x="7" y="0"/>
                </a:cubicBezTo>
                <a:cubicBezTo>
                  <a:pt x="3" y="0"/>
                  <a:pt x="0" y="3"/>
                  <a:pt x="0" y="7"/>
                </a:cubicBezTo>
                <a:cubicBezTo>
                  <a:pt x="0" y="150"/>
                  <a:pt x="0" y="150"/>
                  <a:pt x="0" y="150"/>
                </a:cubicBezTo>
                <a:cubicBezTo>
                  <a:pt x="0" y="154"/>
                  <a:pt x="3" y="157"/>
                  <a:pt x="7" y="157"/>
                </a:cubicBezTo>
                <a:cubicBezTo>
                  <a:pt x="176" y="157"/>
                  <a:pt x="176" y="157"/>
                  <a:pt x="176" y="157"/>
                </a:cubicBezTo>
                <a:cubicBezTo>
                  <a:pt x="180" y="157"/>
                  <a:pt x="183" y="154"/>
                  <a:pt x="183" y="150"/>
                </a:cubicBezTo>
                <a:cubicBezTo>
                  <a:pt x="183" y="7"/>
                  <a:pt x="183" y="7"/>
                  <a:pt x="183" y="7"/>
                </a:cubicBezTo>
                <a:cubicBezTo>
                  <a:pt x="183" y="3"/>
                  <a:pt x="180" y="0"/>
                  <a:pt x="176" y="0"/>
                </a:cubicBezTo>
                <a:close/>
                <a:moveTo>
                  <a:pt x="169" y="143"/>
                </a:moveTo>
                <a:cubicBezTo>
                  <a:pt x="169" y="143"/>
                  <a:pt x="169" y="143"/>
                  <a:pt x="169" y="143"/>
                </a:cubicBezTo>
                <a:cubicBezTo>
                  <a:pt x="14" y="143"/>
                  <a:pt x="14" y="143"/>
                  <a:pt x="14" y="143"/>
                </a:cubicBezTo>
                <a:cubicBezTo>
                  <a:pt x="14" y="127"/>
                  <a:pt x="14" y="127"/>
                  <a:pt x="14" y="127"/>
                </a:cubicBezTo>
                <a:cubicBezTo>
                  <a:pt x="50" y="91"/>
                  <a:pt x="50" y="91"/>
                  <a:pt x="50" y="91"/>
                </a:cubicBezTo>
                <a:cubicBezTo>
                  <a:pt x="75" y="116"/>
                  <a:pt x="75" y="116"/>
                  <a:pt x="75" y="116"/>
                </a:cubicBezTo>
                <a:cubicBezTo>
                  <a:pt x="75" y="116"/>
                  <a:pt x="75" y="116"/>
                  <a:pt x="75" y="116"/>
                </a:cubicBezTo>
                <a:cubicBezTo>
                  <a:pt x="75" y="116"/>
                  <a:pt x="75" y="116"/>
                  <a:pt x="75" y="116"/>
                </a:cubicBezTo>
                <a:cubicBezTo>
                  <a:pt x="75" y="116"/>
                  <a:pt x="75" y="116"/>
                  <a:pt x="75" y="116"/>
                </a:cubicBezTo>
                <a:cubicBezTo>
                  <a:pt x="75" y="116"/>
                  <a:pt x="75" y="116"/>
                  <a:pt x="75" y="116"/>
                </a:cubicBezTo>
                <a:cubicBezTo>
                  <a:pt x="75" y="116"/>
                  <a:pt x="75" y="116"/>
                  <a:pt x="75" y="116"/>
                </a:cubicBezTo>
                <a:cubicBezTo>
                  <a:pt x="90" y="131"/>
                  <a:pt x="90" y="131"/>
                  <a:pt x="90" y="131"/>
                </a:cubicBezTo>
                <a:cubicBezTo>
                  <a:pt x="92" y="133"/>
                  <a:pt x="95" y="133"/>
                  <a:pt x="96" y="131"/>
                </a:cubicBezTo>
                <a:cubicBezTo>
                  <a:pt x="98" y="129"/>
                  <a:pt x="98" y="127"/>
                  <a:pt x="96" y="125"/>
                </a:cubicBezTo>
                <a:cubicBezTo>
                  <a:pt x="84" y="113"/>
                  <a:pt x="84" y="113"/>
                  <a:pt x="84" y="113"/>
                </a:cubicBezTo>
                <a:cubicBezTo>
                  <a:pt x="118" y="79"/>
                  <a:pt x="118" y="79"/>
                  <a:pt x="118" y="79"/>
                </a:cubicBezTo>
                <a:cubicBezTo>
                  <a:pt x="169" y="129"/>
                  <a:pt x="169" y="129"/>
                  <a:pt x="169" y="129"/>
                </a:cubicBezTo>
                <a:cubicBezTo>
                  <a:pt x="169" y="143"/>
                  <a:pt x="169" y="143"/>
                  <a:pt x="169" y="143"/>
                </a:cubicBezTo>
                <a:close/>
                <a:moveTo>
                  <a:pt x="169" y="117"/>
                </a:moveTo>
                <a:cubicBezTo>
                  <a:pt x="169" y="117"/>
                  <a:pt x="169" y="117"/>
                  <a:pt x="169" y="117"/>
                </a:cubicBezTo>
                <a:cubicBezTo>
                  <a:pt x="121" y="70"/>
                  <a:pt x="121" y="70"/>
                  <a:pt x="121" y="70"/>
                </a:cubicBezTo>
                <a:cubicBezTo>
                  <a:pt x="120" y="68"/>
                  <a:pt x="117" y="68"/>
                  <a:pt x="115" y="70"/>
                </a:cubicBezTo>
                <a:cubicBezTo>
                  <a:pt x="78" y="107"/>
                  <a:pt x="78" y="107"/>
                  <a:pt x="78" y="107"/>
                </a:cubicBezTo>
                <a:cubicBezTo>
                  <a:pt x="53" y="82"/>
                  <a:pt x="53" y="82"/>
                  <a:pt x="53" y="82"/>
                </a:cubicBezTo>
                <a:cubicBezTo>
                  <a:pt x="51" y="80"/>
                  <a:pt x="49" y="80"/>
                  <a:pt x="47" y="82"/>
                </a:cubicBezTo>
                <a:cubicBezTo>
                  <a:pt x="14" y="115"/>
                  <a:pt x="14" y="115"/>
                  <a:pt x="14" y="115"/>
                </a:cubicBezTo>
                <a:cubicBezTo>
                  <a:pt x="14" y="14"/>
                  <a:pt x="14" y="14"/>
                  <a:pt x="14" y="14"/>
                </a:cubicBezTo>
                <a:cubicBezTo>
                  <a:pt x="169" y="14"/>
                  <a:pt x="169" y="14"/>
                  <a:pt x="169" y="14"/>
                </a:cubicBezTo>
                <a:cubicBezTo>
                  <a:pt x="169" y="117"/>
                  <a:pt x="169" y="117"/>
                  <a:pt x="169" y="117"/>
                </a:cubicBezTo>
                <a:close/>
                <a:moveTo>
                  <a:pt x="53" y="71"/>
                </a:moveTo>
                <a:cubicBezTo>
                  <a:pt x="53" y="71"/>
                  <a:pt x="53" y="71"/>
                  <a:pt x="53" y="71"/>
                </a:cubicBezTo>
                <a:cubicBezTo>
                  <a:pt x="66" y="71"/>
                  <a:pt x="77" y="60"/>
                  <a:pt x="77" y="46"/>
                </a:cubicBezTo>
                <a:cubicBezTo>
                  <a:pt x="77" y="33"/>
                  <a:pt x="66" y="22"/>
                  <a:pt x="53" y="22"/>
                </a:cubicBezTo>
                <a:cubicBezTo>
                  <a:pt x="39" y="22"/>
                  <a:pt x="28" y="33"/>
                  <a:pt x="28" y="46"/>
                </a:cubicBezTo>
                <a:cubicBezTo>
                  <a:pt x="28" y="60"/>
                  <a:pt x="39" y="71"/>
                  <a:pt x="53" y="71"/>
                </a:cubicBezTo>
                <a:close/>
                <a:moveTo>
                  <a:pt x="53" y="30"/>
                </a:moveTo>
                <a:cubicBezTo>
                  <a:pt x="53" y="30"/>
                  <a:pt x="53" y="30"/>
                  <a:pt x="53" y="30"/>
                </a:cubicBezTo>
                <a:cubicBezTo>
                  <a:pt x="62" y="30"/>
                  <a:pt x="69" y="38"/>
                  <a:pt x="69" y="46"/>
                </a:cubicBezTo>
                <a:cubicBezTo>
                  <a:pt x="69" y="55"/>
                  <a:pt x="62" y="63"/>
                  <a:pt x="53" y="63"/>
                </a:cubicBezTo>
                <a:cubicBezTo>
                  <a:pt x="44" y="63"/>
                  <a:pt x="37" y="55"/>
                  <a:pt x="37" y="46"/>
                </a:cubicBezTo>
                <a:cubicBezTo>
                  <a:pt x="37" y="38"/>
                  <a:pt x="44" y="30"/>
                  <a:pt x="53" y="30"/>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0" name="Freeform 22"/>
          <p:cNvSpPr>
            <a:spLocks noEditPoints="1"/>
          </p:cNvSpPr>
          <p:nvPr/>
        </p:nvSpPr>
        <p:spPr bwMode="auto">
          <a:xfrm>
            <a:off x="9766061" y="2744323"/>
            <a:ext cx="499987" cy="414574"/>
          </a:xfrm>
          <a:custGeom>
            <a:avLst/>
            <a:gdLst>
              <a:gd name="T0" fmla="*/ 30 w 184"/>
              <a:gd name="T1" fmla="*/ 153 h 153"/>
              <a:gd name="T2" fmla="*/ 23 w 184"/>
              <a:gd name="T3" fmla="*/ 146 h 153"/>
              <a:gd name="T4" fmla="*/ 30 w 184"/>
              <a:gd name="T5" fmla="*/ 139 h 153"/>
              <a:gd name="T6" fmla="*/ 154 w 184"/>
              <a:gd name="T7" fmla="*/ 139 h 153"/>
              <a:gd name="T8" fmla="*/ 161 w 184"/>
              <a:gd name="T9" fmla="*/ 146 h 153"/>
              <a:gd name="T10" fmla="*/ 154 w 184"/>
              <a:gd name="T11" fmla="*/ 153 h 153"/>
              <a:gd name="T12" fmla="*/ 30 w 184"/>
              <a:gd name="T13" fmla="*/ 153 h 153"/>
              <a:gd name="T14" fmla="*/ 7 w 184"/>
              <a:gd name="T15" fmla="*/ 0 h 153"/>
              <a:gd name="T16" fmla="*/ 7 w 184"/>
              <a:gd name="T17" fmla="*/ 0 h 153"/>
              <a:gd name="T18" fmla="*/ 7 w 184"/>
              <a:gd name="T19" fmla="*/ 0 h 153"/>
              <a:gd name="T20" fmla="*/ 177 w 184"/>
              <a:gd name="T21" fmla="*/ 0 h 153"/>
              <a:gd name="T22" fmla="*/ 184 w 184"/>
              <a:gd name="T23" fmla="*/ 7 h 153"/>
              <a:gd name="T24" fmla="*/ 184 w 184"/>
              <a:gd name="T25" fmla="*/ 7 h 153"/>
              <a:gd name="T26" fmla="*/ 184 w 184"/>
              <a:gd name="T27" fmla="*/ 120 h 153"/>
              <a:gd name="T28" fmla="*/ 177 w 184"/>
              <a:gd name="T29" fmla="*/ 127 h 153"/>
              <a:gd name="T30" fmla="*/ 176 w 184"/>
              <a:gd name="T31" fmla="*/ 127 h 153"/>
              <a:gd name="T32" fmla="*/ 7 w 184"/>
              <a:gd name="T33" fmla="*/ 127 h 153"/>
              <a:gd name="T34" fmla="*/ 0 w 184"/>
              <a:gd name="T35" fmla="*/ 120 h 153"/>
              <a:gd name="T36" fmla="*/ 0 w 184"/>
              <a:gd name="T37" fmla="*/ 119 h 153"/>
              <a:gd name="T38" fmla="*/ 0 w 184"/>
              <a:gd name="T39" fmla="*/ 7 h 153"/>
              <a:gd name="T40" fmla="*/ 7 w 184"/>
              <a:gd name="T41" fmla="*/ 0 h 153"/>
              <a:gd name="T42" fmla="*/ 170 w 184"/>
              <a:gd name="T43" fmla="*/ 14 h 153"/>
              <a:gd name="T44" fmla="*/ 170 w 184"/>
              <a:gd name="T45" fmla="*/ 14 h 153"/>
              <a:gd name="T46" fmla="*/ 14 w 184"/>
              <a:gd name="T47" fmla="*/ 14 h 153"/>
              <a:gd name="T48" fmla="*/ 14 w 184"/>
              <a:gd name="T49" fmla="*/ 112 h 153"/>
              <a:gd name="T50" fmla="*/ 170 w 184"/>
              <a:gd name="T51" fmla="*/ 112 h 153"/>
              <a:gd name="T52" fmla="*/ 170 w 184"/>
              <a:gd name="T53" fmla="*/ 1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3">
                <a:moveTo>
                  <a:pt x="30" y="153"/>
                </a:moveTo>
                <a:cubicBezTo>
                  <a:pt x="26" y="153"/>
                  <a:pt x="23" y="150"/>
                  <a:pt x="23" y="146"/>
                </a:cubicBezTo>
                <a:cubicBezTo>
                  <a:pt x="23" y="142"/>
                  <a:pt x="26" y="139"/>
                  <a:pt x="30" y="139"/>
                </a:cubicBezTo>
                <a:cubicBezTo>
                  <a:pt x="154" y="139"/>
                  <a:pt x="154" y="139"/>
                  <a:pt x="154" y="139"/>
                </a:cubicBezTo>
                <a:cubicBezTo>
                  <a:pt x="158" y="139"/>
                  <a:pt x="161" y="142"/>
                  <a:pt x="161" y="146"/>
                </a:cubicBezTo>
                <a:cubicBezTo>
                  <a:pt x="161" y="150"/>
                  <a:pt x="158" y="153"/>
                  <a:pt x="154" y="153"/>
                </a:cubicBezTo>
                <a:cubicBezTo>
                  <a:pt x="30" y="153"/>
                  <a:pt x="30" y="153"/>
                  <a:pt x="30" y="153"/>
                </a:cubicBezTo>
                <a:close/>
                <a:moveTo>
                  <a:pt x="7" y="0"/>
                </a:moveTo>
                <a:cubicBezTo>
                  <a:pt x="7" y="0"/>
                  <a:pt x="7" y="0"/>
                  <a:pt x="7" y="0"/>
                </a:cubicBezTo>
                <a:cubicBezTo>
                  <a:pt x="7" y="0"/>
                  <a:pt x="7" y="0"/>
                  <a:pt x="7" y="0"/>
                </a:cubicBezTo>
                <a:cubicBezTo>
                  <a:pt x="177" y="0"/>
                  <a:pt x="177" y="0"/>
                  <a:pt x="177" y="0"/>
                </a:cubicBezTo>
                <a:cubicBezTo>
                  <a:pt x="180" y="0"/>
                  <a:pt x="184" y="3"/>
                  <a:pt x="184" y="7"/>
                </a:cubicBezTo>
                <a:cubicBezTo>
                  <a:pt x="184" y="7"/>
                  <a:pt x="184" y="7"/>
                  <a:pt x="184" y="7"/>
                </a:cubicBezTo>
                <a:cubicBezTo>
                  <a:pt x="184" y="120"/>
                  <a:pt x="184" y="120"/>
                  <a:pt x="184" y="120"/>
                </a:cubicBezTo>
                <a:cubicBezTo>
                  <a:pt x="184" y="124"/>
                  <a:pt x="180" y="127"/>
                  <a:pt x="177" y="127"/>
                </a:cubicBezTo>
                <a:cubicBezTo>
                  <a:pt x="176" y="127"/>
                  <a:pt x="176" y="127"/>
                  <a:pt x="176" y="127"/>
                </a:cubicBezTo>
                <a:cubicBezTo>
                  <a:pt x="7" y="127"/>
                  <a:pt x="7" y="127"/>
                  <a:pt x="7" y="127"/>
                </a:cubicBezTo>
                <a:cubicBezTo>
                  <a:pt x="3" y="127"/>
                  <a:pt x="0" y="124"/>
                  <a:pt x="0" y="120"/>
                </a:cubicBezTo>
                <a:cubicBezTo>
                  <a:pt x="0" y="119"/>
                  <a:pt x="0" y="119"/>
                  <a:pt x="0" y="119"/>
                </a:cubicBezTo>
                <a:cubicBezTo>
                  <a:pt x="0" y="7"/>
                  <a:pt x="0" y="7"/>
                  <a:pt x="0" y="7"/>
                </a:cubicBezTo>
                <a:cubicBezTo>
                  <a:pt x="0" y="3"/>
                  <a:pt x="3" y="0"/>
                  <a:pt x="7" y="0"/>
                </a:cubicBezTo>
                <a:close/>
                <a:moveTo>
                  <a:pt x="170" y="14"/>
                </a:moveTo>
                <a:cubicBezTo>
                  <a:pt x="170" y="14"/>
                  <a:pt x="170" y="14"/>
                  <a:pt x="170" y="14"/>
                </a:cubicBezTo>
                <a:cubicBezTo>
                  <a:pt x="14" y="14"/>
                  <a:pt x="14" y="14"/>
                  <a:pt x="14" y="14"/>
                </a:cubicBezTo>
                <a:cubicBezTo>
                  <a:pt x="14" y="112"/>
                  <a:pt x="14" y="112"/>
                  <a:pt x="14" y="112"/>
                </a:cubicBezTo>
                <a:cubicBezTo>
                  <a:pt x="170" y="112"/>
                  <a:pt x="170" y="112"/>
                  <a:pt x="170" y="112"/>
                </a:cubicBezTo>
                <a:cubicBezTo>
                  <a:pt x="170" y="14"/>
                  <a:pt x="170" y="14"/>
                  <a:pt x="170" y="14"/>
                </a:cubicBezTo>
                <a:close/>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1" name="Freeform 29"/>
          <p:cNvSpPr>
            <a:spLocks noEditPoints="1"/>
          </p:cNvSpPr>
          <p:nvPr/>
        </p:nvSpPr>
        <p:spPr bwMode="auto">
          <a:xfrm>
            <a:off x="1792095" y="2744323"/>
            <a:ext cx="495822" cy="414574"/>
          </a:xfrm>
          <a:custGeom>
            <a:avLst/>
            <a:gdLst>
              <a:gd name="T0" fmla="*/ 7 w 183"/>
              <a:gd name="T1" fmla="*/ 0 h 153"/>
              <a:gd name="T2" fmla="*/ 7 w 183"/>
              <a:gd name="T3" fmla="*/ 0 h 153"/>
              <a:gd name="T4" fmla="*/ 176 w 183"/>
              <a:gd name="T5" fmla="*/ 0 h 153"/>
              <a:gd name="T6" fmla="*/ 183 w 183"/>
              <a:gd name="T7" fmla="*/ 8 h 153"/>
              <a:gd name="T8" fmla="*/ 183 w 183"/>
              <a:gd name="T9" fmla="*/ 8 h 153"/>
              <a:gd name="T10" fmla="*/ 183 w 183"/>
              <a:gd name="T11" fmla="*/ 129 h 153"/>
              <a:gd name="T12" fmla="*/ 176 w 183"/>
              <a:gd name="T13" fmla="*/ 136 h 153"/>
              <a:gd name="T14" fmla="*/ 176 w 183"/>
              <a:gd name="T15" fmla="*/ 136 h 153"/>
              <a:gd name="T16" fmla="*/ 99 w 183"/>
              <a:gd name="T17" fmla="*/ 136 h 153"/>
              <a:gd name="T18" fmla="*/ 99 w 183"/>
              <a:gd name="T19" fmla="*/ 144 h 153"/>
              <a:gd name="T20" fmla="*/ 99 w 183"/>
              <a:gd name="T21" fmla="*/ 145 h 153"/>
              <a:gd name="T22" fmla="*/ 138 w 183"/>
              <a:gd name="T23" fmla="*/ 145 h 153"/>
              <a:gd name="T24" fmla="*/ 142 w 183"/>
              <a:gd name="T25" fmla="*/ 149 h 153"/>
              <a:gd name="T26" fmla="*/ 138 w 183"/>
              <a:gd name="T27" fmla="*/ 153 h 153"/>
              <a:gd name="T28" fmla="*/ 46 w 183"/>
              <a:gd name="T29" fmla="*/ 153 h 153"/>
              <a:gd name="T30" fmla="*/ 41 w 183"/>
              <a:gd name="T31" fmla="*/ 149 h 153"/>
              <a:gd name="T32" fmla="*/ 46 w 183"/>
              <a:gd name="T33" fmla="*/ 145 h 153"/>
              <a:gd name="T34" fmla="*/ 85 w 183"/>
              <a:gd name="T35" fmla="*/ 145 h 153"/>
              <a:gd name="T36" fmla="*/ 85 w 183"/>
              <a:gd name="T37" fmla="*/ 144 h 153"/>
              <a:gd name="T38" fmla="*/ 85 w 183"/>
              <a:gd name="T39" fmla="*/ 136 h 153"/>
              <a:gd name="T40" fmla="*/ 7 w 183"/>
              <a:gd name="T41" fmla="*/ 136 h 153"/>
              <a:gd name="T42" fmla="*/ 0 w 183"/>
              <a:gd name="T43" fmla="*/ 129 h 153"/>
              <a:gd name="T44" fmla="*/ 0 w 183"/>
              <a:gd name="T45" fmla="*/ 129 h 153"/>
              <a:gd name="T46" fmla="*/ 0 w 183"/>
              <a:gd name="T47" fmla="*/ 8 h 153"/>
              <a:gd name="T48" fmla="*/ 7 w 183"/>
              <a:gd name="T49" fmla="*/ 0 h 153"/>
              <a:gd name="T50" fmla="*/ 157 w 183"/>
              <a:gd name="T51" fmla="*/ 102 h 153"/>
              <a:gd name="T52" fmla="*/ 157 w 183"/>
              <a:gd name="T53" fmla="*/ 102 h 153"/>
              <a:gd name="T54" fmla="*/ 150 w 183"/>
              <a:gd name="T55" fmla="*/ 109 h 153"/>
              <a:gd name="T56" fmla="*/ 157 w 183"/>
              <a:gd name="T57" fmla="*/ 117 h 153"/>
              <a:gd name="T58" fmla="*/ 164 w 183"/>
              <a:gd name="T59" fmla="*/ 109 h 153"/>
              <a:gd name="T60" fmla="*/ 157 w 183"/>
              <a:gd name="T61" fmla="*/ 102 h 153"/>
              <a:gd name="T62" fmla="*/ 169 w 183"/>
              <a:gd name="T63" fmla="*/ 15 h 153"/>
              <a:gd name="T64" fmla="*/ 169 w 183"/>
              <a:gd name="T65" fmla="*/ 15 h 153"/>
              <a:gd name="T66" fmla="*/ 14 w 183"/>
              <a:gd name="T67" fmla="*/ 15 h 153"/>
              <a:gd name="T68" fmla="*/ 14 w 183"/>
              <a:gd name="T69" fmla="*/ 122 h 153"/>
              <a:gd name="T70" fmla="*/ 169 w 183"/>
              <a:gd name="T71" fmla="*/ 122 h 153"/>
              <a:gd name="T72" fmla="*/ 169 w 183"/>
              <a:gd name="T73" fmla="*/ 1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 h="153">
                <a:moveTo>
                  <a:pt x="7" y="0"/>
                </a:moveTo>
                <a:cubicBezTo>
                  <a:pt x="7" y="0"/>
                  <a:pt x="7" y="0"/>
                  <a:pt x="7" y="0"/>
                </a:cubicBezTo>
                <a:cubicBezTo>
                  <a:pt x="176" y="0"/>
                  <a:pt x="176" y="0"/>
                  <a:pt x="176" y="0"/>
                </a:cubicBezTo>
                <a:cubicBezTo>
                  <a:pt x="180" y="0"/>
                  <a:pt x="183" y="4"/>
                  <a:pt x="183" y="8"/>
                </a:cubicBezTo>
                <a:cubicBezTo>
                  <a:pt x="183" y="8"/>
                  <a:pt x="183" y="8"/>
                  <a:pt x="183" y="8"/>
                </a:cubicBezTo>
                <a:cubicBezTo>
                  <a:pt x="183" y="129"/>
                  <a:pt x="183" y="129"/>
                  <a:pt x="183" y="129"/>
                </a:cubicBezTo>
                <a:cubicBezTo>
                  <a:pt x="183" y="133"/>
                  <a:pt x="180" y="136"/>
                  <a:pt x="176" y="136"/>
                </a:cubicBezTo>
                <a:cubicBezTo>
                  <a:pt x="176" y="136"/>
                  <a:pt x="176" y="136"/>
                  <a:pt x="176" y="136"/>
                </a:cubicBezTo>
                <a:cubicBezTo>
                  <a:pt x="99" y="136"/>
                  <a:pt x="99" y="136"/>
                  <a:pt x="99" y="136"/>
                </a:cubicBezTo>
                <a:cubicBezTo>
                  <a:pt x="99" y="144"/>
                  <a:pt x="99" y="144"/>
                  <a:pt x="99" y="144"/>
                </a:cubicBezTo>
                <a:cubicBezTo>
                  <a:pt x="99" y="145"/>
                  <a:pt x="99" y="145"/>
                  <a:pt x="99" y="145"/>
                </a:cubicBezTo>
                <a:cubicBezTo>
                  <a:pt x="138" y="145"/>
                  <a:pt x="138" y="145"/>
                  <a:pt x="138" y="145"/>
                </a:cubicBezTo>
                <a:cubicBezTo>
                  <a:pt x="140" y="145"/>
                  <a:pt x="142" y="147"/>
                  <a:pt x="142" y="149"/>
                </a:cubicBezTo>
                <a:cubicBezTo>
                  <a:pt x="142" y="151"/>
                  <a:pt x="140" y="153"/>
                  <a:pt x="138" y="153"/>
                </a:cubicBezTo>
                <a:cubicBezTo>
                  <a:pt x="46" y="153"/>
                  <a:pt x="46" y="153"/>
                  <a:pt x="46" y="153"/>
                </a:cubicBezTo>
                <a:cubicBezTo>
                  <a:pt x="43" y="153"/>
                  <a:pt x="41" y="151"/>
                  <a:pt x="41" y="149"/>
                </a:cubicBezTo>
                <a:cubicBezTo>
                  <a:pt x="41" y="147"/>
                  <a:pt x="43" y="145"/>
                  <a:pt x="46" y="145"/>
                </a:cubicBezTo>
                <a:cubicBezTo>
                  <a:pt x="85" y="145"/>
                  <a:pt x="85" y="145"/>
                  <a:pt x="85" y="145"/>
                </a:cubicBezTo>
                <a:cubicBezTo>
                  <a:pt x="85" y="144"/>
                  <a:pt x="85" y="144"/>
                  <a:pt x="85" y="144"/>
                </a:cubicBezTo>
                <a:cubicBezTo>
                  <a:pt x="85" y="136"/>
                  <a:pt x="85" y="136"/>
                  <a:pt x="85" y="136"/>
                </a:cubicBezTo>
                <a:cubicBezTo>
                  <a:pt x="7" y="136"/>
                  <a:pt x="7" y="136"/>
                  <a:pt x="7" y="136"/>
                </a:cubicBezTo>
                <a:cubicBezTo>
                  <a:pt x="3" y="136"/>
                  <a:pt x="0" y="133"/>
                  <a:pt x="0" y="129"/>
                </a:cubicBezTo>
                <a:cubicBezTo>
                  <a:pt x="0" y="129"/>
                  <a:pt x="0" y="129"/>
                  <a:pt x="0" y="129"/>
                </a:cubicBezTo>
                <a:cubicBezTo>
                  <a:pt x="0" y="8"/>
                  <a:pt x="0" y="8"/>
                  <a:pt x="0" y="8"/>
                </a:cubicBezTo>
                <a:cubicBezTo>
                  <a:pt x="0" y="4"/>
                  <a:pt x="3" y="0"/>
                  <a:pt x="7" y="0"/>
                </a:cubicBezTo>
                <a:close/>
                <a:moveTo>
                  <a:pt x="157" y="102"/>
                </a:moveTo>
                <a:cubicBezTo>
                  <a:pt x="157" y="102"/>
                  <a:pt x="157" y="102"/>
                  <a:pt x="157" y="102"/>
                </a:cubicBezTo>
                <a:cubicBezTo>
                  <a:pt x="153" y="102"/>
                  <a:pt x="150" y="106"/>
                  <a:pt x="150" y="109"/>
                </a:cubicBezTo>
                <a:cubicBezTo>
                  <a:pt x="150" y="113"/>
                  <a:pt x="153" y="117"/>
                  <a:pt x="157" y="117"/>
                </a:cubicBezTo>
                <a:cubicBezTo>
                  <a:pt x="161" y="117"/>
                  <a:pt x="164" y="113"/>
                  <a:pt x="164" y="109"/>
                </a:cubicBezTo>
                <a:cubicBezTo>
                  <a:pt x="164" y="106"/>
                  <a:pt x="161" y="102"/>
                  <a:pt x="157" y="102"/>
                </a:cubicBezTo>
                <a:close/>
                <a:moveTo>
                  <a:pt x="169" y="15"/>
                </a:moveTo>
                <a:cubicBezTo>
                  <a:pt x="169" y="15"/>
                  <a:pt x="169" y="15"/>
                  <a:pt x="169" y="15"/>
                </a:cubicBezTo>
                <a:cubicBezTo>
                  <a:pt x="14" y="15"/>
                  <a:pt x="14" y="15"/>
                  <a:pt x="14" y="15"/>
                </a:cubicBezTo>
                <a:cubicBezTo>
                  <a:pt x="14" y="50"/>
                  <a:pt x="14" y="86"/>
                  <a:pt x="14" y="122"/>
                </a:cubicBezTo>
                <a:cubicBezTo>
                  <a:pt x="66" y="122"/>
                  <a:pt x="118" y="122"/>
                  <a:pt x="169" y="122"/>
                </a:cubicBezTo>
                <a:cubicBezTo>
                  <a:pt x="169" y="86"/>
                  <a:pt x="169" y="50"/>
                  <a:pt x="169" y="15"/>
                </a:cubicBezTo>
                <a:close/>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2" name="Freeform 13"/>
          <p:cNvSpPr>
            <a:spLocks noEditPoints="1"/>
          </p:cNvSpPr>
          <p:nvPr/>
        </p:nvSpPr>
        <p:spPr bwMode="auto">
          <a:xfrm>
            <a:off x="4436196" y="2683909"/>
            <a:ext cx="535403" cy="535403"/>
          </a:xfrm>
          <a:custGeom>
            <a:avLst/>
            <a:gdLst>
              <a:gd name="T0" fmla="*/ 157 w 197"/>
              <a:gd name="T1" fmla="*/ 30 h 198"/>
              <a:gd name="T2" fmla="*/ 124 w 197"/>
              <a:gd name="T3" fmla="*/ 59 h 198"/>
              <a:gd name="T4" fmla="*/ 27 w 197"/>
              <a:gd name="T5" fmla="*/ 55 h 198"/>
              <a:gd name="T6" fmla="*/ 94 w 197"/>
              <a:gd name="T7" fmla="*/ 83 h 198"/>
              <a:gd name="T8" fmla="*/ 65 w 197"/>
              <a:gd name="T9" fmla="*/ 122 h 198"/>
              <a:gd name="T10" fmla="*/ 28 w 197"/>
              <a:gd name="T11" fmla="*/ 120 h 198"/>
              <a:gd name="T12" fmla="*/ 52 w 197"/>
              <a:gd name="T13" fmla="*/ 143 h 198"/>
              <a:gd name="T14" fmla="*/ 55 w 197"/>
              <a:gd name="T15" fmla="*/ 147 h 198"/>
              <a:gd name="T16" fmla="*/ 78 w 197"/>
              <a:gd name="T17" fmla="*/ 170 h 198"/>
              <a:gd name="T18" fmla="*/ 76 w 197"/>
              <a:gd name="T19" fmla="*/ 133 h 198"/>
              <a:gd name="T20" fmla="*/ 105 w 197"/>
              <a:gd name="T21" fmla="*/ 103 h 198"/>
              <a:gd name="T22" fmla="*/ 117 w 197"/>
              <a:gd name="T23" fmla="*/ 106 h 198"/>
              <a:gd name="T24" fmla="*/ 149 w 197"/>
              <a:gd name="T25" fmla="*/ 164 h 198"/>
              <a:gd name="T26" fmla="*/ 140 w 197"/>
              <a:gd name="T27" fmla="*/ 68 h 198"/>
              <a:gd name="T28" fmla="*/ 157 w 197"/>
              <a:gd name="T29" fmla="*/ 30 h 198"/>
              <a:gd name="T30" fmla="*/ 147 w 197"/>
              <a:gd name="T31" fmla="*/ 20 h 198"/>
              <a:gd name="T32" fmla="*/ 147 w 197"/>
              <a:gd name="T33" fmla="*/ 20 h 198"/>
              <a:gd name="T34" fmla="*/ 178 w 197"/>
              <a:gd name="T35" fmla="*/ 51 h 198"/>
              <a:gd name="T36" fmla="*/ 163 w 197"/>
              <a:gd name="T37" fmla="*/ 166 h 198"/>
              <a:gd name="T38" fmla="*/ 161 w 197"/>
              <a:gd name="T39" fmla="*/ 172 h 198"/>
              <a:gd name="T40" fmla="*/ 135 w 197"/>
              <a:gd name="T41" fmla="*/ 188 h 198"/>
              <a:gd name="T42" fmla="*/ 108 w 197"/>
              <a:gd name="T43" fmla="*/ 121 h 198"/>
              <a:gd name="T44" fmla="*/ 92 w 197"/>
              <a:gd name="T45" fmla="*/ 172 h 198"/>
              <a:gd name="T46" fmla="*/ 73 w 197"/>
              <a:gd name="T47" fmla="*/ 195 h 198"/>
              <a:gd name="T48" fmla="*/ 62 w 197"/>
              <a:gd name="T49" fmla="*/ 193 h 198"/>
              <a:gd name="T50" fmla="*/ 5 w 197"/>
              <a:gd name="T51" fmla="*/ 136 h 198"/>
              <a:gd name="T52" fmla="*/ 3 w 197"/>
              <a:gd name="T53" fmla="*/ 124 h 198"/>
              <a:gd name="T54" fmla="*/ 26 w 197"/>
              <a:gd name="T55" fmla="*/ 105 h 198"/>
              <a:gd name="T56" fmla="*/ 77 w 197"/>
              <a:gd name="T57" fmla="*/ 90 h 198"/>
              <a:gd name="T58" fmla="*/ 8 w 197"/>
              <a:gd name="T59" fmla="*/ 55 h 198"/>
              <a:gd name="T60" fmla="*/ 10 w 197"/>
              <a:gd name="T61" fmla="*/ 52 h 198"/>
              <a:gd name="T62" fmla="*/ 32 w 197"/>
              <a:gd name="T63" fmla="*/ 34 h 198"/>
              <a:gd name="T64" fmla="*/ 147 w 197"/>
              <a:gd name="T65" fmla="*/ 2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7" h="198">
                <a:moveTo>
                  <a:pt x="157" y="30"/>
                </a:moveTo>
                <a:cubicBezTo>
                  <a:pt x="157" y="30"/>
                  <a:pt x="157" y="30"/>
                  <a:pt x="157" y="30"/>
                </a:cubicBezTo>
                <a:cubicBezTo>
                  <a:pt x="130" y="57"/>
                  <a:pt x="130" y="57"/>
                  <a:pt x="130" y="57"/>
                </a:cubicBezTo>
                <a:cubicBezTo>
                  <a:pt x="128" y="59"/>
                  <a:pt x="126" y="60"/>
                  <a:pt x="124" y="59"/>
                </a:cubicBezTo>
                <a:cubicBezTo>
                  <a:pt x="33" y="49"/>
                  <a:pt x="33" y="49"/>
                  <a:pt x="33" y="49"/>
                </a:cubicBezTo>
                <a:cubicBezTo>
                  <a:pt x="27" y="55"/>
                  <a:pt x="27" y="55"/>
                  <a:pt x="27" y="55"/>
                </a:cubicBezTo>
                <a:cubicBezTo>
                  <a:pt x="92" y="81"/>
                  <a:pt x="92" y="81"/>
                  <a:pt x="92" y="81"/>
                </a:cubicBezTo>
                <a:cubicBezTo>
                  <a:pt x="93" y="81"/>
                  <a:pt x="94" y="82"/>
                  <a:pt x="94" y="83"/>
                </a:cubicBezTo>
                <a:cubicBezTo>
                  <a:pt x="97" y="85"/>
                  <a:pt x="97" y="90"/>
                  <a:pt x="94" y="93"/>
                </a:cubicBezTo>
                <a:cubicBezTo>
                  <a:pt x="65" y="122"/>
                  <a:pt x="65" y="122"/>
                  <a:pt x="65" y="122"/>
                </a:cubicBezTo>
                <a:cubicBezTo>
                  <a:pt x="63" y="124"/>
                  <a:pt x="61" y="125"/>
                  <a:pt x="59" y="124"/>
                </a:cubicBezTo>
                <a:cubicBezTo>
                  <a:pt x="28" y="120"/>
                  <a:pt x="28" y="120"/>
                  <a:pt x="28" y="120"/>
                </a:cubicBezTo>
                <a:cubicBezTo>
                  <a:pt x="20" y="128"/>
                  <a:pt x="20" y="128"/>
                  <a:pt x="20" y="128"/>
                </a:cubicBezTo>
                <a:cubicBezTo>
                  <a:pt x="52" y="143"/>
                  <a:pt x="52" y="143"/>
                  <a:pt x="52" y="143"/>
                </a:cubicBezTo>
                <a:cubicBezTo>
                  <a:pt x="52" y="143"/>
                  <a:pt x="52" y="143"/>
                  <a:pt x="52" y="143"/>
                </a:cubicBezTo>
                <a:cubicBezTo>
                  <a:pt x="53" y="144"/>
                  <a:pt x="55" y="145"/>
                  <a:pt x="55" y="147"/>
                </a:cubicBezTo>
                <a:cubicBezTo>
                  <a:pt x="70" y="178"/>
                  <a:pt x="70" y="178"/>
                  <a:pt x="70" y="178"/>
                </a:cubicBezTo>
                <a:cubicBezTo>
                  <a:pt x="78" y="170"/>
                  <a:pt x="78" y="170"/>
                  <a:pt x="78" y="170"/>
                </a:cubicBezTo>
                <a:cubicBezTo>
                  <a:pt x="73" y="139"/>
                  <a:pt x="73" y="139"/>
                  <a:pt x="73" y="139"/>
                </a:cubicBezTo>
                <a:cubicBezTo>
                  <a:pt x="73" y="137"/>
                  <a:pt x="74" y="135"/>
                  <a:pt x="76" y="133"/>
                </a:cubicBezTo>
                <a:cubicBezTo>
                  <a:pt x="105" y="103"/>
                  <a:pt x="105" y="103"/>
                  <a:pt x="105" y="103"/>
                </a:cubicBezTo>
                <a:cubicBezTo>
                  <a:pt x="105" y="103"/>
                  <a:pt x="105" y="103"/>
                  <a:pt x="105" y="103"/>
                </a:cubicBezTo>
                <a:cubicBezTo>
                  <a:pt x="106" y="103"/>
                  <a:pt x="107" y="102"/>
                  <a:pt x="108" y="102"/>
                </a:cubicBezTo>
                <a:cubicBezTo>
                  <a:pt x="111" y="100"/>
                  <a:pt x="115" y="102"/>
                  <a:pt x="117" y="106"/>
                </a:cubicBezTo>
                <a:cubicBezTo>
                  <a:pt x="143" y="170"/>
                  <a:pt x="143" y="170"/>
                  <a:pt x="143" y="170"/>
                </a:cubicBezTo>
                <a:cubicBezTo>
                  <a:pt x="149" y="164"/>
                  <a:pt x="149" y="164"/>
                  <a:pt x="149" y="164"/>
                </a:cubicBezTo>
                <a:cubicBezTo>
                  <a:pt x="138" y="74"/>
                  <a:pt x="138" y="74"/>
                  <a:pt x="138" y="74"/>
                </a:cubicBezTo>
                <a:cubicBezTo>
                  <a:pt x="138" y="72"/>
                  <a:pt x="139" y="70"/>
                  <a:pt x="140" y="68"/>
                </a:cubicBezTo>
                <a:cubicBezTo>
                  <a:pt x="168" y="41"/>
                  <a:pt x="168" y="41"/>
                  <a:pt x="168" y="41"/>
                </a:cubicBezTo>
                <a:cubicBezTo>
                  <a:pt x="175" y="34"/>
                  <a:pt x="164" y="23"/>
                  <a:pt x="157" y="30"/>
                </a:cubicBezTo>
                <a:cubicBezTo>
                  <a:pt x="157" y="30"/>
                  <a:pt x="157" y="30"/>
                  <a:pt x="157" y="30"/>
                </a:cubicBezTo>
                <a:close/>
                <a:moveTo>
                  <a:pt x="147" y="20"/>
                </a:moveTo>
                <a:cubicBezTo>
                  <a:pt x="147" y="20"/>
                  <a:pt x="147" y="20"/>
                  <a:pt x="147" y="20"/>
                </a:cubicBezTo>
                <a:cubicBezTo>
                  <a:pt x="147" y="20"/>
                  <a:pt x="147" y="20"/>
                  <a:pt x="147" y="20"/>
                </a:cubicBezTo>
                <a:cubicBezTo>
                  <a:pt x="147" y="20"/>
                  <a:pt x="147" y="20"/>
                  <a:pt x="147" y="20"/>
                </a:cubicBezTo>
                <a:cubicBezTo>
                  <a:pt x="167" y="0"/>
                  <a:pt x="197" y="31"/>
                  <a:pt x="178" y="51"/>
                </a:cubicBezTo>
                <a:cubicBezTo>
                  <a:pt x="153" y="76"/>
                  <a:pt x="153" y="76"/>
                  <a:pt x="153" y="76"/>
                </a:cubicBezTo>
                <a:cubicBezTo>
                  <a:pt x="163" y="166"/>
                  <a:pt x="163" y="166"/>
                  <a:pt x="163" y="166"/>
                </a:cubicBezTo>
                <a:cubicBezTo>
                  <a:pt x="164" y="168"/>
                  <a:pt x="163" y="170"/>
                  <a:pt x="161" y="172"/>
                </a:cubicBezTo>
                <a:cubicBezTo>
                  <a:pt x="161" y="172"/>
                  <a:pt x="161" y="172"/>
                  <a:pt x="161" y="172"/>
                </a:cubicBezTo>
                <a:cubicBezTo>
                  <a:pt x="145" y="188"/>
                  <a:pt x="145" y="188"/>
                  <a:pt x="145" y="188"/>
                </a:cubicBezTo>
                <a:cubicBezTo>
                  <a:pt x="142" y="191"/>
                  <a:pt x="138" y="191"/>
                  <a:pt x="135" y="188"/>
                </a:cubicBezTo>
                <a:cubicBezTo>
                  <a:pt x="134" y="187"/>
                  <a:pt x="134" y="186"/>
                  <a:pt x="134" y="185"/>
                </a:cubicBezTo>
                <a:cubicBezTo>
                  <a:pt x="108" y="121"/>
                  <a:pt x="108" y="121"/>
                  <a:pt x="108" y="121"/>
                </a:cubicBezTo>
                <a:cubicBezTo>
                  <a:pt x="88" y="141"/>
                  <a:pt x="88" y="141"/>
                  <a:pt x="88" y="141"/>
                </a:cubicBezTo>
                <a:cubicBezTo>
                  <a:pt x="92" y="172"/>
                  <a:pt x="92" y="172"/>
                  <a:pt x="92" y="172"/>
                </a:cubicBezTo>
                <a:cubicBezTo>
                  <a:pt x="93" y="174"/>
                  <a:pt x="92" y="176"/>
                  <a:pt x="90" y="178"/>
                </a:cubicBezTo>
                <a:cubicBezTo>
                  <a:pt x="73" y="195"/>
                  <a:pt x="73" y="195"/>
                  <a:pt x="73" y="195"/>
                </a:cubicBezTo>
                <a:cubicBezTo>
                  <a:pt x="70" y="198"/>
                  <a:pt x="66" y="198"/>
                  <a:pt x="63" y="195"/>
                </a:cubicBezTo>
                <a:cubicBezTo>
                  <a:pt x="63" y="194"/>
                  <a:pt x="62" y="193"/>
                  <a:pt x="62" y="193"/>
                </a:cubicBezTo>
                <a:cubicBezTo>
                  <a:pt x="44" y="155"/>
                  <a:pt x="44" y="155"/>
                  <a:pt x="44" y="155"/>
                </a:cubicBezTo>
                <a:cubicBezTo>
                  <a:pt x="5" y="136"/>
                  <a:pt x="5" y="136"/>
                  <a:pt x="5" y="136"/>
                </a:cubicBezTo>
                <a:cubicBezTo>
                  <a:pt x="1" y="134"/>
                  <a:pt x="0" y="130"/>
                  <a:pt x="1" y="126"/>
                </a:cubicBezTo>
                <a:cubicBezTo>
                  <a:pt x="2" y="126"/>
                  <a:pt x="2" y="125"/>
                  <a:pt x="3" y="124"/>
                </a:cubicBezTo>
                <a:cubicBezTo>
                  <a:pt x="20" y="107"/>
                  <a:pt x="20" y="107"/>
                  <a:pt x="20" y="107"/>
                </a:cubicBezTo>
                <a:cubicBezTo>
                  <a:pt x="22" y="105"/>
                  <a:pt x="24" y="105"/>
                  <a:pt x="26" y="105"/>
                </a:cubicBezTo>
                <a:cubicBezTo>
                  <a:pt x="57" y="110"/>
                  <a:pt x="57" y="110"/>
                  <a:pt x="57" y="110"/>
                </a:cubicBezTo>
                <a:cubicBezTo>
                  <a:pt x="77" y="90"/>
                  <a:pt x="77" y="90"/>
                  <a:pt x="77" y="90"/>
                </a:cubicBezTo>
                <a:cubicBezTo>
                  <a:pt x="12" y="64"/>
                  <a:pt x="12" y="64"/>
                  <a:pt x="12" y="64"/>
                </a:cubicBezTo>
                <a:cubicBezTo>
                  <a:pt x="9" y="63"/>
                  <a:pt x="7" y="58"/>
                  <a:pt x="8" y="55"/>
                </a:cubicBezTo>
                <a:cubicBezTo>
                  <a:pt x="9" y="54"/>
                  <a:pt x="9" y="53"/>
                  <a:pt x="10" y="52"/>
                </a:cubicBezTo>
                <a:cubicBezTo>
                  <a:pt x="10" y="52"/>
                  <a:pt x="10" y="52"/>
                  <a:pt x="10" y="52"/>
                </a:cubicBezTo>
                <a:cubicBezTo>
                  <a:pt x="26" y="36"/>
                  <a:pt x="26" y="36"/>
                  <a:pt x="26" y="36"/>
                </a:cubicBezTo>
                <a:cubicBezTo>
                  <a:pt x="27" y="35"/>
                  <a:pt x="30" y="34"/>
                  <a:pt x="32" y="34"/>
                </a:cubicBezTo>
                <a:cubicBezTo>
                  <a:pt x="122" y="45"/>
                  <a:pt x="122" y="45"/>
                  <a:pt x="122" y="45"/>
                </a:cubicBezTo>
                <a:cubicBezTo>
                  <a:pt x="147" y="20"/>
                  <a:pt x="147" y="20"/>
                  <a:pt x="147" y="20"/>
                </a:cubicBezTo>
                <a:close/>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0" name="矩形 79"/>
          <p:cNvSpPr/>
          <p:nvPr/>
        </p:nvSpPr>
        <p:spPr>
          <a:xfrm>
            <a:off x="230505" y="3766185"/>
            <a:ext cx="3019425" cy="2553335"/>
          </a:xfrm>
          <a:prstGeom prst="rect">
            <a:avLst/>
          </a:prstGeom>
        </p:spPr>
        <p:txBody>
          <a:bodyPr wrap="square">
            <a:spAutoFit/>
          </a:bodyPr>
          <a:lstStyle/>
          <a:p>
            <a:pPr algn="ctr"/>
            <a:r>
              <a:rPr lang="en-US" altLang="zh-CN" sz="1600" dirty="0">
                <a:solidFill>
                  <a:schemeClr val="tx1">
                    <a:lumMod val="75000"/>
                    <a:lumOff val="25000"/>
                  </a:schemeClr>
                </a:solidFill>
                <a:cs typeface="+mn-ea"/>
                <a:sym typeface="+mn-lt"/>
              </a:rPr>
              <a:t>Сәбилік шақта (1-3 жас) бала қарқынды дами бастайды. Психикалық дамуы үлкен өзгерістерге ұшырайды. Үш жас кезеңіндегі баланың ақыл –ойы едәуір жетілген болады. 3 жасқа дейін осындай үлкен өзгерістердің болуына бірнеше факторлар себеп болады.</a:t>
            </a:r>
          </a:p>
        </p:txBody>
      </p:sp>
      <p:sp>
        <p:nvSpPr>
          <p:cNvPr id="81" name="矩形 80"/>
          <p:cNvSpPr/>
          <p:nvPr/>
        </p:nvSpPr>
        <p:spPr>
          <a:xfrm>
            <a:off x="3147695" y="3846830"/>
            <a:ext cx="3094990" cy="2553335"/>
          </a:xfrm>
          <a:prstGeom prst="rect">
            <a:avLst/>
          </a:prstGeom>
        </p:spPr>
        <p:txBody>
          <a:bodyPr wrap="square">
            <a:spAutoFit/>
          </a:bodyPr>
          <a:lstStyle/>
          <a:p>
            <a:pPr algn="ctr"/>
            <a:r>
              <a:rPr lang="en-US" altLang="zh-CN" sz="1600" dirty="0">
                <a:solidFill>
                  <a:schemeClr val="tx1">
                    <a:lumMod val="75000"/>
                    <a:lumOff val="25000"/>
                  </a:schemeClr>
                </a:solidFill>
                <a:cs typeface="+mn-ea"/>
                <a:sym typeface="+mn-lt"/>
              </a:rPr>
              <a:t>1</a:t>
            </a:r>
            <a:r>
              <a:rPr lang="" altLang="en-US" sz="1600" dirty="0">
                <a:solidFill>
                  <a:schemeClr val="tx1">
                    <a:lumMod val="75000"/>
                    <a:lumOff val="25000"/>
                  </a:schemeClr>
                </a:solidFill>
                <a:cs typeface="+mn-ea"/>
                <a:sym typeface="+mn-lt"/>
              </a:rPr>
              <a:t>) </a:t>
            </a:r>
            <a:r>
              <a:rPr lang="en-US" altLang="zh-CN" sz="1600" dirty="0">
                <a:solidFill>
                  <a:schemeClr val="tx1">
                    <a:lumMod val="75000"/>
                    <a:lumOff val="25000"/>
                  </a:schemeClr>
                </a:solidFill>
                <a:cs typeface="+mn-ea"/>
                <a:sym typeface="+mn-lt"/>
              </a:rPr>
              <a:t>баланың тік жүре бастауы. Бала бір жастан асқаннан кейін өз бетімен тік жүріп, түрлі заттардың қасиеттерін үлкендердің көмегінсіз зерттей бастайды. Өздігімен жүрген соң заттардың кеңістіктегі арақашықтығын да ажырата бастайды, кеңістікте  бағдарлану қабілеті дамиды.</a:t>
            </a:r>
          </a:p>
        </p:txBody>
      </p:sp>
      <p:sp>
        <p:nvSpPr>
          <p:cNvPr id="82" name="矩形 81"/>
          <p:cNvSpPr/>
          <p:nvPr/>
        </p:nvSpPr>
        <p:spPr>
          <a:xfrm>
            <a:off x="6180610" y="4169393"/>
            <a:ext cx="2425003" cy="1076325"/>
          </a:xfrm>
          <a:prstGeom prst="rect">
            <a:avLst/>
          </a:prstGeom>
        </p:spPr>
        <p:txBody>
          <a:bodyPr wrap="square">
            <a:spAutoFit/>
          </a:bodyPr>
          <a:lstStyle/>
          <a:p>
            <a:pPr algn="ctr"/>
            <a:r>
              <a:rPr lang="en-US" altLang="zh-CN" sz="1600" dirty="0">
                <a:solidFill>
                  <a:schemeClr val="tx1">
                    <a:lumMod val="75000"/>
                    <a:lumOff val="25000"/>
                  </a:schemeClr>
                </a:solidFill>
                <a:cs typeface="+mn-ea"/>
                <a:sym typeface="+mn-lt"/>
              </a:rPr>
              <a:t>2)әр заттың өзіне тән қызметін ажырату немесе балада заттық әрекеттің дамуы</a:t>
            </a:r>
          </a:p>
        </p:txBody>
      </p:sp>
      <p:sp>
        <p:nvSpPr>
          <p:cNvPr id="83" name="矩形 82"/>
          <p:cNvSpPr/>
          <p:nvPr/>
        </p:nvSpPr>
        <p:spPr>
          <a:xfrm>
            <a:off x="8916035" y="3966210"/>
            <a:ext cx="2819400" cy="2553335"/>
          </a:xfrm>
          <a:prstGeom prst="rect">
            <a:avLst/>
          </a:prstGeom>
        </p:spPr>
        <p:txBody>
          <a:bodyPr wrap="square">
            <a:spAutoFit/>
          </a:bodyPr>
          <a:lstStyle/>
          <a:p>
            <a:pPr algn="ctr"/>
            <a:r>
              <a:rPr lang="" altLang="en-US" sz="1600" dirty="0">
                <a:solidFill>
                  <a:schemeClr val="tx1">
                    <a:lumMod val="75000"/>
                    <a:lumOff val="25000"/>
                  </a:schemeClr>
                </a:solidFill>
                <a:cs typeface="+mn-ea"/>
                <a:sym typeface="+mn-lt"/>
              </a:rPr>
              <a:t>3)</a:t>
            </a:r>
            <a:r>
              <a:rPr lang="en-US" altLang="zh-CN" sz="1600" dirty="0">
                <a:solidFill>
                  <a:schemeClr val="tx1">
                    <a:lumMod val="75000"/>
                    <a:lumOff val="25000"/>
                  </a:schemeClr>
                </a:solidFill>
                <a:cs typeface="+mn-ea"/>
                <a:sym typeface="+mn-lt"/>
              </a:rPr>
              <a:t>баланың ойыны және тиісті өнерге үйренуі.Бұл әрекет түрлі, сондықтан ойын мен іс-әрекеттер бала психикасының  дамуына үлкен әсер етеді. Алдымен ойыншық түріне немесе дыбысына қызықса, кейін оның нені бейнелейтініне  мән береді. </a:t>
            </a:r>
            <a:endParaRPr lang="zh-CN" altLang="en-US" sz="1600" dirty="0">
              <a:solidFill>
                <a:schemeClr val="tx1">
                  <a:lumMod val="75000"/>
                  <a:lumOff val="25000"/>
                </a:schemeClr>
              </a:solidFill>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855912" y="5322636"/>
            <a:ext cx="1428750" cy="1422400"/>
          </a:xfrm>
          <a:custGeom>
            <a:avLst/>
            <a:gdLst>
              <a:gd name="T0" fmla="*/ 336 w 349"/>
              <a:gd name="T1" fmla="*/ 0 h 347"/>
              <a:gd name="T2" fmla="*/ 328 w 349"/>
              <a:gd name="T3" fmla="*/ 3 h 347"/>
              <a:gd name="T4" fmla="*/ 4 w 349"/>
              <a:gd name="T5" fmla="*/ 327 h 347"/>
              <a:gd name="T6" fmla="*/ 4 w 349"/>
              <a:gd name="T7" fmla="*/ 344 h 347"/>
              <a:gd name="T8" fmla="*/ 13 w 349"/>
              <a:gd name="T9" fmla="*/ 347 h 347"/>
              <a:gd name="T10" fmla="*/ 21 w 349"/>
              <a:gd name="T11" fmla="*/ 344 h 347"/>
              <a:gd name="T12" fmla="*/ 345 w 349"/>
              <a:gd name="T13" fmla="*/ 20 h 347"/>
              <a:gd name="T14" fmla="*/ 345 w 349"/>
              <a:gd name="T15" fmla="*/ 3 h 347"/>
              <a:gd name="T16" fmla="*/ 336 w 349"/>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7">
                <a:moveTo>
                  <a:pt x="336" y="0"/>
                </a:moveTo>
                <a:cubicBezTo>
                  <a:pt x="333" y="0"/>
                  <a:pt x="330" y="1"/>
                  <a:pt x="328" y="3"/>
                </a:cubicBezTo>
                <a:cubicBezTo>
                  <a:pt x="4" y="327"/>
                  <a:pt x="4" y="327"/>
                  <a:pt x="4" y="327"/>
                </a:cubicBezTo>
                <a:cubicBezTo>
                  <a:pt x="0" y="332"/>
                  <a:pt x="0" y="339"/>
                  <a:pt x="4" y="344"/>
                </a:cubicBezTo>
                <a:cubicBezTo>
                  <a:pt x="7" y="346"/>
                  <a:pt x="10" y="347"/>
                  <a:pt x="13" y="347"/>
                </a:cubicBezTo>
                <a:cubicBezTo>
                  <a:pt x="16" y="347"/>
                  <a:pt x="19" y="346"/>
                  <a:pt x="21" y="344"/>
                </a:cubicBezTo>
                <a:cubicBezTo>
                  <a:pt x="345" y="20"/>
                  <a:pt x="345" y="20"/>
                  <a:pt x="345" y="20"/>
                </a:cubicBezTo>
                <a:cubicBezTo>
                  <a:pt x="349" y="16"/>
                  <a:pt x="349" y="8"/>
                  <a:pt x="345" y="3"/>
                </a:cubicBezTo>
                <a:cubicBezTo>
                  <a:pt x="342" y="1"/>
                  <a:pt x="339" y="0"/>
                  <a:pt x="336" y="0"/>
                </a:cubicBezTo>
              </a:path>
            </a:pathLst>
          </a:cu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7889875" y="763588"/>
            <a:ext cx="1446213" cy="1443038"/>
          </a:xfrm>
          <a:custGeom>
            <a:avLst/>
            <a:gdLst>
              <a:gd name="T0" fmla="*/ 16 w 353"/>
              <a:gd name="T1" fmla="*/ 337 h 352"/>
              <a:gd name="T2" fmla="*/ 16 w 353"/>
              <a:gd name="T3" fmla="*/ 337 h 352"/>
              <a:gd name="T4" fmla="*/ 16 w 353"/>
              <a:gd name="T5" fmla="*/ 279 h 352"/>
              <a:gd name="T6" fmla="*/ 279 w 353"/>
              <a:gd name="T7" fmla="*/ 16 h 352"/>
              <a:gd name="T8" fmla="*/ 337 w 353"/>
              <a:gd name="T9" fmla="*/ 16 h 352"/>
              <a:gd name="T10" fmla="*/ 337 w 353"/>
              <a:gd name="T11" fmla="*/ 74 h 352"/>
              <a:gd name="T12" fmla="*/ 74 w 353"/>
              <a:gd name="T13" fmla="*/ 337 h 352"/>
              <a:gd name="T14" fmla="*/ 16 w 353"/>
              <a:gd name="T15" fmla="*/ 337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52">
                <a:moveTo>
                  <a:pt x="16" y="337"/>
                </a:moveTo>
                <a:cubicBezTo>
                  <a:pt x="16" y="337"/>
                  <a:pt x="16" y="337"/>
                  <a:pt x="16" y="337"/>
                </a:cubicBezTo>
                <a:cubicBezTo>
                  <a:pt x="0" y="321"/>
                  <a:pt x="0" y="295"/>
                  <a:pt x="16" y="279"/>
                </a:cubicBezTo>
                <a:cubicBezTo>
                  <a:pt x="279" y="16"/>
                  <a:pt x="279" y="16"/>
                  <a:pt x="279" y="16"/>
                </a:cubicBezTo>
                <a:cubicBezTo>
                  <a:pt x="295" y="0"/>
                  <a:pt x="321" y="0"/>
                  <a:pt x="337" y="16"/>
                </a:cubicBezTo>
                <a:cubicBezTo>
                  <a:pt x="353" y="32"/>
                  <a:pt x="353" y="58"/>
                  <a:pt x="337" y="74"/>
                </a:cubicBezTo>
                <a:cubicBezTo>
                  <a:pt x="74" y="337"/>
                  <a:pt x="74" y="337"/>
                  <a:pt x="74" y="337"/>
                </a:cubicBezTo>
                <a:cubicBezTo>
                  <a:pt x="58" y="352"/>
                  <a:pt x="32" y="352"/>
                  <a:pt x="16" y="337"/>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4564062" y="46038"/>
            <a:ext cx="1811338" cy="1808163"/>
          </a:xfrm>
          <a:custGeom>
            <a:avLst/>
            <a:gdLst>
              <a:gd name="T0" fmla="*/ 34 w 442"/>
              <a:gd name="T1" fmla="*/ 408 h 441"/>
              <a:gd name="T2" fmla="*/ 34 w 442"/>
              <a:gd name="T3" fmla="*/ 287 h 441"/>
              <a:gd name="T4" fmla="*/ 287 w 442"/>
              <a:gd name="T5" fmla="*/ 33 h 441"/>
              <a:gd name="T6" fmla="*/ 408 w 442"/>
              <a:gd name="T7" fmla="*/ 33 h 441"/>
              <a:gd name="T8" fmla="*/ 408 w 442"/>
              <a:gd name="T9" fmla="*/ 33 h 441"/>
              <a:gd name="T10" fmla="*/ 408 w 442"/>
              <a:gd name="T11" fmla="*/ 154 h 441"/>
              <a:gd name="T12" fmla="*/ 155 w 442"/>
              <a:gd name="T13" fmla="*/ 408 h 441"/>
              <a:gd name="T14" fmla="*/ 34 w 442"/>
              <a:gd name="T15" fmla="*/ 408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41">
                <a:moveTo>
                  <a:pt x="34" y="408"/>
                </a:moveTo>
                <a:cubicBezTo>
                  <a:pt x="0" y="374"/>
                  <a:pt x="0" y="320"/>
                  <a:pt x="34" y="287"/>
                </a:cubicBezTo>
                <a:cubicBezTo>
                  <a:pt x="287" y="33"/>
                  <a:pt x="287" y="33"/>
                  <a:pt x="287" y="33"/>
                </a:cubicBezTo>
                <a:cubicBezTo>
                  <a:pt x="321" y="0"/>
                  <a:pt x="375" y="0"/>
                  <a:pt x="408" y="33"/>
                </a:cubicBezTo>
                <a:cubicBezTo>
                  <a:pt x="408" y="33"/>
                  <a:pt x="408" y="33"/>
                  <a:pt x="408" y="33"/>
                </a:cubicBezTo>
                <a:cubicBezTo>
                  <a:pt x="442" y="66"/>
                  <a:pt x="442" y="121"/>
                  <a:pt x="408" y="154"/>
                </a:cubicBezTo>
                <a:cubicBezTo>
                  <a:pt x="155" y="408"/>
                  <a:pt x="155" y="408"/>
                  <a:pt x="155" y="408"/>
                </a:cubicBezTo>
                <a:cubicBezTo>
                  <a:pt x="121" y="441"/>
                  <a:pt x="67" y="441"/>
                  <a:pt x="34" y="408"/>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10418762" y="-904875"/>
            <a:ext cx="1806575" cy="1811338"/>
          </a:xfrm>
          <a:custGeom>
            <a:avLst/>
            <a:gdLst>
              <a:gd name="T0" fmla="*/ 33 w 441"/>
              <a:gd name="T1" fmla="*/ 408 h 442"/>
              <a:gd name="T2" fmla="*/ 33 w 441"/>
              <a:gd name="T3" fmla="*/ 408 h 442"/>
              <a:gd name="T4" fmla="*/ 33 w 441"/>
              <a:gd name="T5" fmla="*/ 287 h 442"/>
              <a:gd name="T6" fmla="*/ 287 w 441"/>
              <a:gd name="T7" fmla="*/ 34 h 442"/>
              <a:gd name="T8" fmla="*/ 408 w 441"/>
              <a:gd name="T9" fmla="*/ 34 h 442"/>
              <a:gd name="T10" fmla="*/ 408 w 441"/>
              <a:gd name="T11" fmla="*/ 155 h 442"/>
              <a:gd name="T12" fmla="*/ 154 w 441"/>
              <a:gd name="T13" fmla="*/ 408 h 442"/>
              <a:gd name="T14" fmla="*/ 33 w 441"/>
              <a:gd name="T15" fmla="*/ 408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42">
                <a:moveTo>
                  <a:pt x="33" y="408"/>
                </a:moveTo>
                <a:cubicBezTo>
                  <a:pt x="33" y="408"/>
                  <a:pt x="33" y="408"/>
                  <a:pt x="33" y="408"/>
                </a:cubicBezTo>
                <a:cubicBezTo>
                  <a:pt x="0" y="375"/>
                  <a:pt x="0" y="321"/>
                  <a:pt x="33" y="287"/>
                </a:cubicBezTo>
                <a:cubicBezTo>
                  <a:pt x="287" y="34"/>
                  <a:pt x="287" y="34"/>
                  <a:pt x="287" y="34"/>
                </a:cubicBezTo>
                <a:cubicBezTo>
                  <a:pt x="320" y="0"/>
                  <a:pt x="374" y="0"/>
                  <a:pt x="408" y="34"/>
                </a:cubicBezTo>
                <a:cubicBezTo>
                  <a:pt x="441" y="67"/>
                  <a:pt x="441" y="121"/>
                  <a:pt x="408" y="155"/>
                </a:cubicBezTo>
                <a:cubicBezTo>
                  <a:pt x="154" y="408"/>
                  <a:pt x="154" y="408"/>
                  <a:pt x="154" y="408"/>
                </a:cubicBezTo>
                <a:cubicBezTo>
                  <a:pt x="121" y="442"/>
                  <a:pt x="66" y="442"/>
                  <a:pt x="33" y="408"/>
                </a:cubicBezTo>
                <a:close/>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1044575" y="4030411"/>
            <a:ext cx="2311400" cy="2222500"/>
          </a:xfrm>
          <a:custGeom>
            <a:avLst/>
            <a:gdLst>
              <a:gd name="T0" fmla="*/ 444 w 564"/>
              <a:gd name="T1" fmla="*/ 0 h 542"/>
              <a:gd name="T2" fmla="*/ 367 w 564"/>
              <a:gd name="T3" fmla="*/ 32 h 542"/>
              <a:gd name="T4" fmla="*/ 42 w 564"/>
              <a:gd name="T5" fmla="*/ 356 h 542"/>
              <a:gd name="T6" fmla="*/ 42 w 564"/>
              <a:gd name="T7" fmla="*/ 510 h 542"/>
              <a:gd name="T8" fmla="*/ 120 w 564"/>
              <a:gd name="T9" fmla="*/ 542 h 542"/>
              <a:gd name="T10" fmla="*/ 197 w 564"/>
              <a:gd name="T11" fmla="*/ 510 h 542"/>
              <a:gd name="T12" fmla="*/ 521 w 564"/>
              <a:gd name="T13" fmla="*/ 186 h 542"/>
              <a:gd name="T14" fmla="*/ 521 w 564"/>
              <a:gd name="T15" fmla="*/ 32 h 542"/>
              <a:gd name="T16" fmla="*/ 444 w 564"/>
              <a:gd name="T17"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42">
                <a:moveTo>
                  <a:pt x="444" y="0"/>
                </a:moveTo>
                <a:cubicBezTo>
                  <a:pt x="416" y="0"/>
                  <a:pt x="388" y="10"/>
                  <a:pt x="367" y="32"/>
                </a:cubicBezTo>
                <a:cubicBezTo>
                  <a:pt x="42" y="356"/>
                  <a:pt x="42" y="356"/>
                  <a:pt x="42" y="356"/>
                </a:cubicBezTo>
                <a:cubicBezTo>
                  <a:pt x="0" y="398"/>
                  <a:pt x="0" y="468"/>
                  <a:pt x="42" y="510"/>
                </a:cubicBezTo>
                <a:cubicBezTo>
                  <a:pt x="64" y="532"/>
                  <a:pt x="92" y="542"/>
                  <a:pt x="120" y="542"/>
                </a:cubicBezTo>
                <a:cubicBezTo>
                  <a:pt x="148" y="542"/>
                  <a:pt x="176" y="532"/>
                  <a:pt x="197" y="510"/>
                </a:cubicBezTo>
                <a:cubicBezTo>
                  <a:pt x="521" y="186"/>
                  <a:pt x="521" y="186"/>
                  <a:pt x="521" y="186"/>
                </a:cubicBezTo>
                <a:cubicBezTo>
                  <a:pt x="564" y="144"/>
                  <a:pt x="564" y="74"/>
                  <a:pt x="521" y="32"/>
                </a:cubicBezTo>
                <a:cubicBezTo>
                  <a:pt x="500" y="10"/>
                  <a:pt x="472" y="0"/>
                  <a:pt x="444"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7562850" y="2981326"/>
            <a:ext cx="1498600" cy="1497013"/>
          </a:xfrm>
          <a:custGeom>
            <a:avLst/>
            <a:gdLst>
              <a:gd name="T0" fmla="*/ 13 w 366"/>
              <a:gd name="T1" fmla="*/ 353 h 365"/>
              <a:gd name="T2" fmla="*/ 13 w 366"/>
              <a:gd name="T3" fmla="*/ 308 h 365"/>
              <a:gd name="T4" fmla="*/ 309 w 366"/>
              <a:gd name="T5" fmla="*/ 12 h 365"/>
              <a:gd name="T6" fmla="*/ 353 w 366"/>
              <a:gd name="T7" fmla="*/ 12 h 365"/>
              <a:gd name="T8" fmla="*/ 353 w 366"/>
              <a:gd name="T9" fmla="*/ 57 h 365"/>
              <a:gd name="T10" fmla="*/ 57 w 366"/>
              <a:gd name="T11" fmla="*/ 353 h 365"/>
              <a:gd name="T12" fmla="*/ 13 w 366"/>
              <a:gd name="T13" fmla="*/ 353 h 365"/>
            </a:gdLst>
            <a:ahLst/>
            <a:cxnLst>
              <a:cxn ang="0">
                <a:pos x="T0" y="T1"/>
              </a:cxn>
              <a:cxn ang="0">
                <a:pos x="T2" y="T3"/>
              </a:cxn>
              <a:cxn ang="0">
                <a:pos x="T4" y="T5"/>
              </a:cxn>
              <a:cxn ang="0">
                <a:pos x="T6" y="T7"/>
              </a:cxn>
              <a:cxn ang="0">
                <a:pos x="T8" y="T9"/>
              </a:cxn>
              <a:cxn ang="0">
                <a:pos x="T10" y="T11"/>
              </a:cxn>
              <a:cxn ang="0">
                <a:pos x="T12" y="T13"/>
              </a:cxn>
            </a:cxnLst>
            <a:rect l="0" t="0" r="r" b="b"/>
            <a:pathLst>
              <a:path w="366" h="365">
                <a:moveTo>
                  <a:pt x="13" y="353"/>
                </a:moveTo>
                <a:cubicBezTo>
                  <a:pt x="0" y="340"/>
                  <a:pt x="0" y="320"/>
                  <a:pt x="13" y="308"/>
                </a:cubicBezTo>
                <a:cubicBezTo>
                  <a:pt x="309" y="12"/>
                  <a:pt x="309" y="12"/>
                  <a:pt x="309" y="12"/>
                </a:cubicBezTo>
                <a:cubicBezTo>
                  <a:pt x="321" y="0"/>
                  <a:pt x="341" y="0"/>
                  <a:pt x="353" y="12"/>
                </a:cubicBezTo>
                <a:cubicBezTo>
                  <a:pt x="366" y="24"/>
                  <a:pt x="366" y="45"/>
                  <a:pt x="353" y="57"/>
                </a:cubicBezTo>
                <a:cubicBezTo>
                  <a:pt x="57" y="353"/>
                  <a:pt x="57" y="353"/>
                  <a:pt x="57" y="353"/>
                </a:cubicBezTo>
                <a:cubicBezTo>
                  <a:pt x="45" y="365"/>
                  <a:pt x="25" y="365"/>
                  <a:pt x="13" y="353"/>
                </a:cubicBezTo>
              </a:path>
            </a:pathLst>
          </a:custGeom>
          <a:solidFill>
            <a:srgbClr val="A2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Oval 11"/>
          <p:cNvSpPr>
            <a:spLocks noChangeArrowheads="1"/>
          </p:cNvSpPr>
          <p:nvPr/>
        </p:nvSpPr>
        <p:spPr bwMode="auto">
          <a:xfrm>
            <a:off x="7656512" y="1939925"/>
            <a:ext cx="139700" cy="144463"/>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Oval 12"/>
          <p:cNvSpPr>
            <a:spLocks noChangeArrowheads="1"/>
          </p:cNvSpPr>
          <p:nvPr/>
        </p:nvSpPr>
        <p:spPr bwMode="auto">
          <a:xfrm>
            <a:off x="8291512" y="-96837"/>
            <a:ext cx="196850" cy="196850"/>
          </a:xfrm>
          <a:prstGeom prst="ellipse">
            <a:avLst/>
          </a:prstGeom>
          <a:solidFill>
            <a:srgbClr val="A18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Oval 13"/>
          <p:cNvSpPr>
            <a:spLocks noChangeArrowheads="1"/>
          </p:cNvSpPr>
          <p:nvPr/>
        </p:nvSpPr>
        <p:spPr bwMode="auto">
          <a:xfrm>
            <a:off x="8594725" y="6310061"/>
            <a:ext cx="455613" cy="450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3675062" y="-322262"/>
            <a:ext cx="1806575" cy="1741488"/>
          </a:xfrm>
          <a:custGeom>
            <a:avLst/>
            <a:gdLst>
              <a:gd name="T0" fmla="*/ 347 w 441"/>
              <a:gd name="T1" fmla="*/ 0 h 425"/>
              <a:gd name="T2" fmla="*/ 287 w 441"/>
              <a:gd name="T3" fmla="*/ 25 h 425"/>
              <a:gd name="T4" fmla="*/ 33 w 441"/>
              <a:gd name="T5" fmla="*/ 279 h 425"/>
              <a:gd name="T6" fmla="*/ 33 w 441"/>
              <a:gd name="T7" fmla="*/ 400 h 425"/>
              <a:gd name="T8" fmla="*/ 33 w 441"/>
              <a:gd name="T9" fmla="*/ 400 h 425"/>
              <a:gd name="T10" fmla="*/ 94 w 441"/>
              <a:gd name="T11" fmla="*/ 425 h 425"/>
              <a:gd name="T12" fmla="*/ 154 w 441"/>
              <a:gd name="T13" fmla="*/ 400 h 425"/>
              <a:gd name="T14" fmla="*/ 408 w 441"/>
              <a:gd name="T15" fmla="*/ 146 h 425"/>
              <a:gd name="T16" fmla="*/ 408 w 441"/>
              <a:gd name="T17" fmla="*/ 25 h 425"/>
              <a:gd name="T18" fmla="*/ 347 w 441"/>
              <a:gd name="T1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425">
                <a:moveTo>
                  <a:pt x="347" y="0"/>
                </a:moveTo>
                <a:cubicBezTo>
                  <a:pt x="326" y="0"/>
                  <a:pt x="304" y="9"/>
                  <a:pt x="287" y="25"/>
                </a:cubicBezTo>
                <a:cubicBezTo>
                  <a:pt x="33" y="279"/>
                  <a:pt x="33" y="279"/>
                  <a:pt x="33" y="279"/>
                </a:cubicBezTo>
                <a:cubicBezTo>
                  <a:pt x="0" y="312"/>
                  <a:pt x="0" y="367"/>
                  <a:pt x="33" y="400"/>
                </a:cubicBezTo>
                <a:cubicBezTo>
                  <a:pt x="33" y="400"/>
                  <a:pt x="33" y="400"/>
                  <a:pt x="33" y="400"/>
                </a:cubicBezTo>
                <a:cubicBezTo>
                  <a:pt x="50" y="417"/>
                  <a:pt x="72" y="425"/>
                  <a:pt x="94" y="425"/>
                </a:cubicBezTo>
                <a:cubicBezTo>
                  <a:pt x="116" y="425"/>
                  <a:pt x="138" y="417"/>
                  <a:pt x="154" y="400"/>
                </a:cubicBezTo>
                <a:cubicBezTo>
                  <a:pt x="408" y="146"/>
                  <a:pt x="408" y="146"/>
                  <a:pt x="408" y="146"/>
                </a:cubicBezTo>
                <a:cubicBezTo>
                  <a:pt x="441" y="113"/>
                  <a:pt x="441" y="59"/>
                  <a:pt x="408" y="25"/>
                </a:cubicBezTo>
                <a:cubicBezTo>
                  <a:pt x="391" y="9"/>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352425" y="501650"/>
            <a:ext cx="1806575" cy="1743075"/>
          </a:xfrm>
          <a:custGeom>
            <a:avLst/>
            <a:gdLst>
              <a:gd name="T0" fmla="*/ 347 w 441"/>
              <a:gd name="T1" fmla="*/ 0 h 425"/>
              <a:gd name="T2" fmla="*/ 287 w 441"/>
              <a:gd name="T3" fmla="*/ 25 h 425"/>
              <a:gd name="T4" fmla="*/ 33 w 441"/>
              <a:gd name="T5" fmla="*/ 279 h 425"/>
              <a:gd name="T6" fmla="*/ 33 w 441"/>
              <a:gd name="T7" fmla="*/ 400 h 425"/>
              <a:gd name="T8" fmla="*/ 94 w 441"/>
              <a:gd name="T9" fmla="*/ 425 h 425"/>
              <a:gd name="T10" fmla="*/ 154 w 441"/>
              <a:gd name="T11" fmla="*/ 400 h 425"/>
              <a:gd name="T12" fmla="*/ 408 w 441"/>
              <a:gd name="T13" fmla="*/ 146 h 425"/>
              <a:gd name="T14" fmla="*/ 408 w 441"/>
              <a:gd name="T15" fmla="*/ 25 h 425"/>
              <a:gd name="T16" fmla="*/ 347 w 441"/>
              <a:gd name="T1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5">
                <a:moveTo>
                  <a:pt x="347" y="0"/>
                </a:moveTo>
                <a:cubicBezTo>
                  <a:pt x="325" y="0"/>
                  <a:pt x="303" y="8"/>
                  <a:pt x="287" y="25"/>
                </a:cubicBezTo>
                <a:cubicBezTo>
                  <a:pt x="33" y="279"/>
                  <a:pt x="33" y="279"/>
                  <a:pt x="33" y="279"/>
                </a:cubicBezTo>
                <a:cubicBezTo>
                  <a:pt x="0" y="312"/>
                  <a:pt x="0" y="366"/>
                  <a:pt x="33" y="400"/>
                </a:cubicBezTo>
                <a:cubicBezTo>
                  <a:pt x="50" y="416"/>
                  <a:pt x="72" y="425"/>
                  <a:pt x="94" y="425"/>
                </a:cubicBezTo>
                <a:cubicBezTo>
                  <a:pt x="115" y="425"/>
                  <a:pt x="137" y="416"/>
                  <a:pt x="154" y="400"/>
                </a:cubicBezTo>
                <a:cubicBezTo>
                  <a:pt x="408" y="146"/>
                  <a:pt x="408" y="146"/>
                  <a:pt x="408" y="146"/>
                </a:cubicBezTo>
                <a:cubicBezTo>
                  <a:pt x="441" y="113"/>
                  <a:pt x="441" y="58"/>
                  <a:pt x="408" y="25"/>
                </a:cubicBezTo>
                <a:cubicBezTo>
                  <a:pt x="391" y="8"/>
                  <a:pt x="369" y="0"/>
                  <a:pt x="347"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9336087" y="4193924"/>
            <a:ext cx="1806575" cy="1738313"/>
          </a:xfrm>
          <a:custGeom>
            <a:avLst/>
            <a:gdLst>
              <a:gd name="T0" fmla="*/ 347 w 441"/>
              <a:gd name="T1" fmla="*/ 0 h 424"/>
              <a:gd name="T2" fmla="*/ 287 w 441"/>
              <a:gd name="T3" fmla="*/ 25 h 424"/>
              <a:gd name="T4" fmla="*/ 33 w 441"/>
              <a:gd name="T5" fmla="*/ 279 h 424"/>
              <a:gd name="T6" fmla="*/ 33 w 441"/>
              <a:gd name="T7" fmla="*/ 399 h 424"/>
              <a:gd name="T8" fmla="*/ 93 w 441"/>
              <a:gd name="T9" fmla="*/ 424 h 424"/>
              <a:gd name="T10" fmla="*/ 154 w 441"/>
              <a:gd name="T11" fmla="*/ 399 h 424"/>
              <a:gd name="T12" fmla="*/ 407 w 441"/>
              <a:gd name="T13" fmla="*/ 146 h 424"/>
              <a:gd name="T14" fmla="*/ 407 w 441"/>
              <a:gd name="T15" fmla="*/ 25 h 424"/>
              <a:gd name="T16" fmla="*/ 347 w 441"/>
              <a:gd name="T1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4">
                <a:moveTo>
                  <a:pt x="347" y="0"/>
                </a:moveTo>
                <a:cubicBezTo>
                  <a:pt x="325" y="0"/>
                  <a:pt x="303" y="8"/>
                  <a:pt x="287" y="25"/>
                </a:cubicBezTo>
                <a:cubicBezTo>
                  <a:pt x="33" y="279"/>
                  <a:pt x="33" y="279"/>
                  <a:pt x="33" y="279"/>
                </a:cubicBezTo>
                <a:cubicBezTo>
                  <a:pt x="0" y="312"/>
                  <a:pt x="0" y="366"/>
                  <a:pt x="33" y="399"/>
                </a:cubicBezTo>
                <a:cubicBezTo>
                  <a:pt x="49" y="416"/>
                  <a:pt x="71" y="424"/>
                  <a:pt x="93" y="424"/>
                </a:cubicBezTo>
                <a:cubicBezTo>
                  <a:pt x="115" y="424"/>
                  <a:pt x="137" y="416"/>
                  <a:pt x="154" y="399"/>
                </a:cubicBezTo>
                <a:cubicBezTo>
                  <a:pt x="407" y="146"/>
                  <a:pt x="407" y="146"/>
                  <a:pt x="407" y="146"/>
                </a:cubicBezTo>
                <a:cubicBezTo>
                  <a:pt x="441" y="112"/>
                  <a:pt x="441" y="58"/>
                  <a:pt x="407" y="25"/>
                </a:cubicBezTo>
                <a:cubicBezTo>
                  <a:pt x="391" y="8"/>
                  <a:pt x="369" y="0"/>
                  <a:pt x="347"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7050087" y="5478211"/>
            <a:ext cx="1262063" cy="1262063"/>
          </a:xfrm>
          <a:custGeom>
            <a:avLst/>
            <a:gdLst>
              <a:gd name="T0" fmla="*/ 23 w 308"/>
              <a:gd name="T1" fmla="*/ 284 h 308"/>
              <a:gd name="T2" fmla="*/ 23 w 308"/>
              <a:gd name="T3" fmla="*/ 284 h 308"/>
              <a:gd name="T4" fmla="*/ 23 w 308"/>
              <a:gd name="T5" fmla="*/ 200 h 308"/>
              <a:gd name="T6" fmla="*/ 200 w 308"/>
              <a:gd name="T7" fmla="*/ 23 h 308"/>
              <a:gd name="T8" fmla="*/ 284 w 308"/>
              <a:gd name="T9" fmla="*/ 23 h 308"/>
              <a:gd name="T10" fmla="*/ 284 w 308"/>
              <a:gd name="T11" fmla="*/ 107 h 308"/>
              <a:gd name="T12" fmla="*/ 107 w 308"/>
              <a:gd name="T13" fmla="*/ 284 h 308"/>
              <a:gd name="T14" fmla="*/ 23 w 308"/>
              <a:gd name="T15" fmla="*/ 284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308">
                <a:moveTo>
                  <a:pt x="23" y="284"/>
                </a:moveTo>
                <a:cubicBezTo>
                  <a:pt x="23" y="284"/>
                  <a:pt x="23" y="284"/>
                  <a:pt x="23" y="284"/>
                </a:cubicBezTo>
                <a:cubicBezTo>
                  <a:pt x="0" y="261"/>
                  <a:pt x="0" y="223"/>
                  <a:pt x="23" y="200"/>
                </a:cubicBezTo>
                <a:cubicBezTo>
                  <a:pt x="200" y="23"/>
                  <a:pt x="200" y="23"/>
                  <a:pt x="200" y="23"/>
                </a:cubicBezTo>
                <a:cubicBezTo>
                  <a:pt x="223" y="0"/>
                  <a:pt x="261" y="0"/>
                  <a:pt x="284" y="23"/>
                </a:cubicBezTo>
                <a:cubicBezTo>
                  <a:pt x="308" y="46"/>
                  <a:pt x="308" y="84"/>
                  <a:pt x="284" y="107"/>
                </a:cubicBezTo>
                <a:cubicBezTo>
                  <a:pt x="107" y="284"/>
                  <a:pt x="107" y="284"/>
                  <a:pt x="107" y="284"/>
                </a:cubicBezTo>
                <a:cubicBezTo>
                  <a:pt x="84" y="308"/>
                  <a:pt x="46" y="308"/>
                  <a:pt x="23" y="284"/>
                </a:cubicBezTo>
                <a:close/>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3994150" y="4530474"/>
            <a:ext cx="2819400" cy="2735263"/>
          </a:xfrm>
          <a:custGeom>
            <a:avLst/>
            <a:gdLst>
              <a:gd name="T0" fmla="*/ 571 w 688"/>
              <a:gd name="T1" fmla="*/ 0 h 667"/>
              <a:gd name="T2" fmla="*/ 495 w 688"/>
              <a:gd name="T3" fmla="*/ 31 h 667"/>
              <a:gd name="T4" fmla="*/ 42 w 688"/>
              <a:gd name="T5" fmla="*/ 484 h 667"/>
              <a:gd name="T6" fmla="*/ 42 w 688"/>
              <a:gd name="T7" fmla="*/ 636 h 667"/>
              <a:gd name="T8" fmla="*/ 42 w 688"/>
              <a:gd name="T9" fmla="*/ 636 h 667"/>
              <a:gd name="T10" fmla="*/ 117 w 688"/>
              <a:gd name="T11" fmla="*/ 667 h 667"/>
              <a:gd name="T12" fmla="*/ 193 w 688"/>
              <a:gd name="T13" fmla="*/ 636 h 667"/>
              <a:gd name="T14" fmla="*/ 646 w 688"/>
              <a:gd name="T15" fmla="*/ 182 h 667"/>
              <a:gd name="T16" fmla="*/ 646 w 688"/>
              <a:gd name="T17" fmla="*/ 31 h 667"/>
              <a:gd name="T18" fmla="*/ 646 w 688"/>
              <a:gd name="T19" fmla="*/ 31 h 667"/>
              <a:gd name="T20" fmla="*/ 571 w 688"/>
              <a:gd name="T21"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667">
                <a:moveTo>
                  <a:pt x="571" y="0"/>
                </a:moveTo>
                <a:cubicBezTo>
                  <a:pt x="543" y="0"/>
                  <a:pt x="516" y="10"/>
                  <a:pt x="495" y="31"/>
                </a:cubicBezTo>
                <a:cubicBezTo>
                  <a:pt x="42" y="484"/>
                  <a:pt x="42" y="484"/>
                  <a:pt x="42" y="484"/>
                </a:cubicBezTo>
                <a:cubicBezTo>
                  <a:pt x="0" y="526"/>
                  <a:pt x="0" y="594"/>
                  <a:pt x="42" y="636"/>
                </a:cubicBezTo>
                <a:cubicBezTo>
                  <a:pt x="42" y="636"/>
                  <a:pt x="42" y="636"/>
                  <a:pt x="42" y="636"/>
                </a:cubicBezTo>
                <a:cubicBezTo>
                  <a:pt x="63" y="656"/>
                  <a:pt x="90" y="667"/>
                  <a:pt x="117" y="667"/>
                </a:cubicBezTo>
                <a:cubicBezTo>
                  <a:pt x="145" y="667"/>
                  <a:pt x="172" y="656"/>
                  <a:pt x="193" y="636"/>
                </a:cubicBezTo>
                <a:cubicBezTo>
                  <a:pt x="646" y="182"/>
                  <a:pt x="646" y="182"/>
                  <a:pt x="646" y="182"/>
                </a:cubicBezTo>
                <a:cubicBezTo>
                  <a:pt x="688" y="141"/>
                  <a:pt x="688" y="73"/>
                  <a:pt x="646" y="31"/>
                </a:cubicBezTo>
                <a:cubicBezTo>
                  <a:pt x="646" y="31"/>
                  <a:pt x="646" y="31"/>
                  <a:pt x="646" y="31"/>
                </a:cubicBezTo>
                <a:cubicBezTo>
                  <a:pt x="626" y="10"/>
                  <a:pt x="598" y="0"/>
                  <a:pt x="571"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5546725" y="4465386"/>
            <a:ext cx="2581275" cy="2549525"/>
          </a:xfrm>
          <a:custGeom>
            <a:avLst/>
            <a:gdLst>
              <a:gd name="T0" fmla="*/ 532 w 630"/>
              <a:gd name="T1" fmla="*/ 0 h 622"/>
              <a:gd name="T2" fmla="*/ 462 w 630"/>
              <a:gd name="T3" fmla="*/ 29 h 622"/>
              <a:gd name="T4" fmla="*/ 39 w 630"/>
              <a:gd name="T5" fmla="*/ 452 h 622"/>
              <a:gd name="T6" fmla="*/ 39 w 630"/>
              <a:gd name="T7" fmla="*/ 593 h 622"/>
              <a:gd name="T8" fmla="*/ 39 w 630"/>
              <a:gd name="T9" fmla="*/ 593 h 622"/>
              <a:gd name="T10" fmla="*/ 109 w 630"/>
              <a:gd name="T11" fmla="*/ 622 h 622"/>
              <a:gd name="T12" fmla="*/ 180 w 630"/>
              <a:gd name="T13" fmla="*/ 593 h 622"/>
              <a:gd name="T14" fmla="*/ 603 w 630"/>
              <a:gd name="T15" fmla="*/ 170 h 622"/>
              <a:gd name="T16" fmla="*/ 630 w 630"/>
              <a:gd name="T17" fmla="*/ 120 h 622"/>
              <a:gd name="T18" fmla="*/ 549 w 630"/>
              <a:gd name="T19" fmla="*/ 200 h 622"/>
              <a:gd name="T20" fmla="*/ 527 w 630"/>
              <a:gd name="T21" fmla="*/ 209 h 622"/>
              <a:gd name="T22" fmla="*/ 505 w 630"/>
              <a:gd name="T23" fmla="*/ 200 h 622"/>
              <a:gd name="T24" fmla="*/ 505 w 630"/>
              <a:gd name="T25" fmla="*/ 155 h 622"/>
              <a:gd name="T26" fmla="*/ 615 w 630"/>
              <a:gd name="T27" fmla="*/ 44 h 622"/>
              <a:gd name="T28" fmla="*/ 603 w 630"/>
              <a:gd name="T29" fmla="*/ 29 h 622"/>
              <a:gd name="T30" fmla="*/ 603 w 630"/>
              <a:gd name="T31" fmla="*/ 29 h 622"/>
              <a:gd name="T32" fmla="*/ 532 w 630"/>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0" h="622">
                <a:moveTo>
                  <a:pt x="532" y="0"/>
                </a:moveTo>
                <a:cubicBezTo>
                  <a:pt x="507" y="0"/>
                  <a:pt x="481" y="9"/>
                  <a:pt x="462" y="29"/>
                </a:cubicBezTo>
                <a:cubicBezTo>
                  <a:pt x="39" y="452"/>
                  <a:pt x="39" y="452"/>
                  <a:pt x="39" y="452"/>
                </a:cubicBezTo>
                <a:cubicBezTo>
                  <a:pt x="0" y="490"/>
                  <a:pt x="0" y="554"/>
                  <a:pt x="39" y="593"/>
                </a:cubicBezTo>
                <a:cubicBezTo>
                  <a:pt x="39" y="593"/>
                  <a:pt x="39" y="593"/>
                  <a:pt x="39" y="593"/>
                </a:cubicBezTo>
                <a:cubicBezTo>
                  <a:pt x="58" y="612"/>
                  <a:pt x="84" y="622"/>
                  <a:pt x="109" y="622"/>
                </a:cubicBezTo>
                <a:cubicBezTo>
                  <a:pt x="135" y="622"/>
                  <a:pt x="160" y="612"/>
                  <a:pt x="180" y="593"/>
                </a:cubicBezTo>
                <a:cubicBezTo>
                  <a:pt x="603" y="170"/>
                  <a:pt x="603" y="170"/>
                  <a:pt x="603" y="170"/>
                </a:cubicBezTo>
                <a:cubicBezTo>
                  <a:pt x="617" y="156"/>
                  <a:pt x="626" y="138"/>
                  <a:pt x="630" y="120"/>
                </a:cubicBezTo>
                <a:cubicBezTo>
                  <a:pt x="549" y="200"/>
                  <a:pt x="549" y="200"/>
                  <a:pt x="549" y="200"/>
                </a:cubicBezTo>
                <a:cubicBezTo>
                  <a:pt x="543" y="206"/>
                  <a:pt x="535" y="209"/>
                  <a:pt x="527" y="209"/>
                </a:cubicBezTo>
                <a:cubicBezTo>
                  <a:pt x="519" y="209"/>
                  <a:pt x="511" y="206"/>
                  <a:pt x="505" y="200"/>
                </a:cubicBezTo>
                <a:cubicBezTo>
                  <a:pt x="492" y="187"/>
                  <a:pt x="492" y="167"/>
                  <a:pt x="505" y="155"/>
                </a:cubicBezTo>
                <a:cubicBezTo>
                  <a:pt x="615" y="44"/>
                  <a:pt x="615" y="44"/>
                  <a:pt x="615" y="44"/>
                </a:cubicBezTo>
                <a:cubicBezTo>
                  <a:pt x="612" y="39"/>
                  <a:pt x="607" y="34"/>
                  <a:pt x="603" y="29"/>
                </a:cubicBezTo>
                <a:cubicBezTo>
                  <a:pt x="603" y="29"/>
                  <a:pt x="603" y="29"/>
                  <a:pt x="603" y="29"/>
                </a:cubicBezTo>
                <a:cubicBezTo>
                  <a:pt x="583" y="9"/>
                  <a:pt x="558" y="0"/>
                  <a:pt x="532" y="0"/>
                </a:cubicBezTo>
              </a:path>
            </a:pathLst>
          </a:cu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7562850" y="4644774"/>
            <a:ext cx="585788" cy="677863"/>
          </a:xfrm>
          <a:custGeom>
            <a:avLst/>
            <a:gdLst>
              <a:gd name="T0" fmla="*/ 123 w 143"/>
              <a:gd name="T1" fmla="*/ 0 h 165"/>
              <a:gd name="T2" fmla="*/ 13 w 143"/>
              <a:gd name="T3" fmla="*/ 111 h 165"/>
              <a:gd name="T4" fmla="*/ 13 w 143"/>
              <a:gd name="T5" fmla="*/ 156 h 165"/>
              <a:gd name="T6" fmla="*/ 35 w 143"/>
              <a:gd name="T7" fmla="*/ 165 h 165"/>
              <a:gd name="T8" fmla="*/ 57 w 143"/>
              <a:gd name="T9" fmla="*/ 156 h 165"/>
              <a:gd name="T10" fmla="*/ 138 w 143"/>
              <a:gd name="T11" fmla="*/ 76 h 165"/>
              <a:gd name="T12" fmla="*/ 123 w 143"/>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43" h="165">
                <a:moveTo>
                  <a:pt x="123" y="0"/>
                </a:moveTo>
                <a:cubicBezTo>
                  <a:pt x="13" y="111"/>
                  <a:pt x="13" y="111"/>
                  <a:pt x="13" y="111"/>
                </a:cubicBezTo>
                <a:cubicBezTo>
                  <a:pt x="0" y="123"/>
                  <a:pt x="0" y="143"/>
                  <a:pt x="13" y="156"/>
                </a:cubicBezTo>
                <a:cubicBezTo>
                  <a:pt x="19" y="162"/>
                  <a:pt x="27" y="165"/>
                  <a:pt x="35" y="165"/>
                </a:cubicBezTo>
                <a:cubicBezTo>
                  <a:pt x="43" y="165"/>
                  <a:pt x="51" y="162"/>
                  <a:pt x="57" y="156"/>
                </a:cubicBezTo>
                <a:cubicBezTo>
                  <a:pt x="138" y="76"/>
                  <a:pt x="138" y="76"/>
                  <a:pt x="138" y="76"/>
                </a:cubicBezTo>
                <a:cubicBezTo>
                  <a:pt x="143" y="50"/>
                  <a:pt x="138" y="23"/>
                  <a:pt x="123" y="0"/>
                </a:cubicBezTo>
              </a:path>
            </a:pathLst>
          </a:custGeom>
          <a:solidFill>
            <a:srgbClr val="9F3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4714875" y="-458787"/>
            <a:ext cx="2794000" cy="2735263"/>
          </a:xfrm>
          <a:custGeom>
            <a:avLst/>
            <a:gdLst>
              <a:gd name="T0" fmla="*/ 565 w 682"/>
              <a:gd name="T1" fmla="*/ 0 h 667"/>
              <a:gd name="T2" fmla="*/ 489 w 682"/>
              <a:gd name="T3" fmla="*/ 31 h 667"/>
              <a:gd name="T4" fmla="*/ 368 w 682"/>
              <a:gd name="T5" fmla="*/ 153 h 667"/>
              <a:gd name="T6" fmla="*/ 371 w 682"/>
              <a:gd name="T7" fmla="*/ 156 h 667"/>
              <a:gd name="T8" fmla="*/ 371 w 682"/>
              <a:gd name="T9" fmla="*/ 156 h 667"/>
              <a:gd name="T10" fmla="*/ 371 w 682"/>
              <a:gd name="T11" fmla="*/ 277 h 667"/>
              <a:gd name="T12" fmla="*/ 118 w 682"/>
              <a:gd name="T13" fmla="*/ 531 h 667"/>
              <a:gd name="T14" fmla="*/ 57 w 682"/>
              <a:gd name="T15" fmla="*/ 556 h 667"/>
              <a:gd name="T16" fmla="*/ 6 w 682"/>
              <a:gd name="T17" fmla="*/ 539 h 667"/>
              <a:gd name="T18" fmla="*/ 36 w 682"/>
              <a:gd name="T19" fmla="*/ 636 h 667"/>
              <a:gd name="T20" fmla="*/ 36 w 682"/>
              <a:gd name="T21" fmla="*/ 636 h 667"/>
              <a:gd name="T22" fmla="*/ 111 w 682"/>
              <a:gd name="T23" fmla="*/ 667 h 667"/>
              <a:gd name="T24" fmla="*/ 187 w 682"/>
              <a:gd name="T25" fmla="*/ 636 h 667"/>
              <a:gd name="T26" fmla="*/ 640 w 682"/>
              <a:gd name="T27" fmla="*/ 182 h 667"/>
              <a:gd name="T28" fmla="*/ 640 w 682"/>
              <a:gd name="T29" fmla="*/ 31 h 667"/>
              <a:gd name="T30" fmla="*/ 640 w 682"/>
              <a:gd name="T31" fmla="*/ 31 h 667"/>
              <a:gd name="T32" fmla="*/ 565 w 682"/>
              <a:gd name="T33"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 h="667">
                <a:moveTo>
                  <a:pt x="565" y="0"/>
                </a:moveTo>
                <a:cubicBezTo>
                  <a:pt x="537" y="0"/>
                  <a:pt x="510" y="11"/>
                  <a:pt x="489" y="31"/>
                </a:cubicBezTo>
                <a:cubicBezTo>
                  <a:pt x="368" y="153"/>
                  <a:pt x="368" y="153"/>
                  <a:pt x="368" y="153"/>
                </a:cubicBezTo>
                <a:cubicBezTo>
                  <a:pt x="369" y="154"/>
                  <a:pt x="370" y="155"/>
                  <a:pt x="371" y="156"/>
                </a:cubicBezTo>
                <a:cubicBezTo>
                  <a:pt x="371" y="156"/>
                  <a:pt x="371" y="156"/>
                  <a:pt x="371" y="156"/>
                </a:cubicBezTo>
                <a:cubicBezTo>
                  <a:pt x="405" y="189"/>
                  <a:pt x="405" y="244"/>
                  <a:pt x="371" y="277"/>
                </a:cubicBezTo>
                <a:cubicBezTo>
                  <a:pt x="118" y="531"/>
                  <a:pt x="118" y="531"/>
                  <a:pt x="118" y="531"/>
                </a:cubicBezTo>
                <a:cubicBezTo>
                  <a:pt x="101" y="547"/>
                  <a:pt x="79" y="556"/>
                  <a:pt x="57" y="556"/>
                </a:cubicBezTo>
                <a:cubicBezTo>
                  <a:pt x="39" y="556"/>
                  <a:pt x="21" y="550"/>
                  <a:pt x="6" y="539"/>
                </a:cubicBezTo>
                <a:cubicBezTo>
                  <a:pt x="0" y="573"/>
                  <a:pt x="9" y="610"/>
                  <a:pt x="36" y="636"/>
                </a:cubicBezTo>
                <a:cubicBezTo>
                  <a:pt x="36" y="636"/>
                  <a:pt x="36" y="636"/>
                  <a:pt x="36" y="636"/>
                </a:cubicBezTo>
                <a:cubicBezTo>
                  <a:pt x="56" y="657"/>
                  <a:pt x="84" y="667"/>
                  <a:pt x="111" y="667"/>
                </a:cubicBezTo>
                <a:cubicBezTo>
                  <a:pt x="139" y="667"/>
                  <a:pt x="166" y="657"/>
                  <a:pt x="187" y="636"/>
                </a:cubicBezTo>
                <a:cubicBezTo>
                  <a:pt x="640" y="182"/>
                  <a:pt x="640" y="182"/>
                  <a:pt x="640" y="182"/>
                </a:cubicBezTo>
                <a:cubicBezTo>
                  <a:pt x="682" y="141"/>
                  <a:pt x="682" y="73"/>
                  <a:pt x="640" y="31"/>
                </a:cubicBezTo>
                <a:cubicBezTo>
                  <a:pt x="640" y="31"/>
                  <a:pt x="640" y="31"/>
                  <a:pt x="640" y="31"/>
                </a:cubicBezTo>
                <a:cubicBezTo>
                  <a:pt x="619" y="11"/>
                  <a:pt x="592" y="0"/>
                  <a:pt x="565" y="0"/>
                </a:cubicBezTo>
              </a:path>
            </a:pathLst>
          </a:cu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740275" y="169863"/>
            <a:ext cx="1635125" cy="1651000"/>
          </a:xfrm>
          <a:custGeom>
            <a:avLst/>
            <a:gdLst>
              <a:gd name="T0" fmla="*/ 362 w 399"/>
              <a:gd name="T1" fmla="*/ 0 h 403"/>
              <a:gd name="T2" fmla="*/ 30 w 399"/>
              <a:gd name="T3" fmla="*/ 332 h 403"/>
              <a:gd name="T4" fmla="*/ 0 w 399"/>
              <a:gd name="T5" fmla="*/ 386 h 403"/>
              <a:gd name="T6" fmla="*/ 51 w 399"/>
              <a:gd name="T7" fmla="*/ 403 h 403"/>
              <a:gd name="T8" fmla="*/ 112 w 399"/>
              <a:gd name="T9" fmla="*/ 378 h 403"/>
              <a:gd name="T10" fmla="*/ 365 w 399"/>
              <a:gd name="T11" fmla="*/ 124 h 403"/>
              <a:gd name="T12" fmla="*/ 365 w 399"/>
              <a:gd name="T13" fmla="*/ 3 h 403"/>
              <a:gd name="T14" fmla="*/ 365 w 399"/>
              <a:gd name="T15" fmla="*/ 3 h 403"/>
              <a:gd name="T16" fmla="*/ 362 w 39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403">
                <a:moveTo>
                  <a:pt x="362" y="0"/>
                </a:moveTo>
                <a:cubicBezTo>
                  <a:pt x="30" y="332"/>
                  <a:pt x="30" y="332"/>
                  <a:pt x="30" y="332"/>
                </a:cubicBezTo>
                <a:cubicBezTo>
                  <a:pt x="14" y="347"/>
                  <a:pt x="4" y="366"/>
                  <a:pt x="0" y="386"/>
                </a:cubicBezTo>
                <a:cubicBezTo>
                  <a:pt x="15" y="397"/>
                  <a:pt x="33" y="403"/>
                  <a:pt x="51" y="403"/>
                </a:cubicBezTo>
                <a:cubicBezTo>
                  <a:pt x="73" y="403"/>
                  <a:pt x="95" y="394"/>
                  <a:pt x="112" y="378"/>
                </a:cubicBezTo>
                <a:cubicBezTo>
                  <a:pt x="365" y="124"/>
                  <a:pt x="365" y="124"/>
                  <a:pt x="365" y="124"/>
                </a:cubicBezTo>
                <a:cubicBezTo>
                  <a:pt x="399" y="91"/>
                  <a:pt x="399" y="36"/>
                  <a:pt x="365" y="3"/>
                </a:cubicBezTo>
                <a:cubicBezTo>
                  <a:pt x="365" y="3"/>
                  <a:pt x="365" y="3"/>
                  <a:pt x="365" y="3"/>
                </a:cubicBezTo>
                <a:cubicBezTo>
                  <a:pt x="364" y="2"/>
                  <a:pt x="363" y="1"/>
                  <a:pt x="362" y="0"/>
                </a:cubicBezTo>
              </a:path>
            </a:pathLst>
          </a:custGeom>
          <a:solidFill>
            <a:srgbClr val="649F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3330575" y="4465386"/>
            <a:ext cx="2262188" cy="2238375"/>
          </a:xfrm>
          <a:custGeom>
            <a:avLst/>
            <a:gdLst>
              <a:gd name="T0" fmla="*/ 502 w 552"/>
              <a:gd name="T1" fmla="*/ 0 h 546"/>
              <a:gd name="T2" fmla="*/ 468 w 552"/>
              <a:gd name="T3" fmla="*/ 14 h 546"/>
              <a:gd name="T4" fmla="*/ 18 w 552"/>
              <a:gd name="T5" fmla="*/ 464 h 546"/>
              <a:gd name="T6" fmla="*/ 18 w 552"/>
              <a:gd name="T7" fmla="*/ 532 h 546"/>
              <a:gd name="T8" fmla="*/ 52 w 552"/>
              <a:gd name="T9" fmla="*/ 546 h 546"/>
              <a:gd name="T10" fmla="*/ 86 w 552"/>
              <a:gd name="T11" fmla="*/ 532 h 546"/>
              <a:gd name="T12" fmla="*/ 536 w 552"/>
              <a:gd name="T13" fmla="*/ 82 h 546"/>
              <a:gd name="T14" fmla="*/ 549 w 552"/>
              <a:gd name="T15" fmla="*/ 38 h 546"/>
              <a:gd name="T16" fmla="*/ 466 w 552"/>
              <a:gd name="T17" fmla="*/ 120 h 546"/>
              <a:gd name="T18" fmla="*/ 449 w 552"/>
              <a:gd name="T19" fmla="*/ 127 h 546"/>
              <a:gd name="T20" fmla="*/ 432 w 552"/>
              <a:gd name="T21" fmla="*/ 120 h 546"/>
              <a:gd name="T22" fmla="*/ 432 w 552"/>
              <a:gd name="T23" fmla="*/ 86 h 546"/>
              <a:gd name="T24" fmla="*/ 516 w 552"/>
              <a:gd name="T25" fmla="*/ 3 h 546"/>
              <a:gd name="T26" fmla="*/ 502 w 552"/>
              <a:gd name="T2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2" h="546">
                <a:moveTo>
                  <a:pt x="502" y="0"/>
                </a:moveTo>
                <a:cubicBezTo>
                  <a:pt x="489" y="0"/>
                  <a:pt x="477" y="5"/>
                  <a:pt x="468" y="14"/>
                </a:cubicBezTo>
                <a:cubicBezTo>
                  <a:pt x="18" y="464"/>
                  <a:pt x="18" y="464"/>
                  <a:pt x="18" y="464"/>
                </a:cubicBezTo>
                <a:cubicBezTo>
                  <a:pt x="0" y="482"/>
                  <a:pt x="0" y="513"/>
                  <a:pt x="18" y="532"/>
                </a:cubicBezTo>
                <a:cubicBezTo>
                  <a:pt x="28" y="541"/>
                  <a:pt x="40" y="546"/>
                  <a:pt x="52" y="546"/>
                </a:cubicBezTo>
                <a:cubicBezTo>
                  <a:pt x="65" y="546"/>
                  <a:pt x="77" y="541"/>
                  <a:pt x="86" y="532"/>
                </a:cubicBezTo>
                <a:cubicBezTo>
                  <a:pt x="536" y="82"/>
                  <a:pt x="536" y="82"/>
                  <a:pt x="536" y="82"/>
                </a:cubicBezTo>
                <a:cubicBezTo>
                  <a:pt x="548" y="70"/>
                  <a:pt x="552" y="54"/>
                  <a:pt x="549" y="38"/>
                </a:cubicBezTo>
                <a:cubicBezTo>
                  <a:pt x="466" y="120"/>
                  <a:pt x="466" y="120"/>
                  <a:pt x="466" y="120"/>
                </a:cubicBezTo>
                <a:cubicBezTo>
                  <a:pt x="462" y="125"/>
                  <a:pt x="455" y="127"/>
                  <a:pt x="449" y="127"/>
                </a:cubicBezTo>
                <a:cubicBezTo>
                  <a:pt x="443" y="127"/>
                  <a:pt x="437" y="125"/>
                  <a:pt x="432" y="120"/>
                </a:cubicBezTo>
                <a:cubicBezTo>
                  <a:pt x="423" y="111"/>
                  <a:pt x="423" y="96"/>
                  <a:pt x="432" y="86"/>
                </a:cubicBezTo>
                <a:cubicBezTo>
                  <a:pt x="516" y="3"/>
                  <a:pt x="516" y="3"/>
                  <a:pt x="516" y="3"/>
                </a:cubicBezTo>
                <a:cubicBezTo>
                  <a:pt x="511" y="1"/>
                  <a:pt x="507" y="0"/>
                  <a:pt x="502" y="0"/>
                </a:cubicBezTo>
              </a:path>
            </a:pathLst>
          </a:cu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5445125" y="1128714"/>
            <a:ext cx="2638425" cy="2636838"/>
          </a:xfrm>
          <a:custGeom>
            <a:avLst/>
            <a:gdLst>
              <a:gd name="T0" fmla="*/ 618 w 644"/>
              <a:gd name="T1" fmla="*/ 0 h 643"/>
              <a:gd name="T2" fmla="*/ 601 w 644"/>
              <a:gd name="T3" fmla="*/ 7 h 643"/>
              <a:gd name="T4" fmla="*/ 0 w 644"/>
              <a:gd name="T5" fmla="*/ 608 h 643"/>
              <a:gd name="T6" fmla="*/ 20 w 644"/>
              <a:gd name="T7" fmla="*/ 619 h 643"/>
              <a:gd name="T8" fmla="*/ 33 w 644"/>
              <a:gd name="T9" fmla="*/ 643 h 643"/>
              <a:gd name="T10" fmla="*/ 635 w 644"/>
              <a:gd name="T11" fmla="*/ 41 h 643"/>
              <a:gd name="T12" fmla="*/ 635 w 644"/>
              <a:gd name="T13" fmla="*/ 7 h 643"/>
              <a:gd name="T14" fmla="*/ 618 w 644"/>
              <a:gd name="T15" fmla="*/ 0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4" h="643">
                <a:moveTo>
                  <a:pt x="618" y="0"/>
                </a:moveTo>
                <a:cubicBezTo>
                  <a:pt x="611" y="0"/>
                  <a:pt x="605" y="2"/>
                  <a:pt x="601" y="7"/>
                </a:cubicBezTo>
                <a:cubicBezTo>
                  <a:pt x="0" y="608"/>
                  <a:pt x="0" y="608"/>
                  <a:pt x="0" y="608"/>
                </a:cubicBezTo>
                <a:cubicBezTo>
                  <a:pt x="7" y="610"/>
                  <a:pt x="14" y="614"/>
                  <a:pt x="20" y="619"/>
                </a:cubicBezTo>
                <a:cubicBezTo>
                  <a:pt x="26" y="626"/>
                  <a:pt x="31" y="634"/>
                  <a:pt x="33" y="643"/>
                </a:cubicBezTo>
                <a:cubicBezTo>
                  <a:pt x="635" y="41"/>
                  <a:pt x="635" y="41"/>
                  <a:pt x="635" y="41"/>
                </a:cubicBezTo>
                <a:cubicBezTo>
                  <a:pt x="644" y="32"/>
                  <a:pt x="644" y="16"/>
                  <a:pt x="635" y="7"/>
                </a:cubicBezTo>
                <a:cubicBezTo>
                  <a:pt x="630" y="2"/>
                  <a:pt x="624" y="0"/>
                  <a:pt x="618"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5064125" y="4476499"/>
            <a:ext cx="515938" cy="509588"/>
          </a:xfrm>
          <a:custGeom>
            <a:avLst/>
            <a:gdLst>
              <a:gd name="T0" fmla="*/ 93 w 126"/>
              <a:gd name="T1" fmla="*/ 0 h 124"/>
              <a:gd name="T2" fmla="*/ 9 w 126"/>
              <a:gd name="T3" fmla="*/ 83 h 124"/>
              <a:gd name="T4" fmla="*/ 9 w 126"/>
              <a:gd name="T5" fmla="*/ 117 h 124"/>
              <a:gd name="T6" fmla="*/ 26 w 126"/>
              <a:gd name="T7" fmla="*/ 124 h 124"/>
              <a:gd name="T8" fmla="*/ 43 w 126"/>
              <a:gd name="T9" fmla="*/ 117 h 124"/>
              <a:gd name="T10" fmla="*/ 126 w 126"/>
              <a:gd name="T11" fmla="*/ 35 h 124"/>
              <a:gd name="T12" fmla="*/ 113 w 126"/>
              <a:gd name="T13" fmla="*/ 11 h 124"/>
              <a:gd name="T14" fmla="*/ 93 w 126"/>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4">
                <a:moveTo>
                  <a:pt x="93" y="0"/>
                </a:moveTo>
                <a:cubicBezTo>
                  <a:pt x="9" y="83"/>
                  <a:pt x="9" y="83"/>
                  <a:pt x="9" y="83"/>
                </a:cubicBezTo>
                <a:cubicBezTo>
                  <a:pt x="0" y="93"/>
                  <a:pt x="0" y="108"/>
                  <a:pt x="9" y="117"/>
                </a:cubicBezTo>
                <a:cubicBezTo>
                  <a:pt x="14" y="122"/>
                  <a:pt x="20" y="124"/>
                  <a:pt x="26" y="124"/>
                </a:cubicBezTo>
                <a:cubicBezTo>
                  <a:pt x="32" y="124"/>
                  <a:pt x="39" y="122"/>
                  <a:pt x="43" y="117"/>
                </a:cubicBezTo>
                <a:cubicBezTo>
                  <a:pt x="126" y="35"/>
                  <a:pt x="126" y="35"/>
                  <a:pt x="126" y="35"/>
                </a:cubicBezTo>
                <a:cubicBezTo>
                  <a:pt x="124" y="26"/>
                  <a:pt x="119" y="18"/>
                  <a:pt x="113" y="11"/>
                </a:cubicBezTo>
                <a:cubicBezTo>
                  <a:pt x="107" y="6"/>
                  <a:pt x="100" y="2"/>
                  <a:pt x="93" y="0"/>
                </a:cubicBezTo>
              </a:path>
            </a:pathLst>
          </a:custGeom>
          <a:solidFill>
            <a:srgbClr val="3E7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746125" y="4665411"/>
            <a:ext cx="3019425" cy="3001963"/>
          </a:xfrm>
          <a:custGeom>
            <a:avLst/>
            <a:gdLst>
              <a:gd name="T0" fmla="*/ 711 w 737"/>
              <a:gd name="T1" fmla="*/ 0 h 732"/>
              <a:gd name="T2" fmla="*/ 694 w 737"/>
              <a:gd name="T3" fmla="*/ 7 h 732"/>
              <a:gd name="T4" fmla="*/ 9 w 737"/>
              <a:gd name="T5" fmla="*/ 691 h 732"/>
              <a:gd name="T6" fmla="*/ 9 w 737"/>
              <a:gd name="T7" fmla="*/ 725 h 732"/>
              <a:gd name="T8" fmla="*/ 26 w 737"/>
              <a:gd name="T9" fmla="*/ 732 h 732"/>
              <a:gd name="T10" fmla="*/ 43 w 737"/>
              <a:gd name="T11" fmla="*/ 725 h 732"/>
              <a:gd name="T12" fmla="*/ 728 w 737"/>
              <a:gd name="T13" fmla="*/ 41 h 732"/>
              <a:gd name="T14" fmla="*/ 728 w 737"/>
              <a:gd name="T15" fmla="*/ 7 h 732"/>
              <a:gd name="T16" fmla="*/ 711 w 737"/>
              <a:gd name="T17" fmla="*/ 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7" h="732">
                <a:moveTo>
                  <a:pt x="711" y="0"/>
                </a:moveTo>
                <a:cubicBezTo>
                  <a:pt x="704" y="0"/>
                  <a:pt x="698" y="2"/>
                  <a:pt x="694" y="7"/>
                </a:cubicBezTo>
                <a:cubicBezTo>
                  <a:pt x="9" y="691"/>
                  <a:pt x="9" y="691"/>
                  <a:pt x="9" y="691"/>
                </a:cubicBezTo>
                <a:cubicBezTo>
                  <a:pt x="0" y="700"/>
                  <a:pt x="0" y="716"/>
                  <a:pt x="9" y="725"/>
                </a:cubicBezTo>
                <a:cubicBezTo>
                  <a:pt x="14" y="730"/>
                  <a:pt x="20" y="732"/>
                  <a:pt x="26" y="732"/>
                </a:cubicBezTo>
                <a:cubicBezTo>
                  <a:pt x="32" y="732"/>
                  <a:pt x="39" y="730"/>
                  <a:pt x="43" y="725"/>
                </a:cubicBezTo>
                <a:cubicBezTo>
                  <a:pt x="728" y="41"/>
                  <a:pt x="728" y="41"/>
                  <a:pt x="728" y="41"/>
                </a:cubicBezTo>
                <a:cubicBezTo>
                  <a:pt x="737" y="31"/>
                  <a:pt x="737" y="16"/>
                  <a:pt x="728" y="7"/>
                </a:cubicBezTo>
                <a:cubicBezTo>
                  <a:pt x="723" y="2"/>
                  <a:pt x="717" y="0"/>
                  <a:pt x="711" y="0"/>
                </a:cubicBezTo>
              </a:path>
            </a:pathLst>
          </a:cu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2565400" y="336550"/>
            <a:ext cx="879475" cy="885825"/>
          </a:xfrm>
          <a:custGeom>
            <a:avLst/>
            <a:gdLst>
              <a:gd name="T0" fmla="*/ 5 w 215"/>
              <a:gd name="T1" fmla="*/ 211 h 216"/>
              <a:gd name="T2" fmla="*/ 5 w 215"/>
              <a:gd name="T3" fmla="*/ 211 h 216"/>
              <a:gd name="T4" fmla="*/ 5 w 215"/>
              <a:gd name="T5" fmla="*/ 194 h 216"/>
              <a:gd name="T6" fmla="*/ 194 w 215"/>
              <a:gd name="T7" fmla="*/ 5 h 216"/>
              <a:gd name="T8" fmla="*/ 211 w 215"/>
              <a:gd name="T9" fmla="*/ 5 h 216"/>
              <a:gd name="T10" fmla="*/ 211 w 215"/>
              <a:gd name="T11" fmla="*/ 22 h 216"/>
              <a:gd name="T12" fmla="*/ 22 w 215"/>
              <a:gd name="T13" fmla="*/ 211 h 216"/>
              <a:gd name="T14" fmla="*/ 5 w 215"/>
              <a:gd name="T15" fmla="*/ 21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16">
                <a:moveTo>
                  <a:pt x="5" y="211"/>
                </a:moveTo>
                <a:cubicBezTo>
                  <a:pt x="5" y="211"/>
                  <a:pt x="5" y="211"/>
                  <a:pt x="5" y="211"/>
                </a:cubicBezTo>
                <a:cubicBezTo>
                  <a:pt x="0" y="206"/>
                  <a:pt x="0" y="199"/>
                  <a:pt x="5" y="194"/>
                </a:cubicBezTo>
                <a:cubicBezTo>
                  <a:pt x="194" y="5"/>
                  <a:pt x="194" y="5"/>
                  <a:pt x="194" y="5"/>
                </a:cubicBezTo>
                <a:cubicBezTo>
                  <a:pt x="198" y="0"/>
                  <a:pt x="206" y="0"/>
                  <a:pt x="211" y="5"/>
                </a:cubicBezTo>
                <a:cubicBezTo>
                  <a:pt x="215" y="10"/>
                  <a:pt x="215" y="17"/>
                  <a:pt x="211" y="22"/>
                </a:cubicBezTo>
                <a:cubicBezTo>
                  <a:pt x="22" y="211"/>
                  <a:pt x="22" y="211"/>
                  <a:pt x="22" y="211"/>
                </a:cubicBezTo>
                <a:cubicBezTo>
                  <a:pt x="17" y="216"/>
                  <a:pt x="9" y="216"/>
                  <a:pt x="5" y="211"/>
                </a:cubicBezTo>
                <a:close/>
              </a:path>
            </a:pathLst>
          </a:cu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7718425" y="5424236"/>
            <a:ext cx="1371600" cy="1370013"/>
          </a:xfrm>
          <a:custGeom>
            <a:avLst/>
            <a:gdLst>
              <a:gd name="T0" fmla="*/ 5 w 335"/>
              <a:gd name="T1" fmla="*/ 329 h 334"/>
              <a:gd name="T2" fmla="*/ 5 w 335"/>
              <a:gd name="T3" fmla="*/ 329 h 334"/>
              <a:gd name="T4" fmla="*/ 5 w 335"/>
              <a:gd name="T5" fmla="*/ 312 h 334"/>
              <a:gd name="T6" fmla="*/ 313 w 335"/>
              <a:gd name="T7" fmla="*/ 4 h 334"/>
              <a:gd name="T8" fmla="*/ 330 w 335"/>
              <a:gd name="T9" fmla="*/ 4 h 334"/>
              <a:gd name="T10" fmla="*/ 330 w 335"/>
              <a:gd name="T11" fmla="*/ 21 h 334"/>
              <a:gd name="T12" fmla="*/ 22 w 335"/>
              <a:gd name="T13" fmla="*/ 329 h 334"/>
              <a:gd name="T14" fmla="*/ 5 w 335"/>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4">
                <a:moveTo>
                  <a:pt x="5" y="329"/>
                </a:moveTo>
                <a:cubicBezTo>
                  <a:pt x="5" y="329"/>
                  <a:pt x="5" y="329"/>
                  <a:pt x="5" y="329"/>
                </a:cubicBezTo>
                <a:cubicBezTo>
                  <a:pt x="0" y="325"/>
                  <a:pt x="0" y="317"/>
                  <a:pt x="5" y="312"/>
                </a:cubicBezTo>
                <a:cubicBezTo>
                  <a:pt x="313" y="4"/>
                  <a:pt x="313" y="4"/>
                  <a:pt x="313" y="4"/>
                </a:cubicBezTo>
                <a:cubicBezTo>
                  <a:pt x="318" y="0"/>
                  <a:pt x="325" y="0"/>
                  <a:pt x="330" y="4"/>
                </a:cubicBezTo>
                <a:cubicBezTo>
                  <a:pt x="335" y="9"/>
                  <a:pt x="335" y="17"/>
                  <a:pt x="330" y="21"/>
                </a:cubicBezTo>
                <a:cubicBezTo>
                  <a:pt x="22" y="329"/>
                  <a:pt x="22" y="329"/>
                  <a:pt x="22" y="329"/>
                </a:cubicBezTo>
                <a:cubicBezTo>
                  <a:pt x="17" y="334"/>
                  <a:pt x="10" y="334"/>
                  <a:pt x="5"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9496425" y="2185989"/>
            <a:ext cx="1368425" cy="1370013"/>
          </a:xfrm>
          <a:custGeom>
            <a:avLst/>
            <a:gdLst>
              <a:gd name="T0" fmla="*/ 4 w 334"/>
              <a:gd name="T1" fmla="*/ 329 h 334"/>
              <a:gd name="T2" fmla="*/ 4 w 334"/>
              <a:gd name="T3" fmla="*/ 329 h 334"/>
              <a:gd name="T4" fmla="*/ 4 w 334"/>
              <a:gd name="T5" fmla="*/ 312 h 334"/>
              <a:gd name="T6" fmla="*/ 313 w 334"/>
              <a:gd name="T7" fmla="*/ 4 h 334"/>
              <a:gd name="T8" fmla="*/ 330 w 334"/>
              <a:gd name="T9" fmla="*/ 4 h 334"/>
              <a:gd name="T10" fmla="*/ 330 w 334"/>
              <a:gd name="T11" fmla="*/ 21 h 334"/>
              <a:gd name="T12" fmla="*/ 21 w 334"/>
              <a:gd name="T13" fmla="*/ 329 h 334"/>
              <a:gd name="T14" fmla="*/ 4 w 334"/>
              <a:gd name="T15" fmla="*/ 329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29"/>
                </a:moveTo>
                <a:cubicBezTo>
                  <a:pt x="4" y="329"/>
                  <a:pt x="4" y="329"/>
                  <a:pt x="4" y="329"/>
                </a:cubicBezTo>
                <a:cubicBezTo>
                  <a:pt x="0" y="325"/>
                  <a:pt x="0" y="317"/>
                  <a:pt x="4" y="312"/>
                </a:cubicBezTo>
                <a:cubicBezTo>
                  <a:pt x="313" y="4"/>
                  <a:pt x="313" y="4"/>
                  <a:pt x="313" y="4"/>
                </a:cubicBezTo>
                <a:cubicBezTo>
                  <a:pt x="317" y="0"/>
                  <a:pt x="325" y="0"/>
                  <a:pt x="330" y="4"/>
                </a:cubicBezTo>
                <a:cubicBezTo>
                  <a:pt x="334" y="9"/>
                  <a:pt x="334" y="17"/>
                  <a:pt x="330" y="21"/>
                </a:cubicBezTo>
                <a:cubicBezTo>
                  <a:pt x="21" y="329"/>
                  <a:pt x="21" y="329"/>
                  <a:pt x="21" y="329"/>
                </a:cubicBezTo>
                <a:cubicBezTo>
                  <a:pt x="17" y="334"/>
                  <a:pt x="9" y="334"/>
                  <a:pt x="4" y="329"/>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7938" y="4501899"/>
            <a:ext cx="1368425" cy="1370013"/>
          </a:xfrm>
          <a:custGeom>
            <a:avLst/>
            <a:gdLst>
              <a:gd name="T0" fmla="*/ 4 w 334"/>
              <a:gd name="T1" fmla="*/ 330 h 334"/>
              <a:gd name="T2" fmla="*/ 4 w 334"/>
              <a:gd name="T3" fmla="*/ 330 h 334"/>
              <a:gd name="T4" fmla="*/ 4 w 334"/>
              <a:gd name="T5" fmla="*/ 313 h 334"/>
              <a:gd name="T6" fmla="*/ 312 w 334"/>
              <a:gd name="T7" fmla="*/ 4 h 334"/>
              <a:gd name="T8" fmla="*/ 329 w 334"/>
              <a:gd name="T9" fmla="*/ 4 h 334"/>
              <a:gd name="T10" fmla="*/ 329 w 334"/>
              <a:gd name="T11" fmla="*/ 21 h 334"/>
              <a:gd name="T12" fmla="*/ 21 w 334"/>
              <a:gd name="T13" fmla="*/ 330 h 334"/>
              <a:gd name="T14" fmla="*/ 4 w 334"/>
              <a:gd name="T15" fmla="*/ 330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334">
                <a:moveTo>
                  <a:pt x="4" y="330"/>
                </a:moveTo>
                <a:cubicBezTo>
                  <a:pt x="4" y="330"/>
                  <a:pt x="4" y="330"/>
                  <a:pt x="4" y="330"/>
                </a:cubicBezTo>
                <a:cubicBezTo>
                  <a:pt x="0" y="325"/>
                  <a:pt x="0" y="317"/>
                  <a:pt x="4" y="313"/>
                </a:cubicBezTo>
                <a:cubicBezTo>
                  <a:pt x="312" y="4"/>
                  <a:pt x="312" y="4"/>
                  <a:pt x="312" y="4"/>
                </a:cubicBezTo>
                <a:cubicBezTo>
                  <a:pt x="317" y="0"/>
                  <a:pt x="325" y="0"/>
                  <a:pt x="329" y="4"/>
                </a:cubicBezTo>
                <a:cubicBezTo>
                  <a:pt x="334" y="9"/>
                  <a:pt x="334" y="17"/>
                  <a:pt x="329" y="21"/>
                </a:cubicBezTo>
                <a:cubicBezTo>
                  <a:pt x="21" y="330"/>
                  <a:pt x="21" y="330"/>
                  <a:pt x="21" y="330"/>
                </a:cubicBezTo>
                <a:cubicBezTo>
                  <a:pt x="17" y="334"/>
                  <a:pt x="9" y="334"/>
                  <a:pt x="4" y="330"/>
                </a:cubicBezTo>
                <a:close/>
              </a:path>
            </a:pathLst>
          </a:custGeom>
          <a:solidFill>
            <a:srgbClr val="6CC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7645400" y="2460626"/>
            <a:ext cx="1371600" cy="1374775"/>
          </a:xfrm>
          <a:custGeom>
            <a:avLst/>
            <a:gdLst>
              <a:gd name="T0" fmla="*/ 5 w 335"/>
              <a:gd name="T1" fmla="*/ 330 h 335"/>
              <a:gd name="T2" fmla="*/ 5 w 335"/>
              <a:gd name="T3" fmla="*/ 330 h 335"/>
              <a:gd name="T4" fmla="*/ 5 w 335"/>
              <a:gd name="T5" fmla="*/ 313 h 335"/>
              <a:gd name="T6" fmla="*/ 313 w 335"/>
              <a:gd name="T7" fmla="*/ 5 h 335"/>
              <a:gd name="T8" fmla="*/ 330 w 335"/>
              <a:gd name="T9" fmla="*/ 5 h 335"/>
              <a:gd name="T10" fmla="*/ 330 w 335"/>
              <a:gd name="T11" fmla="*/ 22 h 335"/>
              <a:gd name="T12" fmla="*/ 22 w 335"/>
              <a:gd name="T13" fmla="*/ 330 h 335"/>
              <a:gd name="T14" fmla="*/ 5 w 335"/>
              <a:gd name="T15" fmla="*/ 330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35">
                <a:moveTo>
                  <a:pt x="5" y="330"/>
                </a:moveTo>
                <a:cubicBezTo>
                  <a:pt x="5" y="330"/>
                  <a:pt x="5" y="330"/>
                  <a:pt x="5" y="330"/>
                </a:cubicBezTo>
                <a:cubicBezTo>
                  <a:pt x="0" y="326"/>
                  <a:pt x="0" y="318"/>
                  <a:pt x="5" y="313"/>
                </a:cubicBezTo>
                <a:cubicBezTo>
                  <a:pt x="313" y="5"/>
                  <a:pt x="313" y="5"/>
                  <a:pt x="313" y="5"/>
                </a:cubicBezTo>
                <a:cubicBezTo>
                  <a:pt x="318" y="0"/>
                  <a:pt x="325" y="0"/>
                  <a:pt x="330" y="5"/>
                </a:cubicBezTo>
                <a:cubicBezTo>
                  <a:pt x="335" y="10"/>
                  <a:pt x="335" y="17"/>
                  <a:pt x="330" y="22"/>
                </a:cubicBezTo>
                <a:cubicBezTo>
                  <a:pt x="22" y="330"/>
                  <a:pt x="22" y="330"/>
                  <a:pt x="22" y="330"/>
                </a:cubicBezTo>
                <a:cubicBezTo>
                  <a:pt x="17" y="335"/>
                  <a:pt x="10" y="335"/>
                  <a:pt x="5" y="330"/>
                </a:cubicBezTo>
                <a:close/>
              </a:path>
            </a:pathLst>
          </a:custGeom>
          <a:solidFill>
            <a:srgbClr val="F6CE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Oval 32"/>
          <p:cNvSpPr>
            <a:spLocks noChangeArrowheads="1"/>
          </p:cNvSpPr>
          <p:nvPr/>
        </p:nvSpPr>
        <p:spPr bwMode="auto">
          <a:xfrm>
            <a:off x="4084637" y="-138112"/>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Oval 33"/>
          <p:cNvSpPr>
            <a:spLocks noChangeArrowheads="1"/>
          </p:cNvSpPr>
          <p:nvPr/>
        </p:nvSpPr>
        <p:spPr bwMode="auto">
          <a:xfrm>
            <a:off x="-4763" y="4551111"/>
            <a:ext cx="196850" cy="196850"/>
          </a:xfrm>
          <a:prstGeom prst="ellipse">
            <a:avLst/>
          </a:prstGeom>
          <a:solidFill>
            <a:srgbClr val="54BD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Oval 34"/>
          <p:cNvSpPr>
            <a:spLocks noChangeArrowheads="1"/>
          </p:cNvSpPr>
          <p:nvPr/>
        </p:nvSpPr>
        <p:spPr bwMode="auto">
          <a:xfrm>
            <a:off x="9983787" y="1054100"/>
            <a:ext cx="196850" cy="196850"/>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Oval 35"/>
          <p:cNvSpPr>
            <a:spLocks noChangeArrowheads="1"/>
          </p:cNvSpPr>
          <p:nvPr/>
        </p:nvSpPr>
        <p:spPr bwMode="auto">
          <a:xfrm>
            <a:off x="8143875" y="6937124"/>
            <a:ext cx="201613" cy="196850"/>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Oval 36"/>
          <p:cNvSpPr>
            <a:spLocks noChangeArrowheads="1"/>
          </p:cNvSpPr>
          <p:nvPr/>
        </p:nvSpPr>
        <p:spPr bwMode="auto">
          <a:xfrm>
            <a:off x="2252662" y="947738"/>
            <a:ext cx="98425" cy="98425"/>
          </a:xfrm>
          <a:prstGeom prst="ellipse">
            <a:avLst/>
          </a:prstGeom>
          <a:solidFill>
            <a:srgbClr val="E55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Oval 37"/>
          <p:cNvSpPr>
            <a:spLocks noChangeArrowheads="1"/>
          </p:cNvSpPr>
          <p:nvPr/>
        </p:nvSpPr>
        <p:spPr bwMode="auto">
          <a:xfrm>
            <a:off x="2809875"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Oval 38"/>
          <p:cNvSpPr>
            <a:spLocks noChangeArrowheads="1"/>
          </p:cNvSpPr>
          <p:nvPr/>
        </p:nvSpPr>
        <p:spPr bwMode="auto">
          <a:xfrm>
            <a:off x="230187" y="517525"/>
            <a:ext cx="314325"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Oval 39"/>
          <p:cNvSpPr>
            <a:spLocks noChangeArrowheads="1"/>
          </p:cNvSpPr>
          <p:nvPr/>
        </p:nvSpPr>
        <p:spPr bwMode="auto">
          <a:xfrm>
            <a:off x="9823450" y="103188"/>
            <a:ext cx="315913" cy="315913"/>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Oval 40"/>
          <p:cNvSpPr>
            <a:spLocks noChangeArrowheads="1"/>
          </p:cNvSpPr>
          <p:nvPr/>
        </p:nvSpPr>
        <p:spPr bwMode="auto">
          <a:xfrm>
            <a:off x="2125662" y="-114300"/>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Oval 41"/>
          <p:cNvSpPr>
            <a:spLocks noChangeArrowheads="1"/>
          </p:cNvSpPr>
          <p:nvPr/>
        </p:nvSpPr>
        <p:spPr bwMode="auto">
          <a:xfrm>
            <a:off x="1622425" y="2162175"/>
            <a:ext cx="147638" cy="147638"/>
          </a:xfrm>
          <a:prstGeom prst="ellipse">
            <a:avLst/>
          </a:prstGeom>
          <a:solidFill>
            <a:srgbClr val="F8607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Oval 42"/>
          <p:cNvSpPr>
            <a:spLocks noChangeArrowheads="1"/>
          </p:cNvSpPr>
          <p:nvPr/>
        </p:nvSpPr>
        <p:spPr bwMode="auto">
          <a:xfrm>
            <a:off x="8975725" y="4800349"/>
            <a:ext cx="147638" cy="147638"/>
          </a:xfrm>
          <a:prstGeom prst="ellipse">
            <a:avLst/>
          </a:prstGeom>
          <a:solidFill>
            <a:srgbClr val="C769D8"/>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Oval 43"/>
          <p:cNvSpPr>
            <a:spLocks noChangeArrowheads="1"/>
          </p:cNvSpPr>
          <p:nvPr/>
        </p:nvSpPr>
        <p:spPr bwMode="auto">
          <a:xfrm>
            <a:off x="2379662" y="6178299"/>
            <a:ext cx="147638" cy="147638"/>
          </a:xfrm>
          <a:prstGeom prst="ellipse">
            <a:avLst/>
          </a:prstGeom>
          <a:solidFill>
            <a:srgbClr val="04BFB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Oval 44"/>
          <p:cNvSpPr>
            <a:spLocks noChangeArrowheads="1"/>
          </p:cNvSpPr>
          <p:nvPr/>
        </p:nvSpPr>
        <p:spPr bwMode="auto">
          <a:xfrm>
            <a:off x="746125" y="6211636"/>
            <a:ext cx="147638" cy="147638"/>
          </a:xfrm>
          <a:prstGeom prst="ellipse">
            <a:avLst/>
          </a:prstGeom>
          <a:solidFill>
            <a:srgbClr val="FBAF0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8" name="矩形 47"/>
          <p:cNvSpPr/>
          <p:nvPr/>
        </p:nvSpPr>
        <p:spPr>
          <a:xfrm>
            <a:off x="330200" y="208883"/>
            <a:ext cx="11531600" cy="644023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 name="直接连接符 3"/>
          <p:cNvCxnSpPr/>
          <p:nvPr/>
        </p:nvCxnSpPr>
        <p:spPr>
          <a:xfrm>
            <a:off x="5879760" y="1114200"/>
            <a:ext cx="43248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rotWithShape="1">
          <a:blip r:embed="rId2"/>
          <a:srcRect l="16667" r="16667"/>
          <a:stretch>
            <a:fillRect/>
          </a:stretch>
        </p:blipFill>
        <p:spPr>
          <a:xfrm>
            <a:off x="6413160" y="1698398"/>
            <a:ext cx="1925636" cy="1925636"/>
          </a:xfrm>
          <a:prstGeom prst="rect">
            <a:avLst/>
          </a:prstGeom>
        </p:spPr>
      </p:pic>
      <p:pic>
        <p:nvPicPr>
          <p:cNvPr id="3" name="图片 2"/>
          <p:cNvPicPr>
            <a:picLocks noChangeAspect="1"/>
          </p:cNvPicPr>
          <p:nvPr/>
        </p:nvPicPr>
        <p:blipFill rotWithShape="1">
          <a:blip r:embed="rId3"/>
          <a:srcRect l="16667" r="16667"/>
          <a:stretch>
            <a:fillRect/>
          </a:stretch>
        </p:blipFill>
        <p:spPr>
          <a:xfrm>
            <a:off x="1380223" y="1698398"/>
            <a:ext cx="1925636" cy="1925636"/>
          </a:xfrm>
          <a:prstGeom prst="rect">
            <a:avLst/>
          </a:prstGeom>
        </p:spPr>
      </p:pic>
      <p:pic>
        <p:nvPicPr>
          <p:cNvPr id="5" name="图片 4"/>
          <p:cNvPicPr>
            <a:picLocks noChangeAspect="1"/>
          </p:cNvPicPr>
          <p:nvPr/>
        </p:nvPicPr>
        <p:blipFill rotWithShape="1">
          <a:blip r:embed="rId4"/>
          <a:srcRect l="16856" r="16856"/>
          <a:stretch>
            <a:fillRect/>
          </a:stretch>
        </p:blipFill>
        <p:spPr>
          <a:xfrm>
            <a:off x="3858099" y="3858320"/>
            <a:ext cx="1925636" cy="1925636"/>
          </a:xfrm>
          <a:prstGeom prst="rect">
            <a:avLst/>
          </a:prstGeom>
        </p:spPr>
      </p:pic>
      <p:pic>
        <p:nvPicPr>
          <p:cNvPr id="6" name="图片 5"/>
          <p:cNvPicPr>
            <a:picLocks noChangeAspect="1"/>
          </p:cNvPicPr>
          <p:nvPr/>
        </p:nvPicPr>
        <p:blipFill rotWithShape="1">
          <a:blip r:embed="rId5"/>
          <a:srcRect l="16667" r="16667"/>
          <a:stretch>
            <a:fillRect/>
          </a:stretch>
        </p:blipFill>
        <p:spPr>
          <a:xfrm>
            <a:off x="8900827" y="3858320"/>
            <a:ext cx="1925636" cy="1925636"/>
          </a:xfrm>
          <a:prstGeom prst="rect">
            <a:avLst/>
          </a:prstGeom>
        </p:spPr>
      </p:pic>
      <p:sp>
        <p:nvSpPr>
          <p:cNvPr id="47" name="矩形 46"/>
          <p:cNvSpPr/>
          <p:nvPr/>
        </p:nvSpPr>
        <p:spPr>
          <a:xfrm>
            <a:off x="1365537" y="3858320"/>
            <a:ext cx="2353467" cy="1921342"/>
          </a:xfrm>
          <a:prstGeom prst="rect">
            <a:avLst/>
          </a:prstGeom>
          <a:solidFill>
            <a:srgbClr val="04B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矩形 55"/>
          <p:cNvSpPr/>
          <p:nvPr/>
        </p:nvSpPr>
        <p:spPr>
          <a:xfrm>
            <a:off x="3440058" y="1698398"/>
            <a:ext cx="2838903" cy="1921342"/>
          </a:xfrm>
          <a:prstGeom prst="rect">
            <a:avLst/>
          </a:prstGeom>
          <a:solidFill>
            <a:srgbClr val="F86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矩形 56"/>
          <p:cNvSpPr/>
          <p:nvPr/>
        </p:nvSpPr>
        <p:spPr>
          <a:xfrm>
            <a:off x="5922830" y="3848736"/>
            <a:ext cx="2838903" cy="1921342"/>
          </a:xfrm>
          <a:prstGeom prst="rect">
            <a:avLst/>
          </a:prstGeom>
          <a:solidFill>
            <a:srgbClr val="C76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矩形 57"/>
          <p:cNvSpPr/>
          <p:nvPr/>
        </p:nvSpPr>
        <p:spPr>
          <a:xfrm>
            <a:off x="8472996" y="1698398"/>
            <a:ext cx="2353467" cy="1921342"/>
          </a:xfrm>
          <a:prstGeom prst="rect">
            <a:avLst/>
          </a:prstGeom>
          <a:solidFill>
            <a:srgbClr val="FB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矩形 75"/>
          <p:cNvSpPr/>
          <p:nvPr/>
        </p:nvSpPr>
        <p:spPr>
          <a:xfrm>
            <a:off x="3445510" y="1854200"/>
            <a:ext cx="2832735" cy="1814830"/>
          </a:xfrm>
          <a:prstGeom prst="rect">
            <a:avLst/>
          </a:prstGeom>
        </p:spPr>
        <p:txBody>
          <a:bodyPr wrap="square">
            <a:spAutoFit/>
          </a:bodyPr>
          <a:lstStyle/>
          <a:p>
            <a:pPr algn="ctr"/>
            <a:r>
              <a:rPr lang="en-US" altLang="zh-CN" sz="1400" b="1" dirty="0">
                <a:solidFill>
                  <a:schemeClr val="bg1"/>
                </a:solidFill>
                <a:latin typeface="Arial Bold" panose="020B0604020202020204" charset="0"/>
                <a:cs typeface="Arial Bold" panose="020B0604020202020204" charset="0"/>
                <a:sym typeface="+mn-lt"/>
              </a:rPr>
              <a:t>Автономды сөйлеу балада тез ( әдетте жарты жыл көлемінде) өзгеріске түсіп, жылдам жойылып кетеді. Айтылуы және мәні жағынан түсініксіз сөздер «үлкендердің» сөзімен алмаса  бастайды.</a:t>
            </a:r>
          </a:p>
        </p:txBody>
      </p:sp>
      <p:sp>
        <p:nvSpPr>
          <p:cNvPr id="77" name="矩形 76"/>
          <p:cNvSpPr/>
          <p:nvPr/>
        </p:nvSpPr>
        <p:spPr>
          <a:xfrm>
            <a:off x="8483926" y="1945129"/>
            <a:ext cx="2425003" cy="1076325"/>
          </a:xfrm>
          <a:prstGeom prst="rect">
            <a:avLst/>
          </a:prstGeom>
        </p:spPr>
        <p:txBody>
          <a:bodyPr wrap="square">
            <a:spAutoFit/>
          </a:bodyPr>
          <a:lstStyle/>
          <a:p>
            <a:pPr algn="ctr"/>
            <a:r>
              <a:rPr lang="en-US" altLang="zh-CN" sz="1600" dirty="0">
                <a:solidFill>
                  <a:schemeClr val="bg1"/>
                </a:solidFill>
                <a:cs typeface="+mn-ea"/>
                <a:sym typeface="+mn-lt"/>
              </a:rPr>
              <a:t>Баланың сөйлеу  белсенділігі көбінесе </a:t>
            </a:r>
          </a:p>
          <a:p>
            <a:pPr algn="ctr"/>
            <a:r>
              <a:rPr lang="en-US" altLang="zh-CN" sz="1600" dirty="0">
                <a:solidFill>
                  <a:schemeClr val="bg1"/>
                </a:solidFill>
                <a:cs typeface="+mn-ea"/>
                <a:sym typeface="+mn-lt"/>
              </a:rPr>
              <a:t>2-3 жас аралығында дамиды.</a:t>
            </a:r>
          </a:p>
        </p:txBody>
      </p:sp>
      <p:sp>
        <p:nvSpPr>
          <p:cNvPr id="78" name="矩形 77"/>
          <p:cNvSpPr/>
          <p:nvPr/>
        </p:nvSpPr>
        <p:spPr>
          <a:xfrm>
            <a:off x="1318895" y="4030345"/>
            <a:ext cx="2425065" cy="1322070"/>
          </a:xfrm>
          <a:prstGeom prst="rect">
            <a:avLst/>
          </a:prstGeom>
        </p:spPr>
        <p:txBody>
          <a:bodyPr wrap="square">
            <a:spAutoFit/>
          </a:bodyPr>
          <a:lstStyle/>
          <a:p>
            <a:pPr algn="ctr"/>
            <a:r>
              <a:rPr lang="en-US" altLang="zh-CN" sz="1600" dirty="0">
                <a:solidFill>
                  <a:schemeClr val="bg1"/>
                </a:solidFill>
                <a:cs typeface="+mn-ea"/>
                <a:sym typeface="+mn-lt"/>
              </a:rPr>
              <a:t>Бұл көбінесе субьект және оның әрекеті (« мамам келе жатыр»), әрекет және объект әрекеті (« мам берші»)</a:t>
            </a:r>
            <a:r>
              <a:rPr lang="en-US" altLang="en-US" sz="1600" dirty="0">
                <a:solidFill>
                  <a:schemeClr val="bg1"/>
                </a:solidFill>
                <a:cs typeface="+mn-ea"/>
                <a:sym typeface="+mn-lt"/>
              </a:rPr>
              <a:t>.</a:t>
            </a:r>
            <a:endParaRPr lang="zh-CN" altLang="en-US" sz="1600" dirty="0">
              <a:solidFill>
                <a:schemeClr val="bg1"/>
              </a:solidFill>
              <a:cs typeface="+mn-ea"/>
              <a:sym typeface="+mn-lt"/>
            </a:endParaRPr>
          </a:p>
        </p:txBody>
      </p:sp>
      <p:sp>
        <p:nvSpPr>
          <p:cNvPr id="79" name="矩形 78"/>
          <p:cNvSpPr/>
          <p:nvPr/>
        </p:nvSpPr>
        <p:spPr>
          <a:xfrm>
            <a:off x="5967730" y="4150360"/>
            <a:ext cx="2794000" cy="1322070"/>
          </a:xfrm>
          <a:prstGeom prst="rect">
            <a:avLst/>
          </a:prstGeom>
        </p:spPr>
        <p:txBody>
          <a:bodyPr wrap="square">
            <a:spAutoFit/>
          </a:bodyPr>
          <a:lstStyle/>
          <a:p>
            <a:pPr algn="ctr"/>
            <a:r>
              <a:rPr lang="en-US" altLang="zh-CN" sz="1600" dirty="0">
                <a:solidFill>
                  <a:schemeClr val="bg1"/>
                </a:solidFill>
                <a:cs typeface="+mn-ea"/>
                <a:sym typeface="+mn-lt"/>
              </a:rPr>
              <a:t>3 жасқа қарай баланың белсенді сөздік қоры 1000-1500 сөзге жетеді. Шамамен 1,5 жастағы сөйлемі 2-3 сөзден тұрады. </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l55ez0j">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1457</Words>
  <Application>Microsoft Office PowerPoint</Application>
  <PresentationFormat>Широкоэкранный</PresentationFormat>
  <Paragraphs>97</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Arial Bold</vt:lpstr>
      <vt:lpstr>Arial Bold Italic</vt:lpstr>
      <vt:lpstr>Arial Italic</vt:lpstr>
      <vt:lpstr>Office 主题</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Асем Булшекбаева</cp:lastModifiedBy>
  <cp:revision>27</cp:revision>
  <dcterms:created xsi:type="dcterms:W3CDTF">2023-10-26T17:11:38Z</dcterms:created>
  <dcterms:modified xsi:type="dcterms:W3CDTF">2023-11-05T17:24:36Z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1033-5.3.0.7932</vt:lpwstr>
  </property>
  <property fmtid="{D5CDD505-2E9C-101B-9397-08002B2CF9AE}" pid="3" name="ICV">
    <vt:lpwstr>783EB6A38CFF45D3873C2C2AC61A23E6</vt:lpwstr>
  </property>
</Properties>
</file>