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Русский реализм на рубеже ХХ – ХХI вв.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Эклектичность, активное взаимодействие с разными явлениями литературы. «Новый реализм - это литературное направление, отмечающее кризис пародийного отношения к действительности и сочетающее маркировки постмодернизма ("мир как хаос", "кризис авторитетов", акцент на телесность), реализма (типичный герой, типичные обстоятельства), романтизма (разлад идеала и действительности, противопоставление "я" и общества) с установкой на экзистенциальный тупик, отчужденность, искания, неудовлетворенность и трагический жест. "Новый реализм" оказывается вписанным в барочное миропонимание, противоположное всякому реализму и классицизму, совмещающее реальное и иллюзорное», - пишет А. Ганиева [8]. Критик акцентирует стремление к масштабному синтезу в рамках проекта: воссоздание образов современного мира допускает использование различных методологий, если они способствуют познанию реалий нашего времени.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ru-RU" dirty="0" smtClean="0"/>
              <a:t>А. </a:t>
            </a:r>
            <a:r>
              <a:rPr lang="ru-RU" dirty="0" err="1" smtClean="0"/>
              <a:t>Рудалев</a:t>
            </a:r>
            <a:r>
              <a:rPr lang="ru-RU" dirty="0" smtClean="0"/>
              <a:t>, напротив, пытается противопоставить данный метод натурализму (буквальному, фотографическому восприятию действительности), критическому реализму (излишнему негативизму) и </a:t>
            </a:r>
            <a:r>
              <a:rPr lang="ru-RU" dirty="0" err="1" smtClean="0"/>
              <a:t>документализму</a:t>
            </a:r>
            <a:r>
              <a:rPr lang="ru-RU" dirty="0" smtClean="0"/>
              <a:t> (позиции «статиста, констатирующего факты»). Критик говорит о реализме в «средневековом понимании», когда высшие ценности были напрямую связаны с традиционной христианской культурой [9]. С этой точки зрения новый литературный проект оказывается онтологическим методом, осмысливающим современную реальность в контексте религиозной мудрости.</a:t>
            </a:r>
          </a:p>
          <a:p>
            <a:pPr fontAlgn="t"/>
            <a:r>
              <a:rPr lang="ru-RU" dirty="0" smtClean="0"/>
              <a:t>Таким образом, «новый русский реализм» пытается сочетать традиции русской классики с позитивными технологиями различных художественных систем.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03275"/>
            <a:ext cx="8229600" cy="534036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 данный момент «новый русский реализм» -дискуссионный термин, у которого есть свои сторонники и противники. К последним относятся С. Беляков, И. </a:t>
            </a:r>
            <a:r>
              <a:rPr lang="ru-RU" dirty="0" err="1" smtClean="0"/>
              <a:t>Кукулин</a:t>
            </a:r>
            <a:r>
              <a:rPr lang="ru-RU" dirty="0" smtClean="0"/>
              <a:t>, А. </a:t>
            </a:r>
            <a:r>
              <a:rPr lang="ru-RU" dirty="0" err="1" smtClean="0"/>
              <a:t>Латынина</a:t>
            </a:r>
            <a:r>
              <a:rPr lang="ru-RU" dirty="0" smtClean="0"/>
              <a:t>, Л. Сычева. Они утверждают, что нет смысла противопоставлять разные формы реализма, поскольку не видят в сегодняшней литературе произведений, позволяющих говорить о принципиально новых его аспектах.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00042"/>
            <a:ext cx="8229600" cy="58579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Попытку охарактеризовать основные признаки литературного проекта как относительно целостного явления предпринял А. </a:t>
            </a:r>
            <a:r>
              <a:rPr lang="ru-RU" dirty="0" err="1" smtClean="0"/>
              <a:t>Рудалев</a:t>
            </a:r>
            <a:r>
              <a:rPr lang="ru-RU" dirty="0" smtClean="0"/>
              <a:t>, выделив в статье «Критик с позицией» следующие черты нового реализма: «</a:t>
            </a:r>
            <a:r>
              <a:rPr lang="ru-RU" dirty="0" err="1" smtClean="0"/>
              <a:t>документализм</a:t>
            </a:r>
            <a:r>
              <a:rPr lang="ru-RU" dirty="0" smtClean="0"/>
              <a:t>; фиксация как мельчайших моментов современности, так и нюансов душевных движений героя, часто, но не обязательно, тождественного автору; </a:t>
            </a:r>
            <a:r>
              <a:rPr lang="ru-RU" dirty="0" err="1" smtClean="0"/>
              <a:t>исповедальность</a:t>
            </a:r>
            <a:r>
              <a:rPr lang="ru-RU" dirty="0" smtClean="0"/>
              <a:t>; предельная художественная правдивость, искренность; традиционализм»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Следование принципам классического реализма в контексте современности предполагает «внимательное обращение к нержавеющим золотым принципам словесности (типажи, психологизм), трезвый пристальный взгляд на повседневную и общественную действительность, попытку всерьез, без расслабленности развращенных "</a:t>
            </a:r>
            <a:r>
              <a:rPr lang="ru-RU" dirty="0" err="1" smtClean="0"/>
              <a:t>дискурсом</a:t>
            </a:r>
            <a:r>
              <a:rPr lang="ru-RU" dirty="0" smtClean="0"/>
              <a:t>" осмыслить вечные вопросы» [2]. </a:t>
            </a:r>
          </a:p>
          <a:p>
            <a:r>
              <a:rPr lang="ru-RU" dirty="0" smtClean="0"/>
              <a:t>Сближение с традицией высших достижений отечественной классики в период ее золотого века вполне закономерно: современная литература ищет способы усилить влияние, обозначить свое присутствие в культурном процессе нового тысячелетия, возродить значимость художественного текста.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Разнообразие сюжетов и стилей, интерес к самым разным формам действительности: «новый реализм» не ставит перед собой задачу изобразить «типичного человека в типичных обстоятельствах», его цель - следовать за быстро меняющейся современностью, не навязывая ей заранее определенных </a:t>
            </a:r>
            <a:r>
              <a:rPr lang="ru-RU" dirty="0" err="1" smtClean="0"/>
              <a:t>идеологем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Автор изображает тот или иной вариант существующего мира, познает его изнутри, следуя логике объективной реальности. Понимание жизни как сложного синтеза принципиально отличных друг от друга </a:t>
            </a:r>
            <a:r>
              <a:rPr lang="ru-RU" dirty="0" err="1" smtClean="0"/>
              <a:t>хронотопов</a:t>
            </a:r>
            <a:r>
              <a:rPr lang="ru-RU" dirty="0" smtClean="0"/>
              <a:t>, специфических языковых сознаний приводит к «откровенности и резкости», к прямому отклику на «интеллектуальные поиски» и «психологические откровения».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Автобиографичность повествования, стремление автора соотнести свою судьбу с судьбой персонажа. Как справедливо замечает С. Беляков, «"Я" - главный герой едва ли не каждого </a:t>
            </a:r>
            <a:r>
              <a:rPr lang="ru-RU" dirty="0" err="1" smtClean="0"/>
              <a:t>новореалистического</a:t>
            </a:r>
            <a:r>
              <a:rPr lang="ru-RU" dirty="0" smtClean="0"/>
              <a:t> текста &lt;.. .&gt; Автор слился с героем, а проза превратилась в ранний </a:t>
            </a:r>
            <a:r>
              <a:rPr lang="ru-RU" dirty="0" err="1" smtClean="0"/>
              <a:t>мемуар</a:t>
            </a:r>
            <a:r>
              <a:rPr lang="ru-RU" dirty="0" smtClean="0"/>
              <a:t>» [4]. Основой художественных сюжетов, приближенных к документальной прозе, стал персональный опыт: пребывание в рядах радикально настроенной молодежи (З. </a:t>
            </a:r>
            <a:r>
              <a:rPr lang="ru-RU" dirty="0" err="1" smtClean="0"/>
              <a:t>Прилепин</a:t>
            </a:r>
            <a:r>
              <a:rPr lang="ru-RU" dirty="0" smtClean="0"/>
              <a:t>), участие в политической жизни </a:t>
            </a:r>
            <a:r>
              <a:rPr lang="ru-RU" dirty="0" err="1" smtClean="0"/>
              <a:t>полумаргинальных</a:t>
            </a:r>
            <a:r>
              <a:rPr lang="ru-RU" dirty="0" smtClean="0"/>
              <a:t> организаций (С. </a:t>
            </a:r>
            <a:r>
              <a:rPr lang="ru-RU" dirty="0" err="1" smtClean="0"/>
              <a:t>Шаргунов</a:t>
            </a:r>
            <a:r>
              <a:rPr lang="ru-RU" dirty="0" smtClean="0"/>
              <a:t>), в военных событиях (З. </a:t>
            </a:r>
            <a:r>
              <a:rPr lang="ru-RU" dirty="0" err="1" smtClean="0"/>
              <a:t>Прилепин</a:t>
            </a:r>
            <a:r>
              <a:rPr lang="ru-RU" dirty="0" smtClean="0"/>
              <a:t>, А. </a:t>
            </a:r>
            <a:r>
              <a:rPr lang="ru-RU" dirty="0" err="1" smtClean="0"/>
              <a:t>Бабченко</a:t>
            </a:r>
            <a:r>
              <a:rPr lang="ru-RU" dirty="0" smtClean="0"/>
              <a:t>). Интерес молодого писателя к собственной жизни (современности, пропущенной через себя) - одна из наиболее значимых основ этого «нового реализма».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Поиск героя, соответствующего запросам времени, утверждение позитивных жизненных начал. В противоположность безграничному цинизму и пессимизму, который мы наблюдаем в постмодернистских произведениях, «новый русский реализм» наполнен «драматическим оптимизмом», обращение к которому не только раскрывает реальность, но и помогает автору и читателю уйти от искушения, не встать на сторону </a:t>
            </a:r>
            <a:r>
              <a:rPr lang="ru-RU" dirty="0" err="1" smtClean="0"/>
              <a:t>мироотрицания</a:t>
            </a:r>
            <a:r>
              <a:rPr lang="ru-RU" dirty="0" smtClean="0"/>
              <a:t>. А. </a:t>
            </a:r>
            <a:r>
              <a:rPr lang="ru-RU" dirty="0" err="1" smtClean="0"/>
              <a:t>Рудалев</a:t>
            </a:r>
            <a:r>
              <a:rPr lang="ru-RU" dirty="0" smtClean="0"/>
              <a:t> пишет о «выходе через ветхие ризы прогорклой жизни к осознанию важнейших </a:t>
            </a:r>
            <a:r>
              <a:rPr lang="ru-RU" dirty="0" err="1" smtClean="0"/>
              <a:t>аксиологических</a:t>
            </a:r>
            <a:r>
              <a:rPr lang="ru-RU" dirty="0" smtClean="0"/>
              <a:t> констант, к торжеству позитива» [5].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Субъективизм как форма преодоления натуралистичности в изображении действительности. «Новых реалистов» часто упрекают в том, что они не желают подняться над «правдой факта», оставаясь своеобразными документалистами. Но в лучших произведениях («Елтышевы» Р. </a:t>
            </a:r>
            <a:r>
              <a:rPr lang="ru-RU" dirty="0" err="1" smtClean="0"/>
              <a:t>Сенчина</a:t>
            </a:r>
            <a:r>
              <a:rPr lang="ru-RU" dirty="0" smtClean="0"/>
              <a:t>) сделан акцент на человеческих переживаниях, на исключительности сюжета, в котором прослеживаются тенденции эпохи. Следовательно, речь идет не о противопоставлении «личность / объективная реальность», а о необходимости художественных открытий в рамках внутреннего мира («субъективный реализм»). Этот реализм «локален, его не слишком интересуют биография или условия существования героя &lt;.. .&gt; направлен внутрь человека, но человек этот не вымышлен, он предельно реален».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Отказ от нормы, социально-культурная агрессивность. На рубеже тысячелетий издательскую и рекламную поддержку чаще получали художники, верные не реалистическим ориентирам. В такой ситуации агрессивность стала необходима: «</a:t>
            </a:r>
            <a:r>
              <a:rPr lang="ru-RU" dirty="0" err="1" smtClean="0"/>
              <a:t>Неполиткорректность</a:t>
            </a:r>
            <a:r>
              <a:rPr lang="ru-RU" dirty="0" smtClean="0"/>
              <a:t> есть побочное, но знаковое следствие искренности "новых реалистов</a:t>
            </a:r>
            <a:r>
              <a:rPr lang="ru-RU" smtClean="0"/>
              <a:t>"» . </a:t>
            </a:r>
            <a:r>
              <a:rPr lang="ru-RU" dirty="0" smtClean="0"/>
              <a:t>Возвращая интерес к действительности, писатели решают мировоззренческую, нравственно-философскую задачу: повышают статус действительной жизни, противопоставленной </a:t>
            </a:r>
            <a:r>
              <a:rPr lang="ru-RU" dirty="0" err="1" smtClean="0"/>
              <a:t>дискурсам</a:t>
            </a:r>
            <a:r>
              <a:rPr lang="ru-RU" dirty="0" smtClean="0"/>
              <a:t> массовой культуры.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931</Words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Русский реализм на рубеже ХХ – ХХI вв.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реализм на рубеже ХХ – ХХI вв.</dc:title>
  <dc:creator>админ</dc:creator>
  <cp:lastModifiedBy>Пользователь Windows</cp:lastModifiedBy>
  <cp:revision>10</cp:revision>
  <dcterms:created xsi:type="dcterms:W3CDTF">2021-10-26T06:14:35Z</dcterms:created>
  <dcterms:modified xsi:type="dcterms:W3CDTF">2021-11-02T04:21:11Z</dcterms:modified>
</cp:coreProperties>
</file>